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3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theme/theme4.xml" ContentType="application/vnd.openxmlformats-officedocument.theme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theme/theme5.xml" ContentType="application/vnd.openxmlformats-officedocument.theme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8" r:id="rId2"/>
    <p:sldMasterId id="2147483714" r:id="rId3"/>
    <p:sldMasterId id="2147483732" r:id="rId4"/>
    <p:sldMasterId id="2147483750" r:id="rId5"/>
    <p:sldMasterId id="2147483768" r:id="rId6"/>
  </p:sldMasterIdLst>
  <p:sldIdLst>
    <p:sldId id="256" r:id="rId7"/>
    <p:sldId id="285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7" r:id="rId18"/>
    <p:sldId id="268" r:id="rId19"/>
    <p:sldId id="269" r:id="rId20"/>
    <p:sldId id="270" r:id="rId21"/>
    <p:sldId id="271" r:id="rId22"/>
    <p:sldId id="272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EA46"/>
    <a:srgbClr val="BB773B"/>
    <a:srgbClr val="FCE4CB"/>
    <a:srgbClr val="8B562E"/>
    <a:srgbClr val="E6E6E6"/>
    <a:srgbClr val="C1C4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5.xml"/><Relationship Id="rId34" Type="http://schemas.openxmlformats.org/officeDocument/2006/relationships/presProps" Target="pres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slide" Target="slides/slide27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slide" Target="slides/slide23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slide" Target="slides/slide26.xml"/><Relationship Id="rId37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slide" Target="slides/slide2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slide" Target="slides/slide24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8D1A-78F6-405D-B4E0-2B754538A4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1178-44CB-4ED4-BC57-52EF34FF4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2673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8D1A-78F6-405D-B4E0-2B754538A4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1178-44CB-4ED4-BC57-52EF34FF4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930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8D1A-78F6-405D-B4E0-2B754538A4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1178-44CB-4ED4-BC57-52EF34FF4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9018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8D1A-78F6-405D-B4E0-2B754538A4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1178-44CB-4ED4-BC57-52EF34FF4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2701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8D1A-78F6-405D-B4E0-2B754538A4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1178-44CB-4ED4-BC57-52EF34FF4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9438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8D1A-78F6-405D-B4E0-2B754538A4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1178-44CB-4ED4-BC57-52EF34FF4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059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8D1A-78F6-405D-B4E0-2B754538A4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1178-44CB-4ED4-BC57-52EF34FF4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3457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8D1A-78F6-405D-B4E0-2B754538A4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1178-44CB-4ED4-BC57-52EF34FF4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4244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8D1A-78F6-405D-B4E0-2B754538A4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1178-44CB-4ED4-BC57-52EF34FF4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96100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8D1A-78F6-405D-B4E0-2B754538A4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1178-44CB-4ED4-BC57-52EF34FF4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13539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8D1A-78F6-405D-B4E0-2B754538A4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1178-44CB-4ED4-BC57-52EF34FF4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880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8D1A-78F6-405D-B4E0-2B754538A4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1178-44CB-4ED4-BC57-52EF34FF4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05310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8D1A-78F6-405D-B4E0-2B754538A4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1178-44CB-4ED4-BC57-52EF34FF4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8771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8D1A-78F6-405D-B4E0-2B754538A4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1178-44CB-4ED4-BC57-52EF34FF4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6852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8D1A-78F6-405D-B4E0-2B754538A4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1178-44CB-4ED4-BC57-52EF34FF4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7177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8D1A-78F6-405D-B4E0-2B754538A4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1178-44CB-4ED4-BC57-52EF34FF4ED8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8983079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8D1A-78F6-405D-B4E0-2B754538A4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1178-44CB-4ED4-BC57-52EF34FF4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2669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8D1A-78F6-405D-B4E0-2B754538A4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1178-44CB-4ED4-BC57-52EF34FF4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97764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8D1A-78F6-405D-B4E0-2B754538A4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1178-44CB-4ED4-BC57-52EF34FF4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21259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8D1A-78F6-405D-B4E0-2B754538A4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1178-44CB-4ED4-BC57-52EF34FF4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70295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8D1A-78F6-405D-B4E0-2B754538A4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1178-44CB-4ED4-BC57-52EF34FF4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93615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8D1A-78F6-405D-B4E0-2B754538A4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1178-44CB-4ED4-BC57-52EF34FF4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133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8D1A-78F6-405D-B4E0-2B754538A4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1178-44CB-4ED4-BC57-52EF34FF4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69062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8D1A-78F6-405D-B4E0-2B754538A4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1178-44CB-4ED4-BC57-52EF34FF4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02179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8D1A-78F6-405D-B4E0-2B754538A4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1178-44CB-4ED4-BC57-52EF34FF4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21088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8D1A-78F6-405D-B4E0-2B754538A4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1178-44CB-4ED4-BC57-52EF34FF4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84695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8D1A-78F6-405D-B4E0-2B754538A4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1178-44CB-4ED4-BC57-52EF34FF4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03958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8D1A-78F6-405D-B4E0-2B754538A4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1178-44CB-4ED4-BC57-52EF34FF4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74545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8D1A-78F6-405D-B4E0-2B754538A4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1178-44CB-4ED4-BC57-52EF34FF4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70808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3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5" y="3129280"/>
            <a:ext cx="34010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8D1A-78F6-405D-B4E0-2B754538A4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1178-44CB-4ED4-BC57-52EF34FF4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24943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8D1A-78F6-405D-B4E0-2B754538A4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1178-44CB-4ED4-BC57-52EF34FF4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9931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799"/>
            <a:ext cx="8825658" cy="364066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8D1A-78F6-405D-B4E0-2B754538A4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1178-44CB-4ED4-BC57-52EF34FF4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78152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8D1A-78F6-405D-B4E0-2B754538A4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1178-44CB-4ED4-BC57-52EF34FF4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020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8D1A-78F6-405D-B4E0-2B754538A4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1178-44CB-4ED4-BC57-52EF34FF4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19899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0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8D1A-78F6-405D-B4E0-2B754538A4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1178-44CB-4ED4-BC57-52EF34FF4ED8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3112308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8D1A-78F6-405D-B4E0-2B754538A4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1178-44CB-4ED4-BC57-52EF34FF4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42149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8D1A-78F6-405D-B4E0-2B754538A4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1178-44CB-4ED4-BC57-52EF34FF4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11055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8D1A-78F6-405D-B4E0-2B754538A4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1178-44CB-4ED4-BC57-52EF34FF4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71331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8D1A-78F6-405D-B4E0-2B754538A4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1178-44CB-4ED4-BC57-52EF34FF4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4632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8D1A-78F6-405D-B4E0-2B754538A4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1178-44CB-4ED4-BC57-52EF34FF4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25562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8D1A-78F6-405D-B4E0-2B754538A4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1178-44CB-4ED4-BC57-52EF34FF4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43603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8D1A-78F6-405D-B4E0-2B754538A4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1178-44CB-4ED4-BC57-52EF34FF4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846488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8D1A-78F6-405D-B4E0-2B754538A4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1178-44CB-4ED4-BC57-52EF34FF4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34121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8D1A-78F6-405D-B4E0-2B754538A4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1178-44CB-4ED4-BC57-52EF34FF4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953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8D1A-78F6-405D-B4E0-2B754538A4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1178-44CB-4ED4-BC57-52EF34FF4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32834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8D1A-78F6-405D-B4E0-2B754538A4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1178-44CB-4ED4-BC57-52EF34FF4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407166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8D1A-78F6-405D-B4E0-2B754538A4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1178-44CB-4ED4-BC57-52EF34FF4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357349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8D1A-78F6-405D-B4E0-2B754538A4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1178-44CB-4ED4-BC57-52EF34FF4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725331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8D1A-78F6-405D-B4E0-2B754538A4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1178-44CB-4ED4-BC57-52EF34FF4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47471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8D1A-78F6-405D-B4E0-2B754538A4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1178-44CB-4ED4-BC57-52EF34FF4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36048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8D1A-78F6-405D-B4E0-2B754538A4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1178-44CB-4ED4-BC57-52EF34FF4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59841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8D1A-78F6-405D-B4E0-2B754538A4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1178-44CB-4ED4-BC57-52EF34FF4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92403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8D1A-78F6-405D-B4E0-2B754538A4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1178-44CB-4ED4-BC57-52EF34FF4ED8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68636395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8D1A-78F6-405D-B4E0-2B754538A4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1178-44CB-4ED4-BC57-52EF34FF4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91858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8D1A-78F6-405D-B4E0-2B754538A4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1178-44CB-4ED4-BC57-52EF34FF4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272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8D1A-78F6-405D-B4E0-2B754538A4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1178-44CB-4ED4-BC57-52EF34FF4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86267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8D1A-78F6-405D-B4E0-2B754538A4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1178-44CB-4ED4-BC57-52EF34FF4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812215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8D1A-78F6-405D-B4E0-2B754538A4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1178-44CB-4ED4-BC57-52EF34FF4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44597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8D1A-78F6-405D-B4E0-2B754538A4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1178-44CB-4ED4-BC57-52EF34FF4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689480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8D1A-78F6-405D-B4E0-2B754538A4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1178-44CB-4ED4-BC57-52EF34FF4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561639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8D1A-78F6-405D-B4E0-2B754538A4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1178-44CB-4ED4-BC57-52EF34FF4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477524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8D1A-78F6-405D-B4E0-2B754538A4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1178-44CB-4ED4-BC57-52EF34FF4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119944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8D1A-78F6-405D-B4E0-2B754538A4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1178-44CB-4ED4-BC57-52EF34FF4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582998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8D1A-78F6-405D-B4E0-2B754538A4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1178-44CB-4ED4-BC57-52EF34FF4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976773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8D1A-78F6-405D-B4E0-2B754538A4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1178-44CB-4ED4-BC57-52EF34FF4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300738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8D1A-78F6-405D-B4E0-2B754538A4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1178-44CB-4ED4-BC57-52EF34FF4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978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8D1A-78F6-405D-B4E0-2B754538A4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1178-44CB-4ED4-BC57-52EF34FF4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052465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8D1A-78F6-405D-B4E0-2B754538A4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1178-44CB-4ED4-BC57-52EF34FF4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835413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8D1A-78F6-405D-B4E0-2B754538A4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1178-44CB-4ED4-BC57-52EF34FF4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294103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8D1A-78F6-405D-B4E0-2B754538A4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1178-44CB-4ED4-BC57-52EF34FF4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58207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8D1A-78F6-405D-B4E0-2B754538A4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1178-44CB-4ED4-BC57-52EF34FF4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688892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385828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8D1A-78F6-405D-B4E0-2B754538A4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1178-44CB-4ED4-BC57-52EF34FF4ED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9933641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8D1A-78F6-405D-B4E0-2B754538A4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1178-44CB-4ED4-BC57-52EF34FF4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222716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8D1A-78F6-405D-B4E0-2B754538A4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1178-44CB-4ED4-BC57-52EF34FF4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237574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8D1A-78F6-405D-B4E0-2B754538A4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1178-44CB-4ED4-BC57-52EF34FF4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15855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8D1A-78F6-405D-B4E0-2B754538A4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1178-44CB-4ED4-BC57-52EF34FF4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272080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8D1A-78F6-405D-B4E0-2B754538A4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1178-44CB-4ED4-BC57-52EF34FF4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673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8D1A-78F6-405D-B4E0-2B754538A4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1178-44CB-4ED4-BC57-52EF34FF4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867979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8D1A-78F6-405D-B4E0-2B754538A4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1178-44CB-4ED4-BC57-52EF34FF4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149943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8D1A-78F6-405D-B4E0-2B754538A4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1178-44CB-4ED4-BC57-52EF34FF4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777245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8D1A-78F6-405D-B4E0-2B754538A4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1178-44CB-4ED4-BC57-52EF34FF4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903961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8D1A-78F6-405D-B4E0-2B754538A4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1178-44CB-4ED4-BC57-52EF34FF4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907811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8D1A-78F6-405D-B4E0-2B754538A4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1178-44CB-4ED4-BC57-52EF34FF4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466375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8D1A-78F6-405D-B4E0-2B754538A4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1178-44CB-4ED4-BC57-52EF34FF4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532101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8D1A-78F6-405D-B4E0-2B754538A4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1178-44CB-4ED4-BC57-52EF34FF4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163853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8D1A-78F6-405D-B4E0-2B754538A4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1178-44CB-4ED4-BC57-52EF34FF4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628552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8D1A-78F6-405D-B4E0-2B754538A4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1178-44CB-4ED4-BC57-52EF34FF4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676428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8D1A-78F6-405D-B4E0-2B754538A4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1178-44CB-4ED4-BC57-52EF34FF4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927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8D1A-78F6-405D-B4E0-2B754538A4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1178-44CB-4ED4-BC57-52EF34FF4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782401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8D1A-78F6-405D-B4E0-2B754538A4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1178-44CB-4ED4-BC57-52EF34FF4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10811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8D1A-78F6-405D-B4E0-2B754538A4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1178-44CB-4ED4-BC57-52EF34FF4ED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99358781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8D1A-78F6-405D-B4E0-2B754538A4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1178-44CB-4ED4-BC57-52EF34FF4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560471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8D1A-78F6-405D-B4E0-2B754538A4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1178-44CB-4ED4-BC57-52EF34FF4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116048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8D1A-78F6-405D-B4E0-2B754538A4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1178-44CB-4ED4-BC57-52EF34FF4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148827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8D1A-78F6-405D-B4E0-2B754538A4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1178-44CB-4ED4-BC57-52EF34FF4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07911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8D1A-78F6-405D-B4E0-2B754538A4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1178-44CB-4ED4-BC57-52EF34FF4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28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Relationship Id="rId22" Type="http://schemas.openxmlformats.org/officeDocument/2006/relationships/image" Target="../media/image5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13" Type="http://schemas.openxmlformats.org/officeDocument/2006/relationships/slideLayout" Target="../slideLayouts/slideLayout41.xml"/><Relationship Id="rId18" Type="http://schemas.openxmlformats.org/officeDocument/2006/relationships/theme" Target="../theme/theme3.xml"/><Relationship Id="rId3" Type="http://schemas.openxmlformats.org/officeDocument/2006/relationships/slideLayout" Target="../slideLayouts/slideLayout31.xml"/><Relationship Id="rId21" Type="http://schemas.openxmlformats.org/officeDocument/2006/relationships/image" Target="../media/image8.png"/><Relationship Id="rId7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40.xml"/><Relationship Id="rId17" Type="http://schemas.openxmlformats.org/officeDocument/2006/relationships/slideLayout" Target="../slideLayouts/slideLayout45.xml"/><Relationship Id="rId2" Type="http://schemas.openxmlformats.org/officeDocument/2006/relationships/slideLayout" Target="../slideLayouts/slideLayout30.xml"/><Relationship Id="rId16" Type="http://schemas.openxmlformats.org/officeDocument/2006/relationships/slideLayout" Target="../slideLayouts/slideLayout44.xml"/><Relationship Id="rId20" Type="http://schemas.openxmlformats.org/officeDocument/2006/relationships/image" Target="../media/image7.png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5" Type="http://schemas.openxmlformats.org/officeDocument/2006/relationships/slideLayout" Target="../slideLayouts/slideLayout43.xml"/><Relationship Id="rId10" Type="http://schemas.openxmlformats.org/officeDocument/2006/relationships/slideLayout" Target="../slideLayouts/slideLayout38.xml"/><Relationship Id="rId19" Type="http://schemas.openxmlformats.org/officeDocument/2006/relationships/image" Target="../media/image6.png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Relationship Id="rId14" Type="http://schemas.openxmlformats.org/officeDocument/2006/relationships/slideLayout" Target="../slideLayouts/slideLayout42.xml"/><Relationship Id="rId22" Type="http://schemas.openxmlformats.org/officeDocument/2006/relationships/image" Target="../media/image9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13" Type="http://schemas.openxmlformats.org/officeDocument/2006/relationships/slideLayout" Target="../slideLayouts/slideLayout58.xml"/><Relationship Id="rId18" Type="http://schemas.openxmlformats.org/officeDocument/2006/relationships/theme" Target="../theme/theme4.xml"/><Relationship Id="rId3" Type="http://schemas.openxmlformats.org/officeDocument/2006/relationships/slideLayout" Target="../slideLayouts/slideLayout48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52.xml"/><Relationship Id="rId12" Type="http://schemas.openxmlformats.org/officeDocument/2006/relationships/slideLayout" Target="../slideLayouts/slideLayout57.xml"/><Relationship Id="rId17" Type="http://schemas.openxmlformats.org/officeDocument/2006/relationships/slideLayout" Target="../slideLayouts/slideLayout62.xml"/><Relationship Id="rId2" Type="http://schemas.openxmlformats.org/officeDocument/2006/relationships/slideLayout" Target="../slideLayouts/slideLayout47.xml"/><Relationship Id="rId16" Type="http://schemas.openxmlformats.org/officeDocument/2006/relationships/slideLayout" Target="../slideLayouts/slideLayout61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55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Relationship Id="rId14" Type="http://schemas.openxmlformats.org/officeDocument/2006/relationships/slideLayout" Target="../slideLayouts/slideLayout59.xml"/><Relationship Id="rId22" Type="http://schemas.openxmlformats.org/officeDocument/2006/relationships/image" Target="../media/image5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0.xml"/><Relationship Id="rId13" Type="http://schemas.openxmlformats.org/officeDocument/2006/relationships/slideLayout" Target="../slideLayouts/slideLayout75.xml"/><Relationship Id="rId18" Type="http://schemas.openxmlformats.org/officeDocument/2006/relationships/theme" Target="../theme/theme5.xml"/><Relationship Id="rId3" Type="http://schemas.openxmlformats.org/officeDocument/2006/relationships/slideLayout" Target="../slideLayouts/slideLayout65.xml"/><Relationship Id="rId21" Type="http://schemas.openxmlformats.org/officeDocument/2006/relationships/image" Target="../media/image12.png"/><Relationship Id="rId7" Type="http://schemas.openxmlformats.org/officeDocument/2006/relationships/slideLayout" Target="../slideLayouts/slideLayout69.xml"/><Relationship Id="rId12" Type="http://schemas.openxmlformats.org/officeDocument/2006/relationships/slideLayout" Target="../slideLayouts/slideLayout74.xml"/><Relationship Id="rId17" Type="http://schemas.openxmlformats.org/officeDocument/2006/relationships/slideLayout" Target="../slideLayouts/slideLayout79.xml"/><Relationship Id="rId2" Type="http://schemas.openxmlformats.org/officeDocument/2006/relationships/slideLayout" Target="../slideLayouts/slideLayout64.xml"/><Relationship Id="rId16" Type="http://schemas.openxmlformats.org/officeDocument/2006/relationships/slideLayout" Target="../slideLayouts/slideLayout78.xml"/><Relationship Id="rId20" Type="http://schemas.openxmlformats.org/officeDocument/2006/relationships/image" Target="../media/image11.png"/><Relationship Id="rId1" Type="http://schemas.openxmlformats.org/officeDocument/2006/relationships/slideLayout" Target="../slideLayouts/slideLayout63.xml"/><Relationship Id="rId6" Type="http://schemas.openxmlformats.org/officeDocument/2006/relationships/slideLayout" Target="../slideLayouts/slideLayout68.xml"/><Relationship Id="rId11" Type="http://schemas.openxmlformats.org/officeDocument/2006/relationships/slideLayout" Target="../slideLayouts/slideLayout73.xml"/><Relationship Id="rId5" Type="http://schemas.openxmlformats.org/officeDocument/2006/relationships/slideLayout" Target="../slideLayouts/slideLayout67.xml"/><Relationship Id="rId15" Type="http://schemas.openxmlformats.org/officeDocument/2006/relationships/slideLayout" Target="../slideLayouts/slideLayout77.xml"/><Relationship Id="rId10" Type="http://schemas.openxmlformats.org/officeDocument/2006/relationships/slideLayout" Target="../slideLayouts/slideLayout72.xml"/><Relationship Id="rId19" Type="http://schemas.openxmlformats.org/officeDocument/2006/relationships/image" Target="../media/image10.png"/><Relationship Id="rId4" Type="http://schemas.openxmlformats.org/officeDocument/2006/relationships/slideLayout" Target="../slideLayouts/slideLayout66.xml"/><Relationship Id="rId9" Type="http://schemas.openxmlformats.org/officeDocument/2006/relationships/slideLayout" Target="../slideLayouts/slideLayout71.xml"/><Relationship Id="rId14" Type="http://schemas.openxmlformats.org/officeDocument/2006/relationships/slideLayout" Target="../slideLayouts/slideLayout76.xml"/><Relationship Id="rId22" Type="http://schemas.openxmlformats.org/officeDocument/2006/relationships/image" Target="../media/image13.pn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7.xml"/><Relationship Id="rId13" Type="http://schemas.openxmlformats.org/officeDocument/2006/relationships/slideLayout" Target="../slideLayouts/slideLayout92.xml"/><Relationship Id="rId18" Type="http://schemas.openxmlformats.org/officeDocument/2006/relationships/theme" Target="../theme/theme6.xml"/><Relationship Id="rId3" Type="http://schemas.openxmlformats.org/officeDocument/2006/relationships/slideLayout" Target="../slideLayouts/slideLayout82.xml"/><Relationship Id="rId21" Type="http://schemas.openxmlformats.org/officeDocument/2006/relationships/image" Target="../media/image16.png"/><Relationship Id="rId7" Type="http://schemas.openxmlformats.org/officeDocument/2006/relationships/slideLayout" Target="../slideLayouts/slideLayout86.xml"/><Relationship Id="rId12" Type="http://schemas.openxmlformats.org/officeDocument/2006/relationships/slideLayout" Target="../slideLayouts/slideLayout91.xml"/><Relationship Id="rId17" Type="http://schemas.openxmlformats.org/officeDocument/2006/relationships/slideLayout" Target="../slideLayouts/slideLayout96.xml"/><Relationship Id="rId2" Type="http://schemas.openxmlformats.org/officeDocument/2006/relationships/slideLayout" Target="../slideLayouts/slideLayout81.xml"/><Relationship Id="rId16" Type="http://schemas.openxmlformats.org/officeDocument/2006/relationships/slideLayout" Target="../slideLayouts/slideLayout95.xml"/><Relationship Id="rId20" Type="http://schemas.openxmlformats.org/officeDocument/2006/relationships/image" Target="../media/image15.png"/><Relationship Id="rId1" Type="http://schemas.openxmlformats.org/officeDocument/2006/relationships/slideLayout" Target="../slideLayouts/slideLayout80.xml"/><Relationship Id="rId6" Type="http://schemas.openxmlformats.org/officeDocument/2006/relationships/slideLayout" Target="../slideLayouts/slideLayout85.xml"/><Relationship Id="rId11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4.xml"/><Relationship Id="rId15" Type="http://schemas.openxmlformats.org/officeDocument/2006/relationships/slideLayout" Target="../slideLayouts/slideLayout94.xml"/><Relationship Id="rId10" Type="http://schemas.openxmlformats.org/officeDocument/2006/relationships/slideLayout" Target="../slideLayouts/slideLayout89.xml"/><Relationship Id="rId19" Type="http://schemas.openxmlformats.org/officeDocument/2006/relationships/image" Target="../media/image14.png"/><Relationship Id="rId4" Type="http://schemas.openxmlformats.org/officeDocument/2006/relationships/slideLayout" Target="../slideLayouts/slideLayout83.xml"/><Relationship Id="rId9" Type="http://schemas.openxmlformats.org/officeDocument/2006/relationships/slideLayout" Target="../slideLayouts/slideLayout88.xml"/><Relationship Id="rId14" Type="http://schemas.openxmlformats.org/officeDocument/2006/relationships/slideLayout" Target="../slideLayouts/slideLayout93.xml"/><Relationship Id="rId22" Type="http://schemas.openxmlformats.org/officeDocument/2006/relationships/image" Target="../media/image17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378D1A-78F6-405D-B4E0-2B754538A4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AF1178-44CB-4ED4-BC57-52EF34FF4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274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04378D1A-78F6-405D-B4E0-2B754538A4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AF1178-44CB-4ED4-BC57-52EF34FF4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5079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4"/>
          <a:stretch/>
        </p:blipFill>
        <p:spPr>
          <a:xfrm>
            <a:off x="0" y="2669685"/>
            <a:ext cx="4035669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7000"/>
                </a:schemeClr>
              </a:gs>
              <a:gs pos="69000">
                <a:schemeClr val="accent5">
                  <a:alpha val="0"/>
                </a:schemeClr>
              </a:gs>
              <a:gs pos="36000">
                <a:schemeClr val="accent5"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04378D1A-78F6-405D-B4E0-2B754538A4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AF1178-44CB-4ED4-BC57-52EF34FF4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24081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04378D1A-78F6-405D-B4E0-2B754538A4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AF1178-44CB-4ED4-BC57-52EF34FF4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62930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  <p:sldLayoutId id="2147483747" r:id="rId15"/>
    <p:sldLayoutId id="2147483748" r:id="rId16"/>
    <p:sldLayoutId id="214748374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7000"/>
                </a:schemeClr>
              </a:gs>
              <a:gs pos="69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713"/>
          <a:stretch/>
        </p:blipFill>
        <p:spPr>
          <a:xfrm>
            <a:off x="8000197" y="0"/>
            <a:ext cx="1603387" cy="1143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199"/>
          <a:stretch/>
        </p:blipFill>
        <p:spPr>
          <a:xfrm>
            <a:off x="8609012" y="6092866"/>
            <a:ext cx="993734" cy="765134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04378D1A-78F6-405D-B4E0-2B754538A4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AF1178-44CB-4ED4-BC57-52EF34FF4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15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  <p:sldLayoutId id="2147483762" r:id="rId12"/>
    <p:sldLayoutId id="2147483763" r:id="rId13"/>
    <p:sldLayoutId id="2147483764" r:id="rId14"/>
    <p:sldLayoutId id="2147483765" r:id="rId15"/>
    <p:sldLayoutId id="2147483766" r:id="rId16"/>
    <p:sldLayoutId id="214748376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04378D1A-78F6-405D-B4E0-2B754538A4DC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AF1178-44CB-4ED4-BC57-52EF34FF4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6064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0" r:id="rId12"/>
    <p:sldLayoutId id="2147483781" r:id="rId13"/>
    <p:sldLayoutId id="2147483782" r:id="rId14"/>
    <p:sldLayoutId id="2147483783" r:id="rId15"/>
    <p:sldLayoutId id="2147483784" r:id="rId16"/>
    <p:sldLayoutId id="214748378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g"/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13146" y="1841084"/>
            <a:ext cx="7034903" cy="1436464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>
                <a:solidFill>
                  <a:schemeClr val="accent1">
                    <a:lumMod val="75000"/>
                  </a:schemeClr>
                </a:solidFill>
                <a:latin typeface="Gill Sans MT Condensed" panose="020B0506020104020203" pitchFamily="34" charset="0"/>
              </a:rPr>
              <a:t>METODE PEMBELAJARAN </a:t>
            </a:r>
            <a:r>
              <a:rPr lang="en-US" sz="4000" b="1" dirty="0" smtClean="0">
                <a:solidFill>
                  <a:schemeClr val="accent1">
                    <a:lumMod val="75000"/>
                  </a:schemeClr>
                </a:solidFill>
                <a:latin typeface="Gill Sans MT Condensed" panose="020B0506020104020203" pitchFamily="34" charset="0"/>
              </a:rPr>
              <a:t>PAUD </a:t>
            </a:r>
            <a:r>
              <a:rPr lang="en-US" sz="4000" b="1" dirty="0" smtClean="0">
                <a:solidFill>
                  <a:schemeClr val="accent1">
                    <a:lumMod val="75000"/>
                  </a:schemeClr>
                </a:solidFill>
                <a:latin typeface="Gill Sans MT Condensed" panose="020B0506020104020203" pitchFamily="34" charset="0"/>
              </a:rPr>
              <a:t>&amp; PEMBERDAYAAN ORANGTUA DI LEMBAGA PAUD (</a:t>
            </a:r>
            <a:r>
              <a:rPr lang="en-US" sz="4000" b="1" i="1" dirty="0" smtClean="0">
                <a:solidFill>
                  <a:schemeClr val="accent1">
                    <a:lumMod val="75000"/>
                  </a:schemeClr>
                </a:solidFill>
                <a:latin typeface="Gill Sans MT Condensed" panose="020B0506020104020203" pitchFamily="34" charset="0"/>
              </a:rPr>
              <a:t>PARENTING</a:t>
            </a:r>
            <a:r>
              <a:rPr lang="en-US" sz="4000" b="1" dirty="0" smtClean="0">
                <a:solidFill>
                  <a:schemeClr val="accent1">
                    <a:lumMod val="75000"/>
                  </a:schemeClr>
                </a:solidFill>
                <a:latin typeface="Gill Sans MT Condensed" panose="020B0506020104020203" pitchFamily="34" charset="0"/>
              </a:rPr>
              <a:t>)</a:t>
            </a:r>
            <a:endParaRPr lang="en-US" sz="4000" b="1" dirty="0">
              <a:solidFill>
                <a:schemeClr val="accent1">
                  <a:lumMod val="75000"/>
                </a:schemeClr>
              </a:solidFill>
              <a:latin typeface="Gill Sans MT Condensed" panose="020B0506020104020203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25329" y="4939261"/>
            <a:ext cx="6424246" cy="490868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SITI ANNISA RIZKI, M.PSI., PSIKOLOG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53338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9000" r="30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822" y="1280160"/>
            <a:ext cx="6049107" cy="5097118"/>
          </a:xfrm>
          <a:solidFill>
            <a:srgbClr val="BB773B"/>
          </a:solidFill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rgbClr val="F8EA46"/>
                </a:solidFill>
              </a:rPr>
              <a:t>Parenting </a:t>
            </a:r>
            <a:r>
              <a:rPr lang="en-US" dirty="0" err="1" smtClean="0">
                <a:solidFill>
                  <a:srgbClr val="F8EA46"/>
                </a:solidFill>
              </a:rPr>
              <a:t>ditujukan</a:t>
            </a:r>
            <a:r>
              <a:rPr lang="en-US" dirty="0" smtClean="0">
                <a:solidFill>
                  <a:srgbClr val="F8EA46"/>
                </a:solidFill>
              </a:rPr>
              <a:t> </a:t>
            </a:r>
            <a:r>
              <a:rPr lang="en-US" dirty="0" err="1" smtClean="0">
                <a:solidFill>
                  <a:srgbClr val="F8EA46"/>
                </a:solidFill>
              </a:rPr>
              <a:t>untuk</a:t>
            </a:r>
            <a:r>
              <a:rPr lang="en-US" dirty="0" smtClean="0">
                <a:solidFill>
                  <a:srgbClr val="F8EA46"/>
                </a:solidFill>
              </a:rPr>
              <a:t> </a:t>
            </a:r>
            <a:r>
              <a:rPr lang="en-US" dirty="0" err="1" smtClean="0">
                <a:solidFill>
                  <a:srgbClr val="F8EA46"/>
                </a:solidFill>
              </a:rPr>
              <a:t>membangun</a:t>
            </a:r>
            <a:r>
              <a:rPr lang="en-US" dirty="0" smtClean="0">
                <a:solidFill>
                  <a:srgbClr val="F8EA46"/>
                </a:solidFill>
              </a:rPr>
              <a:t> </a:t>
            </a:r>
            <a:r>
              <a:rPr lang="en-US" dirty="0" err="1" smtClean="0">
                <a:solidFill>
                  <a:srgbClr val="F8EA46"/>
                </a:solidFill>
              </a:rPr>
              <a:t>pikiran</a:t>
            </a:r>
            <a:r>
              <a:rPr lang="en-US" dirty="0" smtClean="0">
                <a:solidFill>
                  <a:srgbClr val="F8EA46"/>
                </a:solidFill>
              </a:rPr>
              <a:t> </a:t>
            </a:r>
            <a:r>
              <a:rPr lang="en-US" dirty="0" err="1" smtClean="0">
                <a:solidFill>
                  <a:srgbClr val="F8EA46"/>
                </a:solidFill>
              </a:rPr>
              <a:t>orangtua</a:t>
            </a:r>
            <a:r>
              <a:rPr lang="en-US" dirty="0" smtClean="0">
                <a:solidFill>
                  <a:srgbClr val="F8EA46"/>
                </a:solidFill>
              </a:rPr>
              <a:t>, </a:t>
            </a:r>
            <a:r>
              <a:rPr lang="en-US" dirty="0" err="1" smtClean="0">
                <a:solidFill>
                  <a:srgbClr val="F8EA46"/>
                </a:solidFill>
              </a:rPr>
              <a:t>sehingga</a:t>
            </a:r>
            <a:r>
              <a:rPr lang="en-US" dirty="0" smtClean="0">
                <a:solidFill>
                  <a:srgbClr val="F8EA46"/>
                </a:solidFill>
              </a:rPr>
              <a:t> </a:t>
            </a:r>
            <a:r>
              <a:rPr lang="en-US" dirty="0" err="1" smtClean="0">
                <a:solidFill>
                  <a:srgbClr val="F8EA46"/>
                </a:solidFill>
              </a:rPr>
              <a:t>orangtua</a:t>
            </a:r>
            <a:r>
              <a:rPr lang="en-US" dirty="0" smtClean="0">
                <a:solidFill>
                  <a:srgbClr val="F8EA46"/>
                </a:solidFill>
              </a:rPr>
              <a:t> mampu </a:t>
            </a:r>
            <a:r>
              <a:rPr lang="en-US" dirty="0" err="1" smtClean="0">
                <a:solidFill>
                  <a:srgbClr val="F8EA46"/>
                </a:solidFill>
              </a:rPr>
              <a:t>membangun</a:t>
            </a:r>
            <a:r>
              <a:rPr lang="en-US" dirty="0" smtClean="0">
                <a:solidFill>
                  <a:srgbClr val="F8EA46"/>
                </a:solidFill>
              </a:rPr>
              <a:t> </a:t>
            </a:r>
            <a:r>
              <a:rPr lang="en-US" dirty="0" err="1" smtClean="0">
                <a:solidFill>
                  <a:srgbClr val="F8EA46"/>
                </a:solidFill>
              </a:rPr>
              <a:t>anaknya</a:t>
            </a:r>
            <a:endParaRPr lang="en-US" dirty="0" smtClean="0">
              <a:solidFill>
                <a:srgbClr val="F8EA46"/>
              </a:solidFill>
            </a:endParaRPr>
          </a:p>
          <a:p>
            <a:r>
              <a:rPr lang="en-US" dirty="0" err="1" smtClean="0">
                <a:solidFill>
                  <a:srgbClr val="F8EA46"/>
                </a:solidFill>
              </a:rPr>
              <a:t>Dalam</a:t>
            </a:r>
            <a:r>
              <a:rPr lang="en-US" dirty="0" smtClean="0">
                <a:solidFill>
                  <a:srgbClr val="F8EA46"/>
                </a:solidFill>
              </a:rPr>
              <a:t> </a:t>
            </a:r>
            <a:r>
              <a:rPr lang="en-US" dirty="0" err="1" smtClean="0">
                <a:solidFill>
                  <a:srgbClr val="F8EA46"/>
                </a:solidFill>
              </a:rPr>
              <a:t>penguatan</a:t>
            </a:r>
            <a:r>
              <a:rPr lang="en-US" dirty="0" smtClean="0">
                <a:solidFill>
                  <a:srgbClr val="F8EA46"/>
                </a:solidFill>
              </a:rPr>
              <a:t> PAUD </a:t>
            </a:r>
            <a:r>
              <a:rPr lang="en-US" dirty="0" err="1" smtClean="0">
                <a:solidFill>
                  <a:srgbClr val="F8EA46"/>
                </a:solidFill>
              </a:rPr>
              <a:t>berbasis</a:t>
            </a:r>
            <a:r>
              <a:rPr lang="en-US" dirty="0" smtClean="0">
                <a:solidFill>
                  <a:srgbClr val="F8EA46"/>
                </a:solidFill>
              </a:rPr>
              <a:t> </a:t>
            </a:r>
            <a:r>
              <a:rPr lang="en-US" dirty="0" err="1" smtClean="0">
                <a:solidFill>
                  <a:srgbClr val="F8EA46"/>
                </a:solidFill>
              </a:rPr>
              <a:t>keluarga</a:t>
            </a:r>
            <a:r>
              <a:rPr lang="en-US" dirty="0" smtClean="0">
                <a:solidFill>
                  <a:srgbClr val="F8EA46"/>
                </a:solidFill>
              </a:rPr>
              <a:t> </a:t>
            </a:r>
            <a:r>
              <a:rPr lang="en-US" dirty="0" err="1" smtClean="0">
                <a:solidFill>
                  <a:srgbClr val="F8EA46"/>
                </a:solidFill>
              </a:rPr>
              <a:t>ada</a:t>
            </a:r>
            <a:r>
              <a:rPr lang="en-US" dirty="0" smtClean="0">
                <a:solidFill>
                  <a:srgbClr val="F8EA46"/>
                </a:solidFill>
              </a:rPr>
              <a:t> </a:t>
            </a:r>
            <a:r>
              <a:rPr lang="en-US" dirty="0" err="1" smtClean="0">
                <a:solidFill>
                  <a:srgbClr val="F8EA46"/>
                </a:solidFill>
              </a:rPr>
              <a:t>beberapa</a:t>
            </a:r>
            <a:r>
              <a:rPr lang="en-US" dirty="0" smtClean="0">
                <a:solidFill>
                  <a:srgbClr val="F8EA46"/>
                </a:solidFill>
              </a:rPr>
              <a:t> program yang </a:t>
            </a:r>
            <a:r>
              <a:rPr lang="en-US" dirty="0" err="1" smtClean="0">
                <a:solidFill>
                  <a:srgbClr val="F8EA46"/>
                </a:solidFill>
              </a:rPr>
              <a:t>dapat</a:t>
            </a:r>
            <a:r>
              <a:rPr lang="en-US" dirty="0" smtClean="0">
                <a:solidFill>
                  <a:srgbClr val="F8EA46"/>
                </a:solidFill>
              </a:rPr>
              <a:t> </a:t>
            </a:r>
            <a:r>
              <a:rPr lang="en-US" dirty="0" err="1" smtClean="0">
                <a:solidFill>
                  <a:srgbClr val="F8EA46"/>
                </a:solidFill>
              </a:rPr>
              <a:t>dikembangkan</a:t>
            </a:r>
            <a:r>
              <a:rPr lang="en-US" dirty="0" smtClean="0">
                <a:solidFill>
                  <a:srgbClr val="F8EA46"/>
                </a:solidFill>
              </a:rPr>
              <a:t>, </a:t>
            </a:r>
            <a:r>
              <a:rPr lang="en-US" dirty="0" err="1" smtClean="0">
                <a:solidFill>
                  <a:srgbClr val="F8EA46"/>
                </a:solidFill>
              </a:rPr>
              <a:t>antara</a:t>
            </a:r>
            <a:r>
              <a:rPr lang="en-US" dirty="0" smtClean="0">
                <a:solidFill>
                  <a:srgbClr val="F8EA46"/>
                </a:solidFill>
              </a:rPr>
              <a:t> lain:</a:t>
            </a:r>
          </a:p>
          <a:p>
            <a:pPr marL="514350" indent="-514350">
              <a:buAutoNum type="arabicPeriod"/>
            </a:pPr>
            <a:r>
              <a:rPr lang="en-US" dirty="0" err="1" smtClean="0">
                <a:solidFill>
                  <a:srgbClr val="F8EA46"/>
                </a:solidFill>
              </a:rPr>
              <a:t>Kelompok</a:t>
            </a:r>
            <a:r>
              <a:rPr lang="en-US" dirty="0" smtClean="0">
                <a:solidFill>
                  <a:srgbClr val="F8EA46"/>
                </a:solidFill>
              </a:rPr>
              <a:t> </a:t>
            </a:r>
            <a:r>
              <a:rPr lang="en-US" dirty="0" err="1" smtClean="0">
                <a:solidFill>
                  <a:srgbClr val="F8EA46"/>
                </a:solidFill>
              </a:rPr>
              <a:t>pertemuan</a:t>
            </a:r>
            <a:r>
              <a:rPr lang="en-US" dirty="0" smtClean="0">
                <a:solidFill>
                  <a:srgbClr val="F8EA46"/>
                </a:solidFill>
              </a:rPr>
              <a:t> </a:t>
            </a:r>
            <a:r>
              <a:rPr lang="en-US" dirty="0" err="1" smtClean="0">
                <a:solidFill>
                  <a:srgbClr val="F8EA46"/>
                </a:solidFill>
              </a:rPr>
              <a:t>orangtua</a:t>
            </a:r>
            <a:r>
              <a:rPr lang="en-US" dirty="0" smtClean="0">
                <a:solidFill>
                  <a:srgbClr val="F8EA46"/>
                </a:solidFill>
              </a:rPr>
              <a:t> (KPO)</a:t>
            </a:r>
          </a:p>
          <a:p>
            <a:pPr marL="514350" indent="-514350">
              <a:buAutoNum type="arabicPeriod"/>
            </a:pPr>
            <a:r>
              <a:rPr lang="en-US" dirty="0" err="1" smtClean="0">
                <a:solidFill>
                  <a:srgbClr val="F8EA46"/>
                </a:solidFill>
              </a:rPr>
              <a:t>Keterlibatan</a:t>
            </a:r>
            <a:r>
              <a:rPr lang="en-US" dirty="0" smtClean="0">
                <a:solidFill>
                  <a:srgbClr val="F8EA46"/>
                </a:solidFill>
              </a:rPr>
              <a:t> </a:t>
            </a:r>
            <a:r>
              <a:rPr lang="en-US" dirty="0" err="1" smtClean="0">
                <a:solidFill>
                  <a:srgbClr val="F8EA46"/>
                </a:solidFill>
              </a:rPr>
              <a:t>orangtua</a:t>
            </a:r>
            <a:r>
              <a:rPr lang="en-US" dirty="0" smtClean="0">
                <a:solidFill>
                  <a:srgbClr val="F8EA46"/>
                </a:solidFill>
              </a:rPr>
              <a:t> di </a:t>
            </a:r>
            <a:r>
              <a:rPr lang="en-US" dirty="0" err="1" smtClean="0">
                <a:solidFill>
                  <a:srgbClr val="F8EA46"/>
                </a:solidFill>
              </a:rPr>
              <a:t>kelompok</a:t>
            </a:r>
            <a:r>
              <a:rPr lang="en-US" dirty="0" smtClean="0">
                <a:solidFill>
                  <a:srgbClr val="F8EA46"/>
                </a:solidFill>
              </a:rPr>
              <a:t>/</a:t>
            </a:r>
            <a:r>
              <a:rPr lang="en-US" dirty="0" err="1" smtClean="0">
                <a:solidFill>
                  <a:srgbClr val="F8EA46"/>
                </a:solidFill>
              </a:rPr>
              <a:t>kelas</a:t>
            </a:r>
            <a:r>
              <a:rPr lang="en-US" dirty="0" smtClean="0">
                <a:solidFill>
                  <a:srgbClr val="F8EA46"/>
                </a:solidFill>
              </a:rPr>
              <a:t> </a:t>
            </a:r>
            <a:r>
              <a:rPr lang="en-US" dirty="0" err="1" smtClean="0">
                <a:solidFill>
                  <a:srgbClr val="F8EA46"/>
                </a:solidFill>
              </a:rPr>
              <a:t>anak</a:t>
            </a:r>
            <a:r>
              <a:rPr lang="en-US" dirty="0" smtClean="0">
                <a:solidFill>
                  <a:srgbClr val="F8EA46"/>
                </a:solidFill>
              </a:rPr>
              <a:t> (KOK)</a:t>
            </a:r>
          </a:p>
          <a:p>
            <a:pPr marL="514350" indent="-514350">
              <a:buAutoNum type="arabicPeriod"/>
            </a:pPr>
            <a:r>
              <a:rPr lang="en-US" dirty="0" err="1" smtClean="0">
                <a:solidFill>
                  <a:srgbClr val="F8EA46"/>
                </a:solidFill>
              </a:rPr>
              <a:t>Keterlibatan</a:t>
            </a:r>
            <a:r>
              <a:rPr lang="en-US" dirty="0" smtClean="0">
                <a:solidFill>
                  <a:srgbClr val="F8EA46"/>
                </a:solidFill>
              </a:rPr>
              <a:t> </a:t>
            </a:r>
            <a:r>
              <a:rPr lang="en-US" dirty="0" err="1" smtClean="0">
                <a:solidFill>
                  <a:srgbClr val="F8EA46"/>
                </a:solidFill>
              </a:rPr>
              <a:t>orangtua</a:t>
            </a:r>
            <a:r>
              <a:rPr lang="en-US" dirty="0" smtClean="0">
                <a:solidFill>
                  <a:srgbClr val="F8EA46"/>
                </a:solidFill>
              </a:rPr>
              <a:t> </a:t>
            </a:r>
            <a:r>
              <a:rPr lang="en-US" dirty="0" err="1" smtClean="0">
                <a:solidFill>
                  <a:srgbClr val="F8EA46"/>
                </a:solidFill>
              </a:rPr>
              <a:t>dalam</a:t>
            </a:r>
            <a:r>
              <a:rPr lang="en-US" dirty="0" smtClean="0">
                <a:solidFill>
                  <a:srgbClr val="F8EA46"/>
                </a:solidFill>
              </a:rPr>
              <a:t> acara </a:t>
            </a:r>
            <a:r>
              <a:rPr lang="en-US" dirty="0" err="1" smtClean="0">
                <a:solidFill>
                  <a:srgbClr val="F8EA46"/>
                </a:solidFill>
              </a:rPr>
              <a:t>bersama</a:t>
            </a:r>
            <a:r>
              <a:rPr lang="en-US" dirty="0" smtClean="0">
                <a:solidFill>
                  <a:srgbClr val="F8EA46"/>
                </a:solidFill>
              </a:rPr>
              <a:t> (KODAB)</a:t>
            </a:r>
          </a:p>
          <a:p>
            <a:pPr marL="514350" indent="-514350">
              <a:buAutoNum type="arabicPeriod"/>
            </a:pPr>
            <a:r>
              <a:rPr lang="en-US" dirty="0" smtClean="0">
                <a:solidFill>
                  <a:srgbClr val="F8EA46"/>
                </a:solidFill>
              </a:rPr>
              <a:t>Hari </a:t>
            </a:r>
            <a:r>
              <a:rPr lang="en-US" dirty="0" err="1" smtClean="0">
                <a:solidFill>
                  <a:srgbClr val="F8EA46"/>
                </a:solidFill>
              </a:rPr>
              <a:t>konsultasi</a:t>
            </a:r>
            <a:r>
              <a:rPr lang="en-US" dirty="0" smtClean="0">
                <a:solidFill>
                  <a:srgbClr val="F8EA46"/>
                </a:solidFill>
              </a:rPr>
              <a:t> </a:t>
            </a:r>
            <a:r>
              <a:rPr lang="en-US" dirty="0" err="1" smtClean="0">
                <a:solidFill>
                  <a:srgbClr val="F8EA46"/>
                </a:solidFill>
              </a:rPr>
              <a:t>orangtua</a:t>
            </a:r>
            <a:r>
              <a:rPr lang="en-US" dirty="0" smtClean="0">
                <a:solidFill>
                  <a:srgbClr val="F8EA46"/>
                </a:solidFill>
              </a:rPr>
              <a:t> (HKO)</a:t>
            </a:r>
          </a:p>
          <a:p>
            <a:pPr marL="514350" indent="-514350">
              <a:buAutoNum type="arabicPeriod"/>
            </a:pPr>
            <a:r>
              <a:rPr lang="en-US" dirty="0" err="1" smtClean="0">
                <a:solidFill>
                  <a:srgbClr val="F8EA46"/>
                </a:solidFill>
              </a:rPr>
              <a:t>Kunjungan</a:t>
            </a:r>
            <a:r>
              <a:rPr lang="en-US" dirty="0" smtClean="0">
                <a:solidFill>
                  <a:srgbClr val="F8EA46"/>
                </a:solidFill>
              </a:rPr>
              <a:t> </a:t>
            </a:r>
            <a:r>
              <a:rPr lang="en-US" dirty="0" err="1" smtClean="0">
                <a:solidFill>
                  <a:srgbClr val="F8EA46"/>
                </a:solidFill>
              </a:rPr>
              <a:t>rumah</a:t>
            </a:r>
            <a:r>
              <a:rPr lang="en-US" dirty="0" smtClean="0">
                <a:solidFill>
                  <a:srgbClr val="F8EA46"/>
                </a:solidFill>
              </a:rPr>
              <a:t> (KR)</a:t>
            </a:r>
            <a:endParaRPr lang="en-US" dirty="0">
              <a:solidFill>
                <a:srgbClr val="F8EA4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2520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10" y="734072"/>
            <a:ext cx="10664314" cy="897780"/>
          </a:xfrm>
        </p:spPr>
        <p:txBody>
          <a:bodyPr/>
          <a:lstStyle/>
          <a:p>
            <a:r>
              <a:rPr lang="en-US" sz="3500" dirty="0" smtClean="0"/>
              <a:t>1. </a:t>
            </a:r>
            <a:r>
              <a:rPr lang="en-US" sz="3500" dirty="0" err="1" smtClean="0"/>
              <a:t>Kelompok</a:t>
            </a:r>
            <a:r>
              <a:rPr lang="en-US" sz="3500" dirty="0" smtClean="0"/>
              <a:t> </a:t>
            </a:r>
            <a:r>
              <a:rPr lang="en-US" sz="3500" dirty="0" err="1" smtClean="0"/>
              <a:t>Pertemuan</a:t>
            </a:r>
            <a:r>
              <a:rPr lang="en-US" sz="3500" dirty="0" smtClean="0"/>
              <a:t> </a:t>
            </a:r>
            <a:r>
              <a:rPr lang="en-US" sz="3500" dirty="0" err="1" smtClean="0"/>
              <a:t>Orangtua</a:t>
            </a:r>
            <a:r>
              <a:rPr lang="en-US" sz="3500" dirty="0" smtClean="0"/>
              <a:t> (KPO) PAUD</a:t>
            </a:r>
            <a:endParaRPr lang="en-US" sz="3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2052918"/>
            <a:ext cx="11352628" cy="4195481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KPO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wadah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orangtua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berbagi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usia</a:t>
            </a:r>
            <a:r>
              <a:rPr lang="en-US" dirty="0" smtClean="0"/>
              <a:t> 0-6 </a:t>
            </a:r>
            <a:r>
              <a:rPr lang="en-US" dirty="0" err="1" smtClean="0"/>
              <a:t>tahun</a:t>
            </a:r>
            <a:r>
              <a:rPr lang="en-US" dirty="0" smtClean="0"/>
              <a:t> di </a:t>
            </a:r>
            <a:r>
              <a:rPr lang="en-US" dirty="0" err="1" smtClean="0"/>
              <a:t>rumah</a:t>
            </a:r>
            <a:r>
              <a:rPr lang="en-US" dirty="0" smtClean="0"/>
              <a:t>, 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keluarga</a:t>
            </a:r>
            <a:r>
              <a:rPr lang="en-US" dirty="0" smtClean="0"/>
              <a:t> </a:t>
            </a:r>
            <a:r>
              <a:rPr lang="en-US" dirty="0" err="1" smtClean="0"/>
              <a:t>kakek</a:t>
            </a:r>
            <a:r>
              <a:rPr lang="en-US" dirty="0" smtClean="0"/>
              <a:t>, </a:t>
            </a:r>
            <a:r>
              <a:rPr lang="en-US" dirty="0" err="1" smtClean="0"/>
              <a:t>nenek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orang </a:t>
            </a:r>
            <a:r>
              <a:rPr lang="en-US" dirty="0" err="1" smtClean="0"/>
              <a:t>dewasa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 yang </a:t>
            </a:r>
            <a:r>
              <a:rPr lang="en-US" dirty="0" err="1" smtClean="0"/>
              <a:t>tinggal</a:t>
            </a:r>
            <a:r>
              <a:rPr lang="en-US" dirty="0" smtClean="0"/>
              <a:t> </a:t>
            </a:r>
            <a:r>
              <a:rPr lang="en-US" dirty="0" err="1" smtClean="0"/>
              <a:t>serumah</a:t>
            </a:r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Tujuan</a:t>
            </a:r>
            <a:r>
              <a:rPr lang="en-US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, </a:t>
            </a:r>
            <a:r>
              <a:rPr lang="en-US" dirty="0" err="1" smtClean="0"/>
              <a:t>sikap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keterampilan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PAUD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keluarganya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kepedulian</a:t>
            </a:r>
            <a:r>
              <a:rPr lang="en-US" dirty="0" smtClean="0"/>
              <a:t> </a:t>
            </a:r>
            <a:r>
              <a:rPr lang="en-US" dirty="0" err="1" smtClean="0"/>
              <a:t>orangtua</a:t>
            </a:r>
            <a:r>
              <a:rPr lang="en-US" dirty="0" smtClean="0"/>
              <a:t> yang </a:t>
            </a:r>
            <a:r>
              <a:rPr lang="en-US" dirty="0" err="1" smtClean="0"/>
              <a:t>mempunyai</a:t>
            </a:r>
            <a:r>
              <a:rPr lang="en-US" dirty="0" smtClean="0"/>
              <a:t> AUD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mengirimkan</a:t>
            </a:r>
            <a:r>
              <a:rPr lang="en-US" dirty="0" smtClean="0"/>
              <a:t> </a:t>
            </a:r>
            <a:r>
              <a:rPr lang="en-US" dirty="0" err="1" smtClean="0"/>
              <a:t>anaknya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PAUD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kesiapan</a:t>
            </a:r>
            <a:r>
              <a:rPr lang="en-US" dirty="0" smtClean="0"/>
              <a:t> </a:t>
            </a:r>
            <a:r>
              <a:rPr lang="en-US" dirty="0" err="1" smtClean="0"/>
              <a:t>keluarga</a:t>
            </a:r>
            <a:r>
              <a:rPr lang="en-US" dirty="0" smtClean="0"/>
              <a:t> yang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AUD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PAUD di </a:t>
            </a:r>
            <a:r>
              <a:rPr lang="en-US" dirty="0" err="1" smtClean="0"/>
              <a:t>rumah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27297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36990"/>
            <a:ext cx="9670366" cy="535207"/>
          </a:xfrm>
        </p:spPr>
        <p:txBody>
          <a:bodyPr>
            <a:normAutofit fontScale="90000"/>
          </a:bodyPr>
          <a:lstStyle/>
          <a:p>
            <a:r>
              <a:rPr lang="en-US" sz="3000" b="1" dirty="0" smtClean="0"/>
              <a:t>2. </a:t>
            </a:r>
            <a:r>
              <a:rPr lang="en-US" sz="3000" b="1" dirty="0" err="1" smtClean="0"/>
              <a:t>Keterlibatan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orangtua</a:t>
            </a:r>
            <a:r>
              <a:rPr lang="en-US" sz="3000" b="1" dirty="0" smtClean="0"/>
              <a:t> di </a:t>
            </a:r>
            <a:r>
              <a:rPr lang="en-US" sz="3000" b="1" dirty="0" err="1" smtClean="0"/>
              <a:t>kelompok</a:t>
            </a:r>
            <a:r>
              <a:rPr lang="en-US" sz="3000" b="1" dirty="0" smtClean="0"/>
              <a:t>/</a:t>
            </a:r>
            <a:r>
              <a:rPr lang="en-US" sz="3000" b="1" dirty="0" err="1" smtClean="0"/>
              <a:t>kelas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anak</a:t>
            </a:r>
            <a:r>
              <a:rPr lang="en-US" sz="3000" b="1" dirty="0" smtClean="0"/>
              <a:t> (KOK)</a:t>
            </a:r>
            <a:endParaRPr lang="en-US" sz="3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7286" y="1252025"/>
            <a:ext cx="11746523" cy="5008098"/>
          </a:xfrm>
        </p:spPr>
        <p:txBody>
          <a:bodyPr>
            <a:normAutofit fontScale="92500"/>
          </a:bodyPr>
          <a:lstStyle/>
          <a:p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melibatkan</a:t>
            </a:r>
            <a:r>
              <a:rPr lang="en-US" dirty="0" smtClean="0"/>
              <a:t> </a:t>
            </a:r>
            <a:r>
              <a:rPr lang="en-US" dirty="0" err="1" smtClean="0"/>
              <a:t>orangtua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pendidik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proses </a:t>
            </a:r>
            <a:r>
              <a:rPr lang="en-US" dirty="0" err="1" smtClean="0"/>
              <a:t>pembelajaran</a:t>
            </a:r>
            <a:r>
              <a:rPr lang="en-US" dirty="0" smtClean="0"/>
              <a:t> di </a:t>
            </a:r>
            <a:r>
              <a:rPr lang="en-US" dirty="0" err="1" smtClean="0"/>
              <a:t>kelompok</a:t>
            </a:r>
            <a:r>
              <a:rPr lang="en-US" dirty="0" smtClean="0"/>
              <a:t>/</a:t>
            </a:r>
            <a:r>
              <a:rPr lang="en-US" dirty="0" err="1" smtClean="0"/>
              <a:t>kelas</a:t>
            </a:r>
            <a:r>
              <a:rPr lang="en-US" dirty="0" smtClean="0"/>
              <a:t> </a:t>
            </a:r>
            <a:r>
              <a:rPr lang="en-US" dirty="0" err="1" smtClean="0"/>
              <a:t>anaknya</a:t>
            </a:r>
            <a:endParaRPr lang="en-US" dirty="0" smtClean="0"/>
          </a:p>
          <a:p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khusus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orangtua</a:t>
            </a:r>
            <a:r>
              <a:rPr lang="en-US" dirty="0" smtClean="0"/>
              <a:t> yang </a:t>
            </a:r>
            <a:r>
              <a:rPr lang="en-US" dirty="0" err="1" smtClean="0"/>
              <a:t>anaknya</a:t>
            </a:r>
            <a:r>
              <a:rPr lang="en-US" dirty="0" smtClean="0"/>
              <a:t> </a:t>
            </a:r>
            <a:r>
              <a:rPr lang="en-US" dirty="0" err="1" smtClean="0"/>
              <a:t>berada</a:t>
            </a:r>
            <a:r>
              <a:rPr lang="en-US" dirty="0" smtClean="0"/>
              <a:t> di </a:t>
            </a:r>
            <a:r>
              <a:rPr lang="en-US" dirty="0" err="1" smtClean="0"/>
              <a:t>lembaga</a:t>
            </a:r>
            <a:r>
              <a:rPr lang="en-US" dirty="0" smtClean="0"/>
              <a:t> PAUD</a:t>
            </a:r>
          </a:p>
          <a:p>
            <a:r>
              <a:rPr lang="en-US" dirty="0" err="1" smtClean="0"/>
              <a:t>Orangtua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berkedudukan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guru </a:t>
            </a:r>
            <a:r>
              <a:rPr lang="en-US" dirty="0" err="1" smtClean="0"/>
              <a:t>pendamping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guru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err="1" smtClean="0"/>
              <a:t>Tujuan</a:t>
            </a:r>
            <a:r>
              <a:rPr lang="en-US" dirty="0" smtClean="0"/>
              <a:t> KOK: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ikatan</a:t>
            </a:r>
            <a:r>
              <a:rPr lang="en-US" dirty="0" smtClean="0"/>
              <a:t> </a:t>
            </a:r>
            <a:r>
              <a:rPr lang="en-US" dirty="0" err="1" smtClean="0"/>
              <a:t>sosio</a:t>
            </a:r>
            <a:r>
              <a:rPr lang="en-US" dirty="0" err="1"/>
              <a:t>-</a:t>
            </a:r>
            <a:r>
              <a:rPr lang="en-US" dirty="0" err="1" smtClean="0"/>
              <a:t>emosional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orangtua</a:t>
            </a:r>
            <a:r>
              <a:rPr lang="en-US" dirty="0" smtClean="0"/>
              <a:t>, </a:t>
            </a:r>
            <a:r>
              <a:rPr lang="en-US" dirty="0" err="1" smtClean="0"/>
              <a:t>pendidik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pemahaman</a:t>
            </a:r>
            <a:r>
              <a:rPr lang="en-US" dirty="0" smtClean="0"/>
              <a:t> </a:t>
            </a:r>
            <a:r>
              <a:rPr lang="en-US" dirty="0" err="1" smtClean="0"/>
              <a:t>orangtua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r>
              <a:rPr lang="en-US" dirty="0" smtClean="0"/>
              <a:t> AUD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pemahaman</a:t>
            </a:r>
            <a:r>
              <a:rPr lang="en-US" dirty="0" smtClean="0"/>
              <a:t> </a:t>
            </a:r>
            <a:r>
              <a:rPr lang="en-US" dirty="0" err="1" smtClean="0"/>
              <a:t>orangtua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anaknya</a:t>
            </a:r>
            <a:r>
              <a:rPr lang="en-US" dirty="0" smtClean="0"/>
              <a:t> </a:t>
            </a:r>
            <a:r>
              <a:rPr lang="en-US" dirty="0" err="1" smtClean="0"/>
              <a:t>selama</a:t>
            </a:r>
            <a:r>
              <a:rPr lang="en-US" dirty="0" smtClean="0"/>
              <a:t> </a:t>
            </a:r>
            <a:r>
              <a:rPr lang="en-US" dirty="0" err="1" smtClean="0"/>
              <a:t>mengikuti</a:t>
            </a:r>
            <a:r>
              <a:rPr lang="en-US" dirty="0" smtClean="0"/>
              <a:t> proses </a:t>
            </a:r>
            <a:r>
              <a:rPr lang="en-US" dirty="0" err="1" smtClean="0"/>
              <a:t>pembelajaran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dukungan</a:t>
            </a:r>
            <a:r>
              <a:rPr lang="en-US" dirty="0" smtClean="0"/>
              <a:t> </a:t>
            </a:r>
            <a:r>
              <a:rPr lang="en-US" dirty="0" err="1" smtClean="0"/>
              <a:t>positif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perkembangan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pendidik</a:t>
            </a:r>
            <a:r>
              <a:rPr lang="en-US" dirty="0" smtClean="0"/>
              <a:t> agar proses </a:t>
            </a:r>
            <a:r>
              <a:rPr lang="en-US" dirty="0" err="1" smtClean="0"/>
              <a:t>pembelajaran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optimal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pemahaman</a:t>
            </a:r>
            <a:r>
              <a:rPr lang="en-US" dirty="0" smtClean="0"/>
              <a:t> </a:t>
            </a:r>
            <a:r>
              <a:rPr lang="en-US" dirty="0" err="1" smtClean="0"/>
              <a:t>orangtua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tugas-tugas</a:t>
            </a:r>
            <a:r>
              <a:rPr lang="en-US" dirty="0" smtClean="0"/>
              <a:t> </a:t>
            </a:r>
            <a:r>
              <a:rPr lang="en-US" dirty="0" err="1" smtClean="0"/>
              <a:t>pendidik</a:t>
            </a:r>
            <a:r>
              <a:rPr lang="en-US" dirty="0" smtClean="0"/>
              <a:t> yang </a:t>
            </a:r>
            <a:r>
              <a:rPr lang="en-US" dirty="0" err="1" smtClean="0"/>
              <a:t>cukup</a:t>
            </a:r>
            <a:r>
              <a:rPr lang="en-US" dirty="0" smtClean="0"/>
              <a:t> </a:t>
            </a:r>
            <a:r>
              <a:rPr lang="en-US" dirty="0" err="1" smtClean="0"/>
              <a:t>berat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menghargai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dukungan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98733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46223"/>
          </a:xfrm>
        </p:spPr>
        <p:txBody>
          <a:bodyPr>
            <a:normAutofit fontScale="90000"/>
          </a:bodyPr>
          <a:lstStyle/>
          <a:p>
            <a:r>
              <a:rPr lang="en-US" sz="3000" b="1" dirty="0" smtClean="0"/>
              <a:t>3. </a:t>
            </a:r>
            <a:r>
              <a:rPr lang="en-US" sz="3000" b="1" dirty="0" err="1" smtClean="0"/>
              <a:t>Keterlibatan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orangtua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dalam</a:t>
            </a:r>
            <a:r>
              <a:rPr lang="en-US" sz="3000" b="1" dirty="0" smtClean="0"/>
              <a:t> Acara </a:t>
            </a:r>
            <a:r>
              <a:rPr lang="en-US" sz="3000" b="1" dirty="0" err="1" smtClean="0"/>
              <a:t>Bersama</a:t>
            </a:r>
            <a:r>
              <a:rPr lang="en-US" sz="3000" b="1" dirty="0" smtClean="0"/>
              <a:t> (KODAB)</a:t>
            </a:r>
            <a:endParaRPr lang="en-US" sz="3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353800" cy="4351338"/>
          </a:xfrm>
        </p:spPr>
        <p:txBody>
          <a:bodyPr>
            <a:normAutofit/>
          </a:bodyPr>
          <a:lstStyle/>
          <a:p>
            <a:r>
              <a:rPr lang="en-US" dirty="0" smtClean="0"/>
              <a:t>KODAB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yang </a:t>
            </a:r>
            <a:r>
              <a:rPr lang="en-US" dirty="0" err="1" smtClean="0"/>
              <a:t>melibatkan</a:t>
            </a:r>
            <a:r>
              <a:rPr lang="en-US" dirty="0" smtClean="0"/>
              <a:t> </a:t>
            </a:r>
            <a:r>
              <a:rPr lang="en-US" dirty="0" err="1" smtClean="0"/>
              <a:t>orangtua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penunjang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di </a:t>
            </a:r>
            <a:r>
              <a:rPr lang="en-US" dirty="0" err="1" smtClean="0"/>
              <a:t>luar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 </a:t>
            </a:r>
            <a:r>
              <a:rPr lang="en-US" i="1" dirty="0" smtClean="0"/>
              <a:t>(Outing Activities)</a:t>
            </a:r>
          </a:p>
          <a:p>
            <a:r>
              <a:rPr lang="en-US" dirty="0" err="1" smtClean="0"/>
              <a:t>Tujuan</a:t>
            </a:r>
            <a:r>
              <a:rPr lang="en-US" dirty="0" smtClean="0"/>
              <a:t> KODAB :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Mendekatkan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orangtua</a:t>
            </a:r>
            <a:r>
              <a:rPr lang="en-US" dirty="0" smtClean="0"/>
              <a:t>,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orangtua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proses </a:t>
            </a:r>
            <a:r>
              <a:rPr lang="en-US" dirty="0" err="1" smtClean="0"/>
              <a:t>pembelajaran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 smtClean="0"/>
              <a:t>Contoh</a:t>
            </a:r>
            <a:r>
              <a:rPr lang="en-US" dirty="0" smtClean="0"/>
              <a:t> :</a:t>
            </a:r>
          </a:p>
          <a:p>
            <a:pPr marL="514350" indent="-514350">
              <a:buAutoNum type="alphaLcPeriod"/>
            </a:pPr>
            <a:r>
              <a:rPr lang="en-US" dirty="0" err="1" smtClean="0"/>
              <a:t>Kegiatan</a:t>
            </a:r>
            <a:r>
              <a:rPr lang="en-US" dirty="0" smtClean="0"/>
              <a:t> di </a:t>
            </a:r>
            <a:r>
              <a:rPr lang="en-US" dirty="0" err="1" smtClean="0"/>
              <a:t>alam</a:t>
            </a:r>
            <a:r>
              <a:rPr lang="en-US" dirty="0" smtClean="0"/>
              <a:t> : </a:t>
            </a:r>
            <a:r>
              <a:rPr lang="en-US" i="1" dirty="0" smtClean="0"/>
              <a:t>outbound</a:t>
            </a:r>
            <a:r>
              <a:rPr lang="en-US" dirty="0" smtClean="0"/>
              <a:t>, </a:t>
            </a:r>
            <a:r>
              <a:rPr lang="en-US" dirty="0" err="1" smtClean="0"/>
              <a:t>pergi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sawah</a:t>
            </a:r>
            <a:r>
              <a:rPr lang="en-US" dirty="0" smtClean="0"/>
              <a:t>, </a:t>
            </a:r>
            <a:r>
              <a:rPr lang="en-US" dirty="0" err="1" smtClean="0"/>
              <a:t>sungai</a:t>
            </a:r>
            <a:r>
              <a:rPr lang="en-US" dirty="0" smtClean="0"/>
              <a:t> </a:t>
            </a:r>
            <a:r>
              <a:rPr lang="en-US" dirty="0" err="1" smtClean="0"/>
              <a:t>dll</a:t>
            </a:r>
            <a:endParaRPr lang="en-US" dirty="0" smtClean="0"/>
          </a:p>
          <a:p>
            <a:pPr marL="514350" indent="-514350">
              <a:buAutoNum type="alphaLcPeriod"/>
            </a:pP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edukasi</a:t>
            </a:r>
            <a:r>
              <a:rPr lang="en-US" dirty="0" smtClean="0"/>
              <a:t> lain : </a:t>
            </a:r>
            <a:r>
              <a:rPr lang="en-US" dirty="0" err="1" smtClean="0"/>
              <a:t>perayaan</a:t>
            </a:r>
            <a:r>
              <a:rPr lang="en-US" dirty="0" smtClean="0"/>
              <a:t> </a:t>
            </a:r>
            <a:r>
              <a:rPr lang="en-US" dirty="0" err="1" smtClean="0"/>
              <a:t>hari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, </a:t>
            </a:r>
            <a:r>
              <a:rPr lang="en-US" dirty="0" err="1" smtClean="0"/>
              <a:t>kunjungan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museum,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kue</a:t>
            </a:r>
            <a:r>
              <a:rPr lang="en-US" dirty="0" smtClean="0"/>
              <a:t>/roti </a:t>
            </a:r>
            <a:r>
              <a:rPr lang="en-US" dirty="0" err="1" smtClean="0"/>
              <a:t>dll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97781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Hari </a:t>
            </a:r>
            <a:r>
              <a:rPr lang="en-US" dirty="0" err="1" smtClean="0"/>
              <a:t>Konsultasi</a:t>
            </a:r>
            <a:r>
              <a:rPr lang="en-US" dirty="0" smtClean="0"/>
              <a:t> </a:t>
            </a:r>
            <a:r>
              <a:rPr lang="en-US" dirty="0" err="1" smtClean="0"/>
              <a:t>Orangtua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1" y="2052918"/>
            <a:ext cx="11072277" cy="4195481"/>
          </a:xfrm>
        </p:spPr>
        <p:txBody>
          <a:bodyPr>
            <a:normAutofit/>
          </a:bodyPr>
          <a:lstStyle/>
          <a:p>
            <a:r>
              <a:rPr lang="en-US" dirty="0" smtClean="0"/>
              <a:t>HKO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hari-hari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yang </a:t>
            </a:r>
            <a:r>
              <a:rPr lang="en-US" dirty="0" err="1" smtClean="0"/>
              <a:t>dijadwalkan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pengelola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hari</a:t>
            </a:r>
            <a:r>
              <a:rPr lang="en-US" dirty="0" smtClean="0"/>
              <a:t> </a:t>
            </a:r>
            <a:r>
              <a:rPr lang="en-US" dirty="0" err="1" smtClean="0"/>
              <a:t>bertemu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orangtua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pengelola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ahli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membahas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pertumbuhan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perkembangan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masalah-masalah</a:t>
            </a:r>
            <a:r>
              <a:rPr lang="en-US" dirty="0" smtClean="0"/>
              <a:t> lain yang </a:t>
            </a:r>
            <a:r>
              <a:rPr lang="en-US" dirty="0" err="1" smtClean="0"/>
              <a:t>dihadapi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err="1" smtClean="0"/>
              <a:t>Tujuan</a:t>
            </a:r>
            <a:r>
              <a:rPr lang="en-US" dirty="0" smtClean="0"/>
              <a:t> 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kesadaran</a:t>
            </a:r>
            <a:r>
              <a:rPr lang="en-US" dirty="0" smtClean="0"/>
              <a:t> </a:t>
            </a:r>
            <a:r>
              <a:rPr lang="en-US" dirty="0" err="1" smtClean="0"/>
              <a:t>orangtua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pentingnya</a:t>
            </a:r>
            <a:r>
              <a:rPr lang="en-US" dirty="0" smtClean="0"/>
              <a:t> </a:t>
            </a:r>
            <a:r>
              <a:rPr lang="en-US" dirty="0" err="1" smtClean="0"/>
              <a:t>memperhatikan</a:t>
            </a:r>
            <a:r>
              <a:rPr lang="en-US" dirty="0" smtClean="0"/>
              <a:t> </a:t>
            </a:r>
            <a:r>
              <a:rPr lang="en-US" dirty="0" err="1" smtClean="0"/>
              <a:t>tumbuh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kembang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usia</a:t>
            </a:r>
            <a:r>
              <a:rPr lang="en-US" dirty="0" smtClean="0"/>
              <a:t> </a:t>
            </a:r>
            <a:r>
              <a:rPr lang="en-US" dirty="0" err="1" smtClean="0"/>
              <a:t>dini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orangtua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usia</a:t>
            </a:r>
            <a:r>
              <a:rPr lang="en-US" dirty="0" smtClean="0"/>
              <a:t> </a:t>
            </a:r>
            <a:r>
              <a:rPr lang="en-US" dirty="0" err="1" smtClean="0"/>
              <a:t>dini</a:t>
            </a:r>
            <a:r>
              <a:rPr lang="en-US" dirty="0" smtClean="0"/>
              <a:t> di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keluarga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1046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5. </a:t>
            </a:r>
            <a:r>
              <a:rPr lang="en-US" dirty="0" err="1" smtClean="0"/>
              <a:t>Kunjungan</a:t>
            </a:r>
            <a:r>
              <a:rPr lang="en-US" dirty="0" smtClean="0"/>
              <a:t> </a:t>
            </a:r>
            <a:r>
              <a:rPr lang="en-US" dirty="0" err="1" smtClean="0"/>
              <a:t>Rumah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302" y="2052918"/>
            <a:ext cx="11310424" cy="4195481"/>
          </a:xfrm>
        </p:spPr>
        <p:txBody>
          <a:bodyPr>
            <a:normAutofit/>
          </a:bodyPr>
          <a:lstStyle/>
          <a:p>
            <a:r>
              <a:rPr lang="en-US" dirty="0" err="1" smtClean="0"/>
              <a:t>Yakni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silaturahmi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orangtua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pengelola</a:t>
            </a:r>
            <a:r>
              <a:rPr lang="en-US" dirty="0" smtClean="0"/>
              <a:t>/</a:t>
            </a:r>
            <a:r>
              <a:rPr lang="en-US" dirty="0" err="1" smtClean="0"/>
              <a:t>pendidik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rumah</a:t>
            </a:r>
            <a:r>
              <a:rPr lang="en-US" dirty="0" smtClean="0"/>
              <a:t> </a:t>
            </a:r>
            <a:r>
              <a:rPr lang="en-US" dirty="0" err="1" smtClean="0"/>
              <a:t>orangtua</a:t>
            </a:r>
            <a:r>
              <a:rPr lang="en-US" dirty="0" smtClean="0"/>
              <a:t> yang </a:t>
            </a:r>
            <a:r>
              <a:rPr lang="en-US" dirty="0" err="1" smtClean="0"/>
              <a:t>bertujuan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mempererat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, </a:t>
            </a:r>
            <a:r>
              <a:rPr lang="en-US" dirty="0" err="1" smtClean="0"/>
              <a:t>menjenguk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rangka</a:t>
            </a:r>
            <a:r>
              <a:rPr lang="en-US" dirty="0" smtClean="0"/>
              <a:t> </a:t>
            </a:r>
            <a:r>
              <a:rPr lang="en-US" dirty="0" err="1" smtClean="0"/>
              <a:t>memberi</a:t>
            </a:r>
            <a:r>
              <a:rPr lang="en-US" dirty="0" smtClean="0"/>
              <a:t>/</a:t>
            </a:r>
            <a:r>
              <a:rPr lang="en-US" dirty="0" err="1" smtClean="0"/>
              <a:t>meminta</a:t>
            </a:r>
            <a:r>
              <a:rPr lang="en-US" dirty="0" smtClean="0"/>
              <a:t> </a:t>
            </a:r>
            <a:r>
              <a:rPr lang="en-US" dirty="0" err="1" smtClean="0"/>
              <a:t>dukungan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kekeluargaan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 smtClean="0"/>
              <a:t>Tujuan</a:t>
            </a:r>
            <a:r>
              <a:rPr lang="en-US" dirty="0" smtClean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Menjaga</a:t>
            </a:r>
            <a:r>
              <a:rPr lang="en-US" dirty="0" smtClean="0"/>
              <a:t> </a:t>
            </a:r>
            <a:r>
              <a:rPr lang="en-US" dirty="0" err="1" smtClean="0"/>
              <a:t>silaturahmi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keluarga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PAUD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Menggali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pola-pola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orangtua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keluarga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Menemukan</a:t>
            </a:r>
            <a:r>
              <a:rPr lang="en-US" dirty="0" smtClean="0"/>
              <a:t> </a:t>
            </a:r>
            <a:r>
              <a:rPr lang="en-US" dirty="0" err="1" smtClean="0"/>
              <a:t>pemecahan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yang </a:t>
            </a:r>
            <a:r>
              <a:rPr lang="en-US" dirty="0" err="1" smtClean="0"/>
              <a:t>dihadapi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orangtua</a:t>
            </a:r>
            <a:r>
              <a:rPr lang="en-US" dirty="0" smtClean="0"/>
              <a:t> di </a:t>
            </a:r>
            <a:r>
              <a:rPr lang="en-US" dirty="0" err="1" smtClean="0"/>
              <a:t>rumah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80929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3000"/>
            <a:lum/>
          </a:blip>
          <a:srcRect/>
          <a:stretch>
            <a:fillRect l="60000" t="-9000" r="-25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239150"/>
            <a:ext cx="7602417" cy="1325563"/>
          </a:xfrm>
        </p:spPr>
        <p:txBody>
          <a:bodyPr>
            <a:normAutofit/>
          </a:bodyPr>
          <a:lstStyle/>
          <a:p>
            <a:r>
              <a:rPr lang="en-US" sz="3000" b="1" dirty="0" err="1" smtClean="0"/>
              <a:t>Materi</a:t>
            </a:r>
            <a:r>
              <a:rPr lang="en-US" sz="3000" b="1" dirty="0" smtClean="0"/>
              <a:t> yang </a:t>
            </a:r>
            <a:r>
              <a:rPr lang="en-US" sz="3000" b="1" dirty="0" err="1" smtClean="0"/>
              <a:t>dapat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dibahas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pada</a:t>
            </a:r>
            <a:r>
              <a:rPr lang="en-US" sz="3000" b="1" dirty="0" smtClean="0"/>
              <a:t> saat parenting:</a:t>
            </a:r>
            <a:endParaRPr lang="en-US" sz="3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73236"/>
            <a:ext cx="6836899" cy="4815620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000" dirty="0" err="1" smtClean="0"/>
              <a:t>Mendidik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hati</a:t>
            </a:r>
            <a:r>
              <a:rPr lang="en-US" sz="2000" dirty="0" smtClean="0"/>
              <a:t>, </a:t>
            </a:r>
            <a:r>
              <a:rPr lang="en-US" sz="2000" dirty="0" err="1" smtClean="0"/>
              <a:t>mencerdaskan</a:t>
            </a:r>
            <a:r>
              <a:rPr lang="en-US" sz="2000" dirty="0" smtClean="0"/>
              <a:t> </a:t>
            </a:r>
            <a:r>
              <a:rPr lang="en-US" sz="2000" dirty="0" err="1" smtClean="0"/>
              <a:t>anak</a:t>
            </a:r>
            <a:r>
              <a:rPr lang="en-US" sz="2000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err="1" smtClean="0"/>
              <a:t>Pembelajaran</a:t>
            </a:r>
            <a:r>
              <a:rPr lang="en-US" sz="2000" dirty="0" smtClean="0"/>
              <a:t> </a:t>
            </a:r>
            <a:r>
              <a:rPr lang="en-US" sz="2000" dirty="0" err="1" smtClean="0"/>
              <a:t>anak</a:t>
            </a:r>
            <a:r>
              <a:rPr lang="en-US" sz="2000" dirty="0" smtClean="0"/>
              <a:t> </a:t>
            </a:r>
            <a:r>
              <a:rPr lang="en-US" sz="2000" dirty="0" err="1" smtClean="0"/>
              <a:t>usia</a:t>
            </a:r>
            <a:r>
              <a:rPr lang="en-US" sz="2000" dirty="0" smtClean="0"/>
              <a:t> </a:t>
            </a:r>
            <a:r>
              <a:rPr lang="en-US" sz="2000" dirty="0" err="1" smtClean="0"/>
              <a:t>dini</a:t>
            </a:r>
            <a:endParaRPr lang="en-US" sz="20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000" dirty="0" err="1" smtClean="0"/>
              <a:t>Gizi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kesehatan</a:t>
            </a:r>
            <a:r>
              <a:rPr lang="en-US" sz="2000" dirty="0" smtClean="0"/>
              <a:t> </a:t>
            </a:r>
            <a:r>
              <a:rPr lang="en-US" sz="2000" dirty="0" err="1" smtClean="0"/>
              <a:t>anak</a:t>
            </a:r>
            <a:endParaRPr lang="en-US" sz="20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000" dirty="0" err="1" smtClean="0"/>
              <a:t>Mendidik</a:t>
            </a:r>
            <a:r>
              <a:rPr lang="en-US" sz="2000" dirty="0" smtClean="0"/>
              <a:t> </a:t>
            </a:r>
            <a:r>
              <a:rPr lang="en-US" sz="2000" dirty="0" err="1" smtClean="0"/>
              <a:t>anak</a:t>
            </a:r>
            <a:r>
              <a:rPr lang="en-US" sz="2000" dirty="0" smtClean="0"/>
              <a:t> </a:t>
            </a:r>
            <a:r>
              <a:rPr lang="en-US" sz="2000" dirty="0" err="1" smtClean="0"/>
              <a:t>berdasarkan</a:t>
            </a:r>
            <a:r>
              <a:rPr lang="en-US" sz="2000" dirty="0" smtClean="0"/>
              <a:t> agama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err="1" smtClean="0"/>
              <a:t>Lingkungan</a:t>
            </a:r>
            <a:r>
              <a:rPr lang="en-US" sz="2000" dirty="0" smtClean="0"/>
              <a:t> </a:t>
            </a:r>
            <a:r>
              <a:rPr lang="en-US" sz="2000" dirty="0" err="1" smtClean="0"/>
              <a:t>sebagai</a:t>
            </a:r>
            <a:r>
              <a:rPr lang="en-US" sz="2000" dirty="0" smtClean="0"/>
              <a:t> media </a:t>
            </a:r>
            <a:r>
              <a:rPr lang="en-US" sz="2000" dirty="0" err="1" smtClean="0"/>
              <a:t>belajar</a:t>
            </a:r>
            <a:r>
              <a:rPr lang="en-US" sz="2000" dirty="0" smtClean="0"/>
              <a:t> </a:t>
            </a:r>
            <a:r>
              <a:rPr lang="en-US" sz="2000" dirty="0" err="1" smtClean="0"/>
              <a:t>bagi</a:t>
            </a:r>
            <a:r>
              <a:rPr lang="en-US" sz="2000" dirty="0" smtClean="0"/>
              <a:t> </a:t>
            </a:r>
            <a:r>
              <a:rPr lang="en-US" sz="2000" dirty="0" err="1" smtClean="0"/>
              <a:t>anak</a:t>
            </a:r>
            <a:endParaRPr lang="en-US" sz="20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000" dirty="0" err="1" smtClean="0"/>
              <a:t>Pembuatan</a:t>
            </a:r>
            <a:r>
              <a:rPr lang="en-US" sz="2000" dirty="0" smtClean="0"/>
              <a:t> </a:t>
            </a:r>
            <a:r>
              <a:rPr lang="en-US" sz="2000" dirty="0" err="1" smtClean="0"/>
              <a:t>keterampilan</a:t>
            </a:r>
            <a:r>
              <a:rPr lang="en-US" sz="2000" dirty="0" smtClean="0"/>
              <a:t>/</a:t>
            </a:r>
            <a:r>
              <a:rPr lang="en-US" sz="2000" dirty="0" err="1" smtClean="0"/>
              <a:t>bahan</a:t>
            </a:r>
            <a:r>
              <a:rPr lang="en-US" sz="2000" dirty="0" smtClean="0"/>
              <a:t> </a:t>
            </a:r>
            <a:r>
              <a:rPr lang="en-US" sz="2000" dirty="0" err="1" smtClean="0"/>
              <a:t>bermain</a:t>
            </a:r>
            <a:r>
              <a:rPr lang="en-US" sz="2000" dirty="0" smtClean="0"/>
              <a:t> </a:t>
            </a:r>
            <a:r>
              <a:rPr lang="en-US" sz="2000" dirty="0" err="1" smtClean="0"/>
              <a:t>anak-anak</a:t>
            </a:r>
            <a:endParaRPr lang="en-US" sz="20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000" dirty="0" err="1" smtClean="0"/>
              <a:t>Anak</a:t>
            </a:r>
            <a:r>
              <a:rPr lang="en-US" sz="2000" dirty="0" smtClean="0"/>
              <a:t> </a:t>
            </a:r>
            <a:r>
              <a:rPr lang="en-US" sz="2000" dirty="0" err="1" smtClean="0"/>
              <a:t>berkebutuhan</a:t>
            </a:r>
            <a:r>
              <a:rPr lang="en-US" sz="2000" dirty="0" smtClean="0"/>
              <a:t> </a:t>
            </a:r>
            <a:r>
              <a:rPr lang="en-US" sz="2000" dirty="0" err="1" smtClean="0"/>
              <a:t>khusus</a:t>
            </a:r>
            <a:endParaRPr lang="en-US" sz="20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000" dirty="0" err="1" smtClean="0"/>
              <a:t>Berkomunikasi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anak</a:t>
            </a:r>
            <a:endParaRPr lang="en-US" sz="20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000" dirty="0" err="1" smtClean="0"/>
              <a:t>Pertumbuhan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perkembangan</a:t>
            </a:r>
            <a:r>
              <a:rPr lang="en-US" sz="2000" dirty="0" smtClean="0"/>
              <a:t> </a:t>
            </a:r>
            <a:r>
              <a:rPr lang="en-US" sz="2000" dirty="0" err="1" smtClean="0"/>
              <a:t>anak</a:t>
            </a:r>
            <a:r>
              <a:rPr lang="en-US" sz="2000" dirty="0" smtClean="0"/>
              <a:t> </a:t>
            </a:r>
            <a:r>
              <a:rPr lang="en-US" sz="2000" dirty="0" err="1" smtClean="0"/>
              <a:t>usia</a:t>
            </a:r>
            <a:r>
              <a:rPr lang="en-US" sz="2000" dirty="0" smtClean="0"/>
              <a:t> 0-2 </a:t>
            </a:r>
            <a:r>
              <a:rPr lang="en-US" sz="2000" dirty="0" err="1" smtClean="0"/>
              <a:t>tahun</a:t>
            </a:r>
            <a:endParaRPr lang="en-US" sz="20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000" dirty="0" err="1" smtClean="0"/>
              <a:t>Pertumbuhan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perkembangan</a:t>
            </a:r>
            <a:r>
              <a:rPr lang="en-US" sz="2000" dirty="0" smtClean="0"/>
              <a:t> </a:t>
            </a:r>
            <a:r>
              <a:rPr lang="en-US" sz="2000" dirty="0" err="1" smtClean="0"/>
              <a:t>anak</a:t>
            </a:r>
            <a:r>
              <a:rPr lang="en-US" sz="2000" dirty="0" smtClean="0"/>
              <a:t> </a:t>
            </a:r>
            <a:r>
              <a:rPr lang="en-US" sz="2000" dirty="0" err="1" smtClean="0"/>
              <a:t>usia</a:t>
            </a:r>
            <a:r>
              <a:rPr lang="en-US" sz="2000" dirty="0" smtClean="0"/>
              <a:t> 2-4 </a:t>
            </a:r>
            <a:r>
              <a:rPr lang="en-US" sz="2000" dirty="0" err="1" smtClean="0"/>
              <a:t>tahun</a:t>
            </a:r>
            <a:endParaRPr lang="en-US" sz="20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000" dirty="0" err="1" smtClean="0"/>
              <a:t>Pertumbuhan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perkembangan</a:t>
            </a:r>
            <a:r>
              <a:rPr lang="en-US" sz="2000" dirty="0" smtClean="0"/>
              <a:t> </a:t>
            </a:r>
            <a:r>
              <a:rPr lang="en-US" sz="2000" dirty="0" err="1" smtClean="0"/>
              <a:t>anak</a:t>
            </a:r>
            <a:r>
              <a:rPr lang="en-US" sz="2000" dirty="0" smtClean="0"/>
              <a:t> </a:t>
            </a:r>
            <a:r>
              <a:rPr lang="en-US" sz="2000" dirty="0" err="1" smtClean="0"/>
              <a:t>usia</a:t>
            </a:r>
            <a:r>
              <a:rPr lang="en-US" sz="2000" dirty="0" smtClean="0"/>
              <a:t> 4-6 </a:t>
            </a:r>
            <a:r>
              <a:rPr lang="en-US" sz="2000" dirty="0" err="1" smtClean="0"/>
              <a:t>tahun</a:t>
            </a:r>
            <a:endParaRPr lang="en-US" sz="20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000" dirty="0" err="1" smtClean="0"/>
              <a:t>Pola</a:t>
            </a:r>
            <a:r>
              <a:rPr lang="en-US" sz="2000" dirty="0" smtClean="0"/>
              <a:t> </a:t>
            </a:r>
            <a:r>
              <a:rPr lang="en-US" sz="2000" dirty="0" err="1" smtClean="0"/>
              <a:t>asuh</a:t>
            </a:r>
            <a:r>
              <a:rPr lang="en-US" sz="2000" dirty="0" smtClean="0"/>
              <a:t> </a:t>
            </a:r>
            <a:r>
              <a:rPr lang="en-US" sz="2000" dirty="0" err="1" smtClean="0"/>
              <a:t>anak</a:t>
            </a:r>
            <a:r>
              <a:rPr lang="en-US" sz="2000" dirty="0" smtClean="0"/>
              <a:t> </a:t>
            </a:r>
            <a:r>
              <a:rPr lang="en-US" sz="2000" dirty="0" err="1" smtClean="0"/>
              <a:t>usia</a:t>
            </a:r>
            <a:r>
              <a:rPr lang="en-US" sz="2000" dirty="0" smtClean="0"/>
              <a:t> 0-2 </a:t>
            </a:r>
            <a:r>
              <a:rPr lang="en-US" sz="2000" dirty="0" err="1" smtClean="0"/>
              <a:t>tahun</a:t>
            </a:r>
            <a:endParaRPr lang="en-US" sz="20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000" dirty="0" err="1" smtClean="0"/>
              <a:t>Pola</a:t>
            </a:r>
            <a:r>
              <a:rPr lang="en-US" sz="2000" dirty="0" smtClean="0"/>
              <a:t> </a:t>
            </a:r>
            <a:r>
              <a:rPr lang="en-US" sz="2000" dirty="0" err="1" smtClean="0"/>
              <a:t>asuh</a:t>
            </a:r>
            <a:r>
              <a:rPr lang="en-US" sz="2000" dirty="0" smtClean="0"/>
              <a:t> </a:t>
            </a:r>
            <a:r>
              <a:rPr lang="en-US" sz="2000" dirty="0" err="1" smtClean="0"/>
              <a:t>anak</a:t>
            </a:r>
            <a:r>
              <a:rPr lang="en-US" sz="2000" dirty="0" smtClean="0"/>
              <a:t> </a:t>
            </a:r>
            <a:r>
              <a:rPr lang="en-US" sz="2000" dirty="0" err="1" smtClean="0"/>
              <a:t>usia</a:t>
            </a:r>
            <a:r>
              <a:rPr lang="en-US" sz="2000" dirty="0" smtClean="0"/>
              <a:t> 2-4 </a:t>
            </a:r>
            <a:r>
              <a:rPr lang="en-US" sz="2000" dirty="0" err="1" smtClean="0"/>
              <a:t>tahun</a:t>
            </a:r>
            <a:endParaRPr lang="en-US" sz="20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000" dirty="0" err="1" smtClean="0"/>
              <a:t>Pola</a:t>
            </a:r>
            <a:r>
              <a:rPr lang="en-US" sz="2000" dirty="0" smtClean="0"/>
              <a:t> </a:t>
            </a:r>
            <a:r>
              <a:rPr lang="en-US" sz="2000" dirty="0" err="1" smtClean="0"/>
              <a:t>asuh</a:t>
            </a:r>
            <a:r>
              <a:rPr lang="en-US" sz="2000" dirty="0" smtClean="0"/>
              <a:t> </a:t>
            </a:r>
            <a:r>
              <a:rPr lang="en-US" sz="2000" dirty="0" err="1" smtClean="0"/>
              <a:t>anak</a:t>
            </a:r>
            <a:r>
              <a:rPr lang="en-US" sz="2000" dirty="0" smtClean="0"/>
              <a:t> </a:t>
            </a:r>
            <a:r>
              <a:rPr lang="en-US" sz="2000" dirty="0" err="1" smtClean="0"/>
              <a:t>usia</a:t>
            </a:r>
            <a:r>
              <a:rPr lang="en-US" sz="2000" dirty="0" smtClean="0"/>
              <a:t> 4-6 </a:t>
            </a:r>
            <a:r>
              <a:rPr lang="en-US" sz="2000" dirty="0" err="1" smtClean="0"/>
              <a:t>tahun</a:t>
            </a:r>
            <a:endParaRPr lang="en-US" sz="20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000" dirty="0" err="1" smtClean="0"/>
              <a:t>dll</a:t>
            </a:r>
            <a:endParaRPr lang="en-US" sz="2000" dirty="0" smtClean="0"/>
          </a:p>
          <a:p>
            <a:pPr marL="514350" indent="-514350">
              <a:buFont typeface="+mj-lt"/>
              <a:buAutoNum type="arabicPeriod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6639886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3000"/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07302" y="500062"/>
            <a:ext cx="7642274" cy="1325563"/>
          </a:xfrm>
        </p:spPr>
        <p:txBody>
          <a:bodyPr>
            <a:normAutofit/>
          </a:bodyPr>
          <a:lstStyle/>
          <a:p>
            <a:r>
              <a:rPr lang="en-US" sz="3500" dirty="0" err="1" smtClean="0"/>
              <a:t>Tujuan</a:t>
            </a:r>
            <a:r>
              <a:rPr lang="en-US" sz="3500" dirty="0" smtClean="0"/>
              <a:t> </a:t>
            </a:r>
            <a:r>
              <a:rPr lang="en-US" sz="3500" dirty="0" err="1" smtClean="0"/>
              <a:t>pedoman</a:t>
            </a:r>
            <a:r>
              <a:rPr lang="en-US" sz="3500" dirty="0" smtClean="0"/>
              <a:t> program PAUD </a:t>
            </a:r>
            <a:r>
              <a:rPr lang="en-US" sz="3500" dirty="0" err="1" smtClean="0"/>
              <a:t>berbasis</a:t>
            </a:r>
            <a:r>
              <a:rPr lang="en-US" sz="3500" dirty="0" smtClean="0"/>
              <a:t> </a:t>
            </a:r>
            <a:r>
              <a:rPr lang="en-US" sz="3500" dirty="0" err="1" smtClean="0"/>
              <a:t>keluarga</a:t>
            </a:r>
            <a:r>
              <a:rPr lang="en-US" sz="3500" dirty="0" smtClean="0"/>
              <a:t> (parenting)</a:t>
            </a:r>
            <a:endParaRPr lang="en-US" sz="3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07301" y="2149182"/>
            <a:ext cx="7907215" cy="4351338"/>
          </a:xfrm>
        </p:spPr>
        <p:txBody>
          <a:bodyPr>
            <a:normAutofit fontScale="92500"/>
          </a:bodyPr>
          <a:lstStyle/>
          <a:p>
            <a:pPr marL="514350" indent="-514350">
              <a:buAutoNum type="alphaUcPeriod"/>
            </a:pP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mutu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PAUD </a:t>
            </a:r>
            <a:r>
              <a:rPr lang="en-US" dirty="0" err="1" smtClean="0"/>
              <a:t>berbasis</a:t>
            </a:r>
            <a:r>
              <a:rPr lang="en-US" dirty="0" smtClean="0"/>
              <a:t> </a:t>
            </a:r>
            <a:r>
              <a:rPr lang="en-US" dirty="0" err="1" smtClean="0"/>
              <a:t>keluarga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B.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khusus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pedoman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PAUD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menyelenggarakan</a:t>
            </a:r>
            <a:r>
              <a:rPr lang="en-US" dirty="0" smtClean="0"/>
              <a:t> program PAUD </a:t>
            </a:r>
            <a:r>
              <a:rPr lang="en-US" dirty="0" err="1" smtClean="0"/>
              <a:t>berbasis</a:t>
            </a:r>
            <a:r>
              <a:rPr lang="en-US" dirty="0" smtClean="0"/>
              <a:t> </a:t>
            </a:r>
            <a:r>
              <a:rPr lang="en-US" dirty="0" err="1" smtClean="0"/>
              <a:t>keluarga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pedoman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petugas</a:t>
            </a:r>
            <a:r>
              <a:rPr lang="en-US" dirty="0" smtClean="0"/>
              <a:t> </a:t>
            </a:r>
            <a:r>
              <a:rPr lang="en-US" dirty="0" err="1" smtClean="0"/>
              <a:t>Dinas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mitra</a:t>
            </a:r>
            <a:r>
              <a:rPr lang="en-US" dirty="0" smtClean="0"/>
              <a:t>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pembinaan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program PAUD </a:t>
            </a:r>
            <a:r>
              <a:rPr lang="en-US" dirty="0" err="1" smtClean="0"/>
              <a:t>berbasis</a:t>
            </a:r>
            <a:r>
              <a:rPr lang="en-US" dirty="0" smtClean="0"/>
              <a:t> </a:t>
            </a:r>
            <a:r>
              <a:rPr lang="en-US" dirty="0" err="1" smtClean="0"/>
              <a:t>keluarga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90131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3000"/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35283" y="646480"/>
            <a:ext cx="4423117" cy="1041644"/>
          </a:xfrm>
        </p:spPr>
        <p:txBody>
          <a:bodyPr/>
          <a:lstStyle/>
          <a:p>
            <a:r>
              <a:rPr lang="en-US" dirty="0" err="1" smtClean="0"/>
              <a:t>Tujuan</a:t>
            </a:r>
            <a:r>
              <a:rPr lang="en-US" dirty="0" smtClean="0"/>
              <a:t>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53486" y="2360197"/>
            <a:ext cx="8038514" cy="3843655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500" dirty="0" err="1" smtClean="0"/>
              <a:t>Meningkatkan</a:t>
            </a:r>
            <a:r>
              <a:rPr lang="en-US" sz="2500" dirty="0" smtClean="0"/>
              <a:t> </a:t>
            </a:r>
            <a:r>
              <a:rPr lang="en-US" sz="2500" dirty="0" err="1" smtClean="0"/>
              <a:t>kesadaran</a:t>
            </a:r>
            <a:r>
              <a:rPr lang="en-US" sz="2500" dirty="0" smtClean="0"/>
              <a:t> </a:t>
            </a:r>
            <a:r>
              <a:rPr lang="en-US" sz="2500" dirty="0" err="1" smtClean="0"/>
              <a:t>orangtua</a:t>
            </a:r>
            <a:r>
              <a:rPr lang="en-US" sz="2500" dirty="0" smtClean="0"/>
              <a:t> </a:t>
            </a:r>
            <a:r>
              <a:rPr lang="en-US" sz="2500" dirty="0" err="1" smtClean="0"/>
              <a:t>atau</a:t>
            </a:r>
            <a:r>
              <a:rPr lang="en-US" sz="2500" dirty="0" smtClean="0"/>
              <a:t> </a:t>
            </a:r>
            <a:r>
              <a:rPr lang="en-US" sz="2500" dirty="0" err="1" smtClean="0"/>
              <a:t>anggota</a:t>
            </a:r>
            <a:r>
              <a:rPr lang="en-US" sz="2500" dirty="0" smtClean="0"/>
              <a:t> </a:t>
            </a:r>
            <a:r>
              <a:rPr lang="en-US" sz="2500" dirty="0" err="1" smtClean="0"/>
              <a:t>keluarga</a:t>
            </a:r>
            <a:r>
              <a:rPr lang="en-US" sz="2500" dirty="0" smtClean="0"/>
              <a:t> lain </a:t>
            </a:r>
            <a:r>
              <a:rPr lang="en-US" sz="2500" dirty="0" err="1" smtClean="0"/>
              <a:t>sebagai</a:t>
            </a:r>
            <a:r>
              <a:rPr lang="en-US" sz="2500" dirty="0" smtClean="0"/>
              <a:t> </a:t>
            </a:r>
            <a:r>
              <a:rPr lang="en-US" sz="2500" dirty="0" err="1" smtClean="0"/>
              <a:t>pendidik</a:t>
            </a:r>
            <a:r>
              <a:rPr lang="en-US" sz="2500" dirty="0" smtClean="0"/>
              <a:t> yang </a:t>
            </a:r>
            <a:r>
              <a:rPr lang="en-US" sz="2500" dirty="0" err="1" smtClean="0"/>
              <a:t>pertama</a:t>
            </a:r>
            <a:r>
              <a:rPr lang="en-US" sz="2500" dirty="0" smtClean="0"/>
              <a:t> </a:t>
            </a:r>
            <a:r>
              <a:rPr lang="en-US" sz="2500" dirty="0" err="1" smtClean="0"/>
              <a:t>dan</a:t>
            </a:r>
            <a:r>
              <a:rPr lang="en-US" sz="2500" dirty="0" smtClean="0"/>
              <a:t> </a:t>
            </a:r>
            <a:r>
              <a:rPr lang="en-US" sz="2500" dirty="0" err="1" smtClean="0"/>
              <a:t>utama</a:t>
            </a:r>
            <a:endParaRPr lang="en-US" sz="25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500" dirty="0" err="1" smtClean="0"/>
              <a:t>Meningkatkan</a:t>
            </a:r>
            <a:r>
              <a:rPr lang="en-US" sz="2500" dirty="0" smtClean="0"/>
              <a:t> </a:t>
            </a:r>
            <a:r>
              <a:rPr lang="en-US" sz="2500" dirty="0" err="1" smtClean="0"/>
              <a:t>pengetahuan</a:t>
            </a:r>
            <a:r>
              <a:rPr lang="en-US" sz="2500" dirty="0" smtClean="0"/>
              <a:t>, </a:t>
            </a:r>
            <a:r>
              <a:rPr lang="en-US" sz="2500" dirty="0" err="1" smtClean="0"/>
              <a:t>sikap</a:t>
            </a:r>
            <a:r>
              <a:rPr lang="en-US" sz="2500" dirty="0" smtClean="0"/>
              <a:t> </a:t>
            </a:r>
            <a:r>
              <a:rPr lang="en-US" sz="2500" dirty="0" err="1" smtClean="0"/>
              <a:t>dan</a:t>
            </a:r>
            <a:r>
              <a:rPr lang="en-US" sz="2500" dirty="0" smtClean="0"/>
              <a:t> </a:t>
            </a:r>
            <a:r>
              <a:rPr lang="en-US" sz="2500" dirty="0" err="1" smtClean="0"/>
              <a:t>keterampilan</a:t>
            </a:r>
            <a:r>
              <a:rPr lang="en-US" sz="2500" dirty="0" smtClean="0"/>
              <a:t> </a:t>
            </a:r>
            <a:r>
              <a:rPr lang="en-US" sz="2500" dirty="0" err="1" smtClean="0"/>
              <a:t>orangtua</a:t>
            </a:r>
            <a:r>
              <a:rPr lang="en-US" sz="2500" dirty="0" smtClean="0"/>
              <a:t> </a:t>
            </a:r>
            <a:r>
              <a:rPr lang="en-US" sz="2500" dirty="0" err="1" smtClean="0"/>
              <a:t>atau</a:t>
            </a:r>
            <a:r>
              <a:rPr lang="en-US" sz="2500" dirty="0" smtClean="0"/>
              <a:t> </a:t>
            </a:r>
            <a:r>
              <a:rPr lang="en-US" sz="2500" dirty="0" err="1" smtClean="0"/>
              <a:t>anggota</a:t>
            </a:r>
            <a:r>
              <a:rPr lang="en-US" sz="2500" dirty="0" smtClean="0"/>
              <a:t> </a:t>
            </a:r>
            <a:r>
              <a:rPr lang="en-US" sz="2500" dirty="0" err="1" smtClean="0"/>
              <a:t>keluarga</a:t>
            </a:r>
            <a:r>
              <a:rPr lang="en-US" sz="2500" dirty="0" smtClean="0"/>
              <a:t> lain </a:t>
            </a:r>
            <a:r>
              <a:rPr lang="en-US" sz="2500" dirty="0" err="1" smtClean="0"/>
              <a:t>dalam</a:t>
            </a:r>
            <a:r>
              <a:rPr lang="en-US" sz="2500" dirty="0" smtClean="0"/>
              <a:t> </a:t>
            </a:r>
            <a:r>
              <a:rPr lang="en-US" sz="2500" dirty="0" err="1" smtClean="0"/>
              <a:t>melakukan</a:t>
            </a:r>
            <a:r>
              <a:rPr lang="en-US" sz="2500" dirty="0" smtClean="0"/>
              <a:t> </a:t>
            </a:r>
            <a:r>
              <a:rPr lang="en-US" sz="2500" dirty="0" err="1" smtClean="0"/>
              <a:t>peningkatan</a:t>
            </a:r>
            <a:r>
              <a:rPr lang="en-US" sz="2500" dirty="0" smtClean="0"/>
              <a:t> </a:t>
            </a:r>
            <a:r>
              <a:rPr lang="en-US" sz="2500" dirty="0" err="1" smtClean="0"/>
              <a:t>gizi</a:t>
            </a:r>
            <a:r>
              <a:rPr lang="en-US" sz="2500" dirty="0" smtClean="0"/>
              <a:t> </a:t>
            </a:r>
            <a:r>
              <a:rPr lang="en-US" sz="2500" dirty="0" err="1" smtClean="0"/>
              <a:t>dan</a:t>
            </a:r>
            <a:r>
              <a:rPr lang="en-US" sz="2500" dirty="0" smtClean="0"/>
              <a:t> </a:t>
            </a:r>
            <a:r>
              <a:rPr lang="en-US" sz="2500" dirty="0" err="1" smtClean="0"/>
              <a:t>kesehatan</a:t>
            </a:r>
            <a:r>
              <a:rPr lang="en-US" sz="2500" dirty="0" smtClean="0"/>
              <a:t>, </a:t>
            </a:r>
            <a:r>
              <a:rPr lang="en-US" sz="2500" dirty="0" err="1" smtClean="0"/>
              <a:t>perawatan</a:t>
            </a:r>
            <a:r>
              <a:rPr lang="en-US" sz="2500" dirty="0" smtClean="0"/>
              <a:t>, </a:t>
            </a:r>
            <a:r>
              <a:rPr lang="en-US" sz="2500" dirty="0" err="1" smtClean="0"/>
              <a:t>pengasuhan</a:t>
            </a:r>
            <a:r>
              <a:rPr lang="en-US" sz="2500" dirty="0" smtClean="0"/>
              <a:t>, </a:t>
            </a:r>
            <a:r>
              <a:rPr lang="en-US" sz="2500" dirty="0" err="1" smtClean="0"/>
              <a:t>pendidikan</a:t>
            </a:r>
            <a:r>
              <a:rPr lang="en-US" sz="2500" dirty="0" smtClean="0"/>
              <a:t> </a:t>
            </a:r>
            <a:r>
              <a:rPr lang="en-US" sz="2500" dirty="0" err="1" smtClean="0"/>
              <a:t>dan</a:t>
            </a:r>
            <a:r>
              <a:rPr lang="en-US" sz="2500" dirty="0" smtClean="0"/>
              <a:t> </a:t>
            </a:r>
            <a:r>
              <a:rPr lang="en-US" sz="2500" dirty="0" err="1" smtClean="0"/>
              <a:t>perlindungan</a:t>
            </a:r>
            <a:r>
              <a:rPr lang="en-US" sz="2500" dirty="0" smtClean="0"/>
              <a:t> </a:t>
            </a:r>
            <a:r>
              <a:rPr lang="en-US" sz="2500" dirty="0" err="1" smtClean="0"/>
              <a:t>anak</a:t>
            </a:r>
            <a:endParaRPr lang="en-US" sz="25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500" dirty="0" err="1" smtClean="0"/>
              <a:t>Meningkatkan</a:t>
            </a:r>
            <a:r>
              <a:rPr lang="en-US" sz="2500" dirty="0" smtClean="0"/>
              <a:t> </a:t>
            </a:r>
            <a:r>
              <a:rPr lang="en-US" sz="2500" dirty="0" err="1" smtClean="0"/>
              <a:t>peran</a:t>
            </a:r>
            <a:r>
              <a:rPr lang="en-US" sz="2500" dirty="0" smtClean="0"/>
              <a:t> </a:t>
            </a:r>
            <a:r>
              <a:rPr lang="en-US" sz="2500" dirty="0" err="1" smtClean="0"/>
              <a:t>serta</a:t>
            </a:r>
            <a:r>
              <a:rPr lang="en-US" sz="2500" dirty="0" smtClean="0"/>
              <a:t> </a:t>
            </a:r>
            <a:r>
              <a:rPr lang="en-US" sz="2500" dirty="0" err="1" smtClean="0"/>
              <a:t>orangtua</a:t>
            </a:r>
            <a:r>
              <a:rPr lang="en-US" sz="2500" dirty="0" smtClean="0"/>
              <a:t> </a:t>
            </a:r>
            <a:r>
              <a:rPr lang="en-US" sz="2500" dirty="0" err="1" smtClean="0"/>
              <a:t>atau</a:t>
            </a:r>
            <a:r>
              <a:rPr lang="en-US" sz="2500" dirty="0" smtClean="0"/>
              <a:t> </a:t>
            </a:r>
            <a:r>
              <a:rPr lang="en-US" sz="2500" dirty="0" err="1" smtClean="0"/>
              <a:t>anggota</a:t>
            </a:r>
            <a:r>
              <a:rPr lang="en-US" sz="2500" dirty="0" smtClean="0"/>
              <a:t> </a:t>
            </a:r>
            <a:r>
              <a:rPr lang="en-US" sz="2500" dirty="0" err="1" smtClean="0"/>
              <a:t>keluarga</a:t>
            </a:r>
            <a:r>
              <a:rPr lang="en-US" sz="2500" dirty="0" smtClean="0"/>
              <a:t> lain </a:t>
            </a:r>
            <a:r>
              <a:rPr lang="en-US" sz="2500" dirty="0" err="1" smtClean="0"/>
              <a:t>dalam</a:t>
            </a:r>
            <a:r>
              <a:rPr lang="en-US" sz="2500" dirty="0" smtClean="0"/>
              <a:t> proses </a:t>
            </a:r>
            <a:r>
              <a:rPr lang="en-US" sz="2500" dirty="0" err="1" smtClean="0"/>
              <a:t>pendidikan</a:t>
            </a:r>
            <a:r>
              <a:rPr lang="en-US" sz="2500" dirty="0" smtClean="0"/>
              <a:t> </a:t>
            </a:r>
            <a:r>
              <a:rPr lang="en-US" sz="2500" dirty="0" err="1" smtClean="0"/>
              <a:t>anak</a:t>
            </a:r>
            <a:r>
              <a:rPr lang="en-US" sz="2500" dirty="0" smtClean="0"/>
              <a:t> </a:t>
            </a:r>
            <a:r>
              <a:rPr lang="en-US" sz="2500" dirty="0" err="1" smtClean="0"/>
              <a:t>usia</a:t>
            </a:r>
            <a:r>
              <a:rPr lang="en-US" sz="2500" dirty="0" smtClean="0"/>
              <a:t> </a:t>
            </a:r>
            <a:r>
              <a:rPr lang="en-US" sz="2500" dirty="0" err="1" smtClean="0"/>
              <a:t>dini</a:t>
            </a:r>
            <a:r>
              <a:rPr lang="en-US" sz="2500" dirty="0" smtClean="0"/>
              <a:t> di </a:t>
            </a:r>
            <a:r>
              <a:rPr lang="en-US" sz="2500" dirty="0" err="1" smtClean="0"/>
              <a:t>lembaga</a:t>
            </a:r>
            <a:r>
              <a:rPr lang="en-US" sz="2500" dirty="0" smtClean="0"/>
              <a:t> PAUD </a:t>
            </a:r>
            <a:r>
              <a:rPr lang="en-US" sz="2500" dirty="0" err="1" smtClean="0"/>
              <a:t>maupun</a:t>
            </a:r>
            <a:r>
              <a:rPr lang="en-US" sz="2500" dirty="0" smtClean="0"/>
              <a:t> di </a:t>
            </a:r>
            <a:r>
              <a:rPr lang="en-US" sz="2500" dirty="0" err="1" smtClean="0"/>
              <a:t>lingkungan</a:t>
            </a:r>
            <a:r>
              <a:rPr lang="en-US" sz="2500" dirty="0" smtClean="0"/>
              <a:t> </a:t>
            </a:r>
            <a:r>
              <a:rPr lang="en-US" sz="2500" dirty="0" err="1" smtClean="0"/>
              <a:t>masyarakat</a:t>
            </a:r>
            <a:endParaRPr lang="en-US" sz="25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500" dirty="0" err="1" smtClean="0"/>
              <a:t>Meningkatkan</a:t>
            </a:r>
            <a:r>
              <a:rPr lang="en-US" sz="2500" dirty="0" smtClean="0"/>
              <a:t> </a:t>
            </a:r>
            <a:r>
              <a:rPr lang="en-US" sz="2500" dirty="0" err="1" smtClean="0"/>
              <a:t>mutu</a:t>
            </a:r>
            <a:r>
              <a:rPr lang="en-US" sz="2500" dirty="0" smtClean="0"/>
              <a:t> </a:t>
            </a:r>
            <a:r>
              <a:rPr lang="en-US" sz="2500" dirty="0" err="1" smtClean="0"/>
              <a:t>pelaksanaan</a:t>
            </a:r>
            <a:r>
              <a:rPr lang="en-US" sz="2500" dirty="0" smtClean="0"/>
              <a:t> PAUD </a:t>
            </a:r>
            <a:r>
              <a:rPr lang="en-US" sz="2500" dirty="0" err="1" smtClean="0"/>
              <a:t>berbasis</a:t>
            </a:r>
            <a:r>
              <a:rPr lang="en-US" sz="2500" dirty="0" smtClean="0"/>
              <a:t> </a:t>
            </a:r>
            <a:r>
              <a:rPr lang="en-US" sz="2500" dirty="0" err="1" smtClean="0"/>
              <a:t>keluarga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26768843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3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Sasaran</a:t>
            </a:r>
            <a:r>
              <a:rPr lang="en-US" dirty="0" smtClean="0"/>
              <a:t>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127397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Orangtua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keluarga</a:t>
            </a:r>
            <a:r>
              <a:rPr lang="en-US" dirty="0" smtClean="0"/>
              <a:t> lain yang </a:t>
            </a:r>
            <a:r>
              <a:rPr lang="en-US" dirty="0" err="1" smtClean="0"/>
              <a:t>anaknya</a:t>
            </a:r>
            <a:r>
              <a:rPr lang="en-US" dirty="0" smtClean="0"/>
              <a:t> </a:t>
            </a:r>
            <a:r>
              <a:rPr lang="en-US" dirty="0" err="1" smtClean="0"/>
              <a:t>mengikuti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di </a:t>
            </a:r>
            <a:r>
              <a:rPr lang="en-US" dirty="0" err="1" smtClean="0"/>
              <a:t>lembaga</a:t>
            </a:r>
            <a:r>
              <a:rPr lang="en-US" dirty="0" smtClean="0"/>
              <a:t> PAUD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Orangtua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keluarga</a:t>
            </a:r>
            <a:r>
              <a:rPr lang="en-US" dirty="0" smtClean="0"/>
              <a:t> lain yang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usia</a:t>
            </a:r>
            <a:r>
              <a:rPr lang="en-US" dirty="0" smtClean="0"/>
              <a:t> </a:t>
            </a:r>
            <a:r>
              <a:rPr lang="en-US" dirty="0" err="1" smtClean="0"/>
              <a:t>dini</a:t>
            </a:r>
            <a:r>
              <a:rPr lang="en-US" dirty="0" smtClean="0"/>
              <a:t>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mendapat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di </a:t>
            </a:r>
            <a:r>
              <a:rPr lang="en-US" dirty="0" err="1" smtClean="0"/>
              <a:t>lembaga</a:t>
            </a:r>
            <a:r>
              <a:rPr lang="en-US" dirty="0" smtClean="0"/>
              <a:t> PAUD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Calon</a:t>
            </a:r>
            <a:r>
              <a:rPr lang="en-US" dirty="0" smtClean="0"/>
              <a:t> </a:t>
            </a:r>
            <a:r>
              <a:rPr lang="en-US" dirty="0" err="1" smtClean="0"/>
              <a:t>orangtua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lain yang </a:t>
            </a:r>
            <a:r>
              <a:rPr lang="en-US" dirty="0" err="1" smtClean="0"/>
              <a:t>berminat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9272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60000"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226" y="1026505"/>
            <a:ext cx="4861106" cy="619614"/>
          </a:xfrm>
          <a:solidFill>
            <a:schemeClr val="bg1">
              <a:alpha val="46000"/>
            </a:schemeClr>
          </a:solidFill>
        </p:spPr>
        <p:txBody>
          <a:bodyPr>
            <a:normAutofit/>
          </a:bodyPr>
          <a:lstStyle/>
          <a:p>
            <a:r>
              <a:rPr lang="en-US" sz="3000" b="1" dirty="0" err="1" smtClean="0"/>
              <a:t>Metode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pembelajaran</a:t>
            </a:r>
            <a:r>
              <a:rPr lang="en-US" sz="3000" b="1" smtClean="0"/>
              <a:t> </a:t>
            </a:r>
            <a:r>
              <a:rPr lang="en-US" sz="3000" b="1" smtClean="0"/>
              <a:t>PAUD</a:t>
            </a:r>
            <a:endParaRPr lang="en-US" sz="3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226" y="1832566"/>
            <a:ext cx="4607888" cy="4351338"/>
          </a:xfrm>
          <a:solidFill>
            <a:schemeClr val="bg1">
              <a:alpha val="37000"/>
            </a:schemeClr>
          </a:soli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dirty="0" err="1" smtClean="0"/>
              <a:t>Perlu</a:t>
            </a:r>
            <a:r>
              <a:rPr lang="en-US" sz="1800" dirty="0" smtClean="0"/>
              <a:t> </a:t>
            </a:r>
            <a:r>
              <a:rPr lang="en-US" sz="1800" dirty="0" err="1" smtClean="0"/>
              <a:t>memperhatikan</a:t>
            </a:r>
            <a:r>
              <a:rPr lang="en-US" sz="1800" dirty="0" smtClean="0"/>
              <a:t> </a:t>
            </a:r>
            <a:r>
              <a:rPr lang="en-US" sz="1800" dirty="0" err="1" smtClean="0"/>
              <a:t>gaya</a:t>
            </a:r>
            <a:r>
              <a:rPr lang="en-US" sz="1800" dirty="0" smtClean="0"/>
              <a:t> </a:t>
            </a:r>
            <a:r>
              <a:rPr lang="en-US" sz="1800" dirty="0" err="1" smtClean="0"/>
              <a:t>belajar</a:t>
            </a:r>
            <a:r>
              <a:rPr lang="en-US" sz="1800" dirty="0" smtClean="0"/>
              <a:t> </a:t>
            </a:r>
            <a:r>
              <a:rPr lang="en-US" sz="1800" dirty="0" err="1" smtClean="0"/>
              <a:t>anak</a:t>
            </a:r>
            <a:r>
              <a:rPr lang="en-US" sz="1800" dirty="0" smtClean="0"/>
              <a:t> : </a:t>
            </a:r>
            <a:r>
              <a:rPr lang="en-US" sz="1800" dirty="0" err="1" smtClean="0"/>
              <a:t>tipe</a:t>
            </a:r>
            <a:r>
              <a:rPr lang="en-US" sz="1800" dirty="0" smtClean="0"/>
              <a:t> visual, </a:t>
            </a:r>
            <a:r>
              <a:rPr lang="en-US" sz="1800" dirty="0" err="1" smtClean="0"/>
              <a:t>tipe</a:t>
            </a:r>
            <a:r>
              <a:rPr lang="en-US" sz="1800" dirty="0" smtClean="0"/>
              <a:t> </a:t>
            </a:r>
            <a:r>
              <a:rPr lang="en-US" sz="1800" dirty="0" err="1" smtClean="0"/>
              <a:t>auditorial</a:t>
            </a:r>
            <a:r>
              <a:rPr lang="en-US" sz="1800" dirty="0" smtClean="0"/>
              <a:t> </a:t>
            </a:r>
            <a:r>
              <a:rPr lang="en-US" sz="1800" dirty="0" err="1" smtClean="0"/>
              <a:t>dan</a:t>
            </a:r>
            <a:r>
              <a:rPr lang="en-US" sz="1800" dirty="0" smtClean="0"/>
              <a:t> </a:t>
            </a:r>
            <a:r>
              <a:rPr lang="en-US" sz="1800" dirty="0" err="1" smtClean="0"/>
              <a:t>tipe</a:t>
            </a:r>
            <a:r>
              <a:rPr lang="en-US" sz="1800" dirty="0" smtClean="0"/>
              <a:t> </a:t>
            </a:r>
            <a:r>
              <a:rPr lang="en-US" sz="1800" dirty="0" err="1" smtClean="0"/>
              <a:t>kinestetik</a:t>
            </a: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 err="1" smtClean="0">
                <a:latin typeface="Arial Narrow" panose="020B0606020202030204" pitchFamily="34" charset="0"/>
              </a:rPr>
              <a:t>Kriteria</a:t>
            </a:r>
            <a:r>
              <a:rPr lang="en-US" sz="1800" dirty="0" smtClean="0">
                <a:latin typeface="Arial Narrow" panose="020B0606020202030204" pitchFamily="34" charset="0"/>
              </a:rPr>
              <a:t> yang </a:t>
            </a:r>
            <a:r>
              <a:rPr lang="en-US" sz="1800" dirty="0" err="1" smtClean="0">
                <a:latin typeface="Arial Narrow" panose="020B0606020202030204" pitchFamily="34" charset="0"/>
              </a:rPr>
              <a:t>harus</a:t>
            </a:r>
            <a:r>
              <a:rPr lang="en-US" sz="1800" dirty="0" smtClean="0">
                <a:latin typeface="Arial Narrow" panose="020B0606020202030204" pitchFamily="34" charset="0"/>
              </a:rPr>
              <a:t> </a:t>
            </a:r>
            <a:r>
              <a:rPr lang="en-US" sz="1800" dirty="0" err="1" smtClean="0">
                <a:latin typeface="Arial Narrow" panose="020B0606020202030204" pitchFamily="34" charset="0"/>
              </a:rPr>
              <a:t>dipertimbangkan</a:t>
            </a:r>
            <a:r>
              <a:rPr lang="en-US" sz="1800" dirty="0" smtClean="0">
                <a:latin typeface="Arial Narrow" panose="020B0606020202030204" pitchFamily="34" charset="0"/>
              </a:rPr>
              <a:t> guru </a:t>
            </a:r>
            <a:r>
              <a:rPr lang="en-US" sz="1800" dirty="0" err="1" smtClean="0">
                <a:latin typeface="Arial Narrow" panose="020B0606020202030204" pitchFamily="34" charset="0"/>
              </a:rPr>
              <a:t>dalam</a:t>
            </a:r>
            <a:r>
              <a:rPr lang="en-US" sz="1800" dirty="0" smtClean="0">
                <a:latin typeface="Arial Narrow" panose="020B0606020202030204" pitchFamily="34" charset="0"/>
              </a:rPr>
              <a:t> </a:t>
            </a:r>
            <a:r>
              <a:rPr lang="en-US" sz="1800" dirty="0" err="1" smtClean="0">
                <a:latin typeface="Arial Narrow" panose="020B0606020202030204" pitchFamily="34" charset="0"/>
              </a:rPr>
              <a:t>memilih</a:t>
            </a:r>
            <a:r>
              <a:rPr lang="en-US" sz="1800" dirty="0" smtClean="0">
                <a:latin typeface="Arial Narrow" panose="020B0606020202030204" pitchFamily="34" charset="0"/>
              </a:rPr>
              <a:t> </a:t>
            </a:r>
            <a:r>
              <a:rPr lang="en-US" sz="1800" dirty="0" err="1" smtClean="0">
                <a:latin typeface="Arial Narrow" panose="020B0606020202030204" pitchFamily="34" charset="0"/>
              </a:rPr>
              <a:t>metode</a:t>
            </a:r>
            <a:r>
              <a:rPr lang="en-US" sz="1800" dirty="0" smtClean="0">
                <a:latin typeface="Arial Narrow" panose="020B0606020202030204" pitchFamily="34" charset="0"/>
              </a:rPr>
              <a:t> </a:t>
            </a:r>
            <a:r>
              <a:rPr lang="en-US" sz="1800" dirty="0" err="1" smtClean="0">
                <a:latin typeface="Arial Narrow" panose="020B0606020202030204" pitchFamily="34" charset="0"/>
              </a:rPr>
              <a:t>pembelajaran</a:t>
            </a:r>
            <a:endParaRPr lang="en-US" sz="1800" dirty="0" smtClean="0">
              <a:latin typeface="Arial Narrow" panose="020B0606020202030204" pitchFamily="34" charset="0"/>
            </a:endParaRPr>
          </a:p>
          <a:p>
            <a:pPr marL="514350" indent="-514350">
              <a:buAutoNum type="alphaLcPeriod"/>
            </a:pPr>
            <a:r>
              <a:rPr lang="en-US" sz="1800" dirty="0" err="1" smtClean="0">
                <a:latin typeface="Arial Narrow" panose="020B0606020202030204" pitchFamily="34" charset="0"/>
              </a:rPr>
              <a:t>Karakteristik</a:t>
            </a:r>
            <a:r>
              <a:rPr lang="en-US" sz="1800" dirty="0" smtClean="0">
                <a:latin typeface="Arial Narrow" panose="020B0606020202030204" pitchFamily="34" charset="0"/>
              </a:rPr>
              <a:t> </a:t>
            </a:r>
            <a:r>
              <a:rPr lang="en-US" sz="1800" dirty="0" err="1" smtClean="0">
                <a:latin typeface="Arial Narrow" panose="020B0606020202030204" pitchFamily="34" charset="0"/>
              </a:rPr>
              <a:t>tujuan</a:t>
            </a:r>
            <a:r>
              <a:rPr lang="en-US" sz="1800" dirty="0" smtClean="0">
                <a:latin typeface="Arial Narrow" panose="020B0606020202030204" pitchFamily="34" charset="0"/>
              </a:rPr>
              <a:t> </a:t>
            </a:r>
            <a:r>
              <a:rPr lang="en-US" sz="1800" dirty="0" err="1" smtClean="0">
                <a:latin typeface="Arial Narrow" panose="020B0606020202030204" pitchFamily="34" charset="0"/>
              </a:rPr>
              <a:t>pembelajaran</a:t>
            </a:r>
            <a:endParaRPr lang="en-US" sz="1800" dirty="0" smtClean="0">
              <a:latin typeface="Arial Narrow" panose="020B0606020202030204" pitchFamily="34" charset="0"/>
            </a:endParaRPr>
          </a:p>
          <a:p>
            <a:pPr marL="514350" indent="-514350">
              <a:buAutoNum type="alphaLcPeriod"/>
            </a:pPr>
            <a:r>
              <a:rPr lang="en-US" sz="1800" dirty="0" err="1" smtClean="0">
                <a:latin typeface="Arial Narrow" panose="020B0606020202030204" pitchFamily="34" charset="0"/>
              </a:rPr>
              <a:t>Karakteristik</a:t>
            </a:r>
            <a:r>
              <a:rPr lang="en-US" sz="1800" dirty="0" smtClean="0">
                <a:latin typeface="Arial Narrow" panose="020B0606020202030204" pitchFamily="34" charset="0"/>
              </a:rPr>
              <a:t> </a:t>
            </a:r>
            <a:r>
              <a:rPr lang="en-US" sz="1800" dirty="0" err="1" smtClean="0">
                <a:latin typeface="Arial Narrow" panose="020B0606020202030204" pitchFamily="34" charset="0"/>
              </a:rPr>
              <a:t>anak</a:t>
            </a:r>
            <a:r>
              <a:rPr lang="en-US" sz="1800" dirty="0" smtClean="0">
                <a:latin typeface="Arial Narrow" panose="020B0606020202030204" pitchFamily="34" charset="0"/>
              </a:rPr>
              <a:t> </a:t>
            </a:r>
            <a:r>
              <a:rPr lang="en-US" sz="1800" dirty="0" err="1" smtClean="0">
                <a:latin typeface="Arial Narrow" panose="020B0606020202030204" pitchFamily="34" charset="0"/>
              </a:rPr>
              <a:t>sebagai</a:t>
            </a:r>
            <a:r>
              <a:rPr lang="en-US" sz="1800" dirty="0" smtClean="0">
                <a:latin typeface="Arial Narrow" panose="020B0606020202030204" pitchFamily="34" charset="0"/>
              </a:rPr>
              <a:t> </a:t>
            </a:r>
            <a:r>
              <a:rPr lang="en-US" sz="1800" dirty="0" err="1" smtClean="0">
                <a:latin typeface="Arial Narrow" panose="020B0606020202030204" pitchFamily="34" charset="0"/>
              </a:rPr>
              <a:t>peserta</a:t>
            </a:r>
            <a:r>
              <a:rPr lang="en-US" sz="1800" dirty="0" smtClean="0">
                <a:latin typeface="Arial Narrow" panose="020B0606020202030204" pitchFamily="34" charset="0"/>
              </a:rPr>
              <a:t> </a:t>
            </a:r>
            <a:r>
              <a:rPr lang="en-US" sz="1800" dirty="0" err="1" smtClean="0">
                <a:latin typeface="Arial Narrow" panose="020B0606020202030204" pitchFamily="34" charset="0"/>
              </a:rPr>
              <a:t>didik</a:t>
            </a:r>
            <a:endParaRPr lang="en-US" sz="1800" dirty="0" smtClean="0">
              <a:latin typeface="Arial Narrow" panose="020B0606020202030204" pitchFamily="34" charset="0"/>
            </a:endParaRPr>
          </a:p>
          <a:p>
            <a:pPr marL="514350" indent="-514350">
              <a:buAutoNum type="alphaLcPeriod"/>
            </a:pPr>
            <a:r>
              <a:rPr lang="en-US" sz="1800" dirty="0" err="1" smtClean="0">
                <a:latin typeface="Arial Narrow" panose="020B0606020202030204" pitchFamily="34" charset="0"/>
              </a:rPr>
              <a:t>Karakteristik</a:t>
            </a:r>
            <a:r>
              <a:rPr lang="en-US" sz="1800" dirty="0" smtClean="0">
                <a:latin typeface="Arial Narrow" panose="020B0606020202030204" pitchFamily="34" charset="0"/>
              </a:rPr>
              <a:t> </a:t>
            </a:r>
            <a:r>
              <a:rPr lang="en-US" sz="1800" dirty="0" err="1" smtClean="0">
                <a:latin typeface="Arial Narrow" panose="020B0606020202030204" pitchFamily="34" charset="0"/>
              </a:rPr>
              <a:t>tempat</a:t>
            </a:r>
            <a:r>
              <a:rPr lang="en-US" sz="1800" dirty="0" smtClean="0">
                <a:latin typeface="Arial Narrow" panose="020B0606020202030204" pitchFamily="34" charset="0"/>
              </a:rPr>
              <a:t> yang </a:t>
            </a:r>
            <a:r>
              <a:rPr lang="en-US" sz="1800" dirty="0" err="1" smtClean="0">
                <a:latin typeface="Arial Narrow" panose="020B0606020202030204" pitchFamily="34" charset="0"/>
              </a:rPr>
              <a:t>akan</a:t>
            </a:r>
            <a:r>
              <a:rPr lang="en-US" sz="1800" dirty="0" smtClean="0">
                <a:latin typeface="Arial Narrow" panose="020B0606020202030204" pitchFamily="34" charset="0"/>
              </a:rPr>
              <a:t> </a:t>
            </a:r>
            <a:r>
              <a:rPr lang="en-US" sz="1800" dirty="0" err="1" smtClean="0">
                <a:latin typeface="Arial Narrow" panose="020B0606020202030204" pitchFamily="34" charset="0"/>
              </a:rPr>
              <a:t>digunakan</a:t>
            </a:r>
            <a:r>
              <a:rPr lang="en-US" sz="1800" dirty="0" smtClean="0">
                <a:latin typeface="Arial Narrow" panose="020B0606020202030204" pitchFamily="34" charset="0"/>
              </a:rPr>
              <a:t> </a:t>
            </a:r>
            <a:r>
              <a:rPr lang="en-US" sz="1800" dirty="0" err="1" smtClean="0">
                <a:latin typeface="Arial Narrow" panose="020B0606020202030204" pitchFamily="34" charset="0"/>
              </a:rPr>
              <a:t>untuk</a:t>
            </a:r>
            <a:r>
              <a:rPr lang="en-US" sz="1800" dirty="0" smtClean="0">
                <a:latin typeface="Arial Narrow" panose="020B0606020202030204" pitchFamily="34" charset="0"/>
              </a:rPr>
              <a:t> </a:t>
            </a:r>
            <a:r>
              <a:rPr lang="en-US" sz="1800" dirty="0" err="1" smtClean="0">
                <a:latin typeface="Arial Narrow" panose="020B0606020202030204" pitchFamily="34" charset="0"/>
              </a:rPr>
              <a:t>kegiatan</a:t>
            </a:r>
            <a:r>
              <a:rPr lang="en-US" sz="1800" dirty="0" smtClean="0">
                <a:latin typeface="Arial Narrow" panose="020B0606020202030204" pitchFamily="34" charset="0"/>
              </a:rPr>
              <a:t> </a:t>
            </a:r>
            <a:r>
              <a:rPr lang="en-US" sz="1800" dirty="0" err="1" smtClean="0">
                <a:latin typeface="Arial Narrow" panose="020B0606020202030204" pitchFamily="34" charset="0"/>
              </a:rPr>
              <a:t>belajar</a:t>
            </a:r>
            <a:r>
              <a:rPr lang="en-US" sz="1800" dirty="0" smtClean="0">
                <a:latin typeface="Arial Narrow" panose="020B0606020202030204" pitchFamily="34" charset="0"/>
              </a:rPr>
              <a:t>, di </a:t>
            </a:r>
            <a:r>
              <a:rPr lang="en-US" sz="1800" dirty="0" err="1" smtClean="0">
                <a:latin typeface="Arial Narrow" panose="020B0606020202030204" pitchFamily="34" charset="0"/>
              </a:rPr>
              <a:t>dalam</a:t>
            </a:r>
            <a:r>
              <a:rPr lang="en-US" sz="1800" dirty="0" smtClean="0">
                <a:latin typeface="Arial Narrow" panose="020B0606020202030204" pitchFamily="34" charset="0"/>
              </a:rPr>
              <a:t> </a:t>
            </a:r>
            <a:r>
              <a:rPr lang="en-US" sz="1800" dirty="0" err="1" smtClean="0">
                <a:latin typeface="Arial Narrow" panose="020B0606020202030204" pitchFamily="34" charset="0"/>
              </a:rPr>
              <a:t>ruangan</a:t>
            </a:r>
            <a:r>
              <a:rPr lang="en-US" sz="1800" dirty="0" smtClean="0">
                <a:latin typeface="Arial Narrow" panose="020B0606020202030204" pitchFamily="34" charset="0"/>
              </a:rPr>
              <a:t> </a:t>
            </a:r>
            <a:r>
              <a:rPr lang="en-US" sz="1800" dirty="0" err="1" smtClean="0">
                <a:latin typeface="Arial Narrow" panose="020B0606020202030204" pitchFamily="34" charset="0"/>
              </a:rPr>
              <a:t>atau</a:t>
            </a:r>
            <a:r>
              <a:rPr lang="en-US" sz="1800" dirty="0" smtClean="0">
                <a:latin typeface="Arial Narrow" panose="020B0606020202030204" pitchFamily="34" charset="0"/>
              </a:rPr>
              <a:t> di </a:t>
            </a:r>
            <a:r>
              <a:rPr lang="en-US" sz="1800" dirty="0" err="1" smtClean="0">
                <a:latin typeface="Arial Narrow" panose="020B0606020202030204" pitchFamily="34" charset="0"/>
              </a:rPr>
              <a:t>luar</a:t>
            </a:r>
            <a:r>
              <a:rPr lang="en-US" sz="1800" dirty="0" smtClean="0">
                <a:latin typeface="Arial Narrow" panose="020B0606020202030204" pitchFamily="34" charset="0"/>
              </a:rPr>
              <a:t> </a:t>
            </a:r>
            <a:r>
              <a:rPr lang="en-US" sz="1800" dirty="0" err="1" smtClean="0">
                <a:latin typeface="Arial Narrow" panose="020B0606020202030204" pitchFamily="34" charset="0"/>
              </a:rPr>
              <a:t>ruangan</a:t>
            </a:r>
            <a:endParaRPr lang="en-US" sz="1800" dirty="0" smtClean="0">
              <a:latin typeface="Arial Narrow" panose="020B0606020202030204" pitchFamily="34" charset="0"/>
            </a:endParaRPr>
          </a:p>
          <a:p>
            <a:pPr marL="514350" indent="-514350">
              <a:buAutoNum type="alphaLcPeriod"/>
            </a:pPr>
            <a:r>
              <a:rPr lang="en-US" sz="1800" dirty="0" err="1" smtClean="0">
                <a:latin typeface="Arial Narrow" panose="020B0606020202030204" pitchFamily="34" charset="0"/>
              </a:rPr>
              <a:t>Karakteristik</a:t>
            </a:r>
            <a:r>
              <a:rPr lang="en-US" sz="1800" dirty="0" smtClean="0">
                <a:latin typeface="Arial Narrow" panose="020B0606020202030204" pitchFamily="34" charset="0"/>
              </a:rPr>
              <a:t> </a:t>
            </a:r>
            <a:r>
              <a:rPr lang="en-US" sz="1800" dirty="0" err="1" smtClean="0">
                <a:latin typeface="Arial Narrow" panose="020B0606020202030204" pitchFamily="34" charset="0"/>
              </a:rPr>
              <a:t>tema</a:t>
            </a:r>
            <a:r>
              <a:rPr lang="en-US" sz="1800" dirty="0" smtClean="0">
                <a:latin typeface="Arial Narrow" panose="020B0606020202030204" pitchFamily="34" charset="0"/>
              </a:rPr>
              <a:t> </a:t>
            </a:r>
            <a:r>
              <a:rPr lang="en-US" sz="1800" dirty="0" err="1" smtClean="0">
                <a:latin typeface="Arial Narrow" panose="020B0606020202030204" pitchFamily="34" charset="0"/>
              </a:rPr>
              <a:t>atau</a:t>
            </a:r>
            <a:r>
              <a:rPr lang="en-US" sz="1800" dirty="0" smtClean="0">
                <a:latin typeface="Arial Narrow" panose="020B0606020202030204" pitchFamily="34" charset="0"/>
              </a:rPr>
              <a:t> </a:t>
            </a:r>
            <a:r>
              <a:rPr lang="en-US" sz="1800" dirty="0" err="1" smtClean="0">
                <a:latin typeface="Arial Narrow" panose="020B0606020202030204" pitchFamily="34" charset="0"/>
              </a:rPr>
              <a:t>bahan</a:t>
            </a:r>
            <a:r>
              <a:rPr lang="en-US" sz="1800" dirty="0" smtClean="0">
                <a:latin typeface="Arial Narrow" panose="020B0606020202030204" pitchFamily="34" charset="0"/>
              </a:rPr>
              <a:t> ajar yang </a:t>
            </a:r>
            <a:r>
              <a:rPr lang="en-US" sz="1800" dirty="0" err="1" smtClean="0">
                <a:latin typeface="Arial Narrow" panose="020B0606020202030204" pitchFamily="34" charset="0"/>
              </a:rPr>
              <a:t>akan</a:t>
            </a:r>
            <a:r>
              <a:rPr lang="en-US" sz="1800" dirty="0" smtClean="0">
                <a:latin typeface="Arial Narrow" panose="020B0606020202030204" pitchFamily="34" charset="0"/>
              </a:rPr>
              <a:t> </a:t>
            </a:r>
            <a:r>
              <a:rPr lang="en-US" sz="1800" dirty="0" err="1" smtClean="0">
                <a:latin typeface="Arial Narrow" panose="020B0606020202030204" pitchFamily="34" charset="0"/>
              </a:rPr>
              <a:t>disajikan</a:t>
            </a:r>
            <a:r>
              <a:rPr lang="en-US" sz="1800" dirty="0" smtClean="0">
                <a:latin typeface="Arial Narrow" panose="020B0606020202030204" pitchFamily="34" charset="0"/>
              </a:rPr>
              <a:t> </a:t>
            </a:r>
            <a:r>
              <a:rPr lang="en-US" sz="1800" dirty="0" err="1" smtClean="0">
                <a:latin typeface="Arial Narrow" panose="020B0606020202030204" pitchFamily="34" charset="0"/>
              </a:rPr>
              <a:t>kepada</a:t>
            </a:r>
            <a:r>
              <a:rPr lang="en-US" sz="1800" dirty="0" smtClean="0">
                <a:latin typeface="Arial Narrow" panose="020B0606020202030204" pitchFamily="34" charset="0"/>
              </a:rPr>
              <a:t> </a:t>
            </a:r>
            <a:r>
              <a:rPr lang="en-US" sz="1800" dirty="0" err="1" smtClean="0">
                <a:latin typeface="Arial Narrow" panose="020B0606020202030204" pitchFamily="34" charset="0"/>
              </a:rPr>
              <a:t>anak</a:t>
            </a:r>
            <a:endParaRPr lang="en-US" sz="1800" dirty="0" smtClean="0">
              <a:latin typeface="Arial Narrow" panose="020B0606020202030204" pitchFamily="34" charset="0"/>
            </a:endParaRPr>
          </a:p>
          <a:p>
            <a:pPr marL="514350" indent="-514350">
              <a:buAutoNum type="alphaLcPeriod"/>
            </a:pPr>
            <a:r>
              <a:rPr lang="en-US" sz="1800" dirty="0" err="1" smtClean="0">
                <a:latin typeface="Arial Narrow" panose="020B0606020202030204" pitchFamily="34" charset="0"/>
              </a:rPr>
              <a:t>Karakteristik</a:t>
            </a:r>
            <a:r>
              <a:rPr lang="en-US" sz="1800" dirty="0" smtClean="0">
                <a:latin typeface="Arial Narrow" panose="020B0606020202030204" pitchFamily="34" charset="0"/>
              </a:rPr>
              <a:t> </a:t>
            </a:r>
            <a:r>
              <a:rPr lang="en-US" sz="1800" dirty="0" err="1" smtClean="0">
                <a:latin typeface="Arial Narrow" panose="020B0606020202030204" pitchFamily="34" charset="0"/>
              </a:rPr>
              <a:t>pola</a:t>
            </a:r>
            <a:r>
              <a:rPr lang="en-US" sz="1800" dirty="0" smtClean="0">
                <a:latin typeface="Arial Narrow" panose="020B0606020202030204" pitchFamily="34" charset="0"/>
              </a:rPr>
              <a:t> </a:t>
            </a:r>
            <a:r>
              <a:rPr lang="en-US" sz="1800" dirty="0" err="1" smtClean="0">
                <a:latin typeface="Arial Narrow" panose="020B0606020202030204" pitchFamily="34" charset="0"/>
              </a:rPr>
              <a:t>kegiatan</a:t>
            </a:r>
            <a:r>
              <a:rPr lang="en-US" sz="1800" dirty="0" smtClean="0">
                <a:latin typeface="Arial Narrow" panose="020B0606020202030204" pitchFamily="34" charset="0"/>
              </a:rPr>
              <a:t> yang </a:t>
            </a:r>
            <a:r>
              <a:rPr lang="en-US" sz="1800" dirty="0" err="1" smtClean="0">
                <a:latin typeface="Arial Narrow" panose="020B0606020202030204" pitchFamily="34" charset="0"/>
              </a:rPr>
              <a:t>akan</a:t>
            </a:r>
            <a:r>
              <a:rPr lang="en-US" sz="1800" dirty="0" smtClean="0">
                <a:latin typeface="Arial Narrow" panose="020B0606020202030204" pitchFamily="34" charset="0"/>
              </a:rPr>
              <a:t> </a:t>
            </a:r>
            <a:r>
              <a:rPr lang="en-US" sz="1800" dirty="0" err="1" smtClean="0">
                <a:latin typeface="Arial Narrow" panose="020B0606020202030204" pitchFamily="34" charset="0"/>
              </a:rPr>
              <a:t>digunakan</a:t>
            </a:r>
            <a:r>
              <a:rPr lang="en-US" sz="1800" dirty="0" smtClean="0">
                <a:latin typeface="Arial Narrow" panose="020B0606020202030204" pitchFamily="34" charset="0"/>
              </a:rPr>
              <a:t> </a:t>
            </a:r>
            <a:r>
              <a:rPr lang="en-US" sz="1800" dirty="0" err="1" smtClean="0">
                <a:latin typeface="Arial Narrow" panose="020B0606020202030204" pitchFamily="34" charset="0"/>
              </a:rPr>
              <a:t>apakah</a:t>
            </a:r>
            <a:r>
              <a:rPr lang="en-US" sz="1800" dirty="0" smtClean="0">
                <a:latin typeface="Arial Narrow" panose="020B0606020202030204" pitchFamily="34" charset="0"/>
              </a:rPr>
              <a:t> </a:t>
            </a:r>
            <a:r>
              <a:rPr lang="en-US" sz="1800" dirty="0" err="1" smtClean="0">
                <a:latin typeface="Arial Narrow" panose="020B0606020202030204" pitchFamily="34" charset="0"/>
              </a:rPr>
              <a:t>melalui</a:t>
            </a:r>
            <a:r>
              <a:rPr lang="en-US" sz="1800" dirty="0" smtClean="0">
                <a:latin typeface="Arial Narrow" panose="020B0606020202030204" pitchFamily="34" charset="0"/>
              </a:rPr>
              <a:t> </a:t>
            </a:r>
            <a:r>
              <a:rPr lang="en-US" sz="1800" dirty="0" err="1" smtClean="0">
                <a:latin typeface="Arial Narrow" panose="020B0606020202030204" pitchFamily="34" charset="0"/>
              </a:rPr>
              <a:t>pengarahan</a:t>
            </a:r>
            <a:r>
              <a:rPr lang="en-US" sz="1800" dirty="0" smtClean="0">
                <a:latin typeface="Arial Narrow" panose="020B0606020202030204" pitchFamily="34" charset="0"/>
              </a:rPr>
              <a:t> </a:t>
            </a:r>
            <a:r>
              <a:rPr lang="en-US" sz="1800" dirty="0" err="1" smtClean="0">
                <a:latin typeface="Arial Narrow" panose="020B0606020202030204" pitchFamily="34" charset="0"/>
              </a:rPr>
              <a:t>langsung</a:t>
            </a:r>
            <a:r>
              <a:rPr lang="en-US" sz="1800" dirty="0" smtClean="0">
                <a:latin typeface="Arial Narrow" panose="020B0606020202030204" pitchFamily="34" charset="0"/>
              </a:rPr>
              <a:t>, semi </a:t>
            </a:r>
            <a:r>
              <a:rPr lang="en-US" sz="1800" dirty="0" err="1" smtClean="0">
                <a:latin typeface="Arial Narrow" panose="020B0606020202030204" pitchFamily="34" charset="0"/>
              </a:rPr>
              <a:t>kreatif</a:t>
            </a:r>
            <a:r>
              <a:rPr lang="en-US" sz="1800" dirty="0" smtClean="0">
                <a:latin typeface="Arial Narrow" panose="020B0606020202030204" pitchFamily="34" charset="0"/>
              </a:rPr>
              <a:t> </a:t>
            </a:r>
            <a:r>
              <a:rPr lang="en-US" sz="1800" dirty="0" err="1" smtClean="0">
                <a:latin typeface="Arial Narrow" panose="020B0606020202030204" pitchFamily="34" charset="0"/>
              </a:rPr>
              <a:t>atau</a:t>
            </a:r>
            <a:r>
              <a:rPr lang="en-US" sz="1800" dirty="0" smtClean="0">
                <a:latin typeface="Arial Narrow" panose="020B0606020202030204" pitchFamily="34" charset="0"/>
              </a:rPr>
              <a:t> </a:t>
            </a:r>
            <a:r>
              <a:rPr lang="en-US" sz="1800" dirty="0" err="1" smtClean="0">
                <a:latin typeface="Arial Narrow" panose="020B0606020202030204" pitchFamily="34" charset="0"/>
              </a:rPr>
              <a:t>kreatif</a:t>
            </a:r>
            <a:endParaRPr lang="en-US" sz="1800" dirty="0" smtClean="0">
              <a:latin typeface="Arial Narrow" panose="020B0606020202030204" pitchFamily="34" charset="0"/>
            </a:endParaRPr>
          </a:p>
          <a:p>
            <a:pPr marL="0" indent="0"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3466610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3000"/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9357" y="1448338"/>
            <a:ext cx="4254304" cy="619614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Narasumber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311" y="3049515"/>
            <a:ext cx="6491068" cy="2057058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Narasumber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pengelola</a:t>
            </a:r>
            <a:r>
              <a:rPr lang="en-US" dirty="0" smtClean="0"/>
              <a:t>/</a:t>
            </a:r>
            <a:r>
              <a:rPr lang="en-US" dirty="0" err="1" smtClean="0"/>
              <a:t>pendidik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PAUD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orangtua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didik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Mendatangkan</a:t>
            </a:r>
            <a:r>
              <a:rPr lang="en-US" dirty="0" smtClean="0"/>
              <a:t> </a:t>
            </a:r>
            <a:r>
              <a:rPr lang="en-US" dirty="0" err="1" smtClean="0"/>
              <a:t>narasumber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luar</a:t>
            </a:r>
            <a:r>
              <a:rPr lang="en-US" dirty="0" smtClean="0"/>
              <a:t> yang </a:t>
            </a:r>
            <a:r>
              <a:rPr lang="en-US" dirty="0" err="1" smtClean="0"/>
              <a:t>terlatih</a:t>
            </a:r>
            <a:r>
              <a:rPr lang="en-US" dirty="0" smtClean="0"/>
              <a:t>,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profesi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(</a:t>
            </a:r>
            <a:r>
              <a:rPr lang="en-US" dirty="0" err="1" smtClean="0"/>
              <a:t>dokter</a:t>
            </a:r>
            <a:r>
              <a:rPr lang="en-US" dirty="0" smtClean="0"/>
              <a:t>, </a:t>
            </a:r>
            <a:r>
              <a:rPr lang="en-US" dirty="0" err="1" smtClean="0"/>
              <a:t>psikolog</a:t>
            </a:r>
            <a:r>
              <a:rPr lang="en-US" dirty="0" smtClean="0"/>
              <a:t>, </a:t>
            </a:r>
            <a:r>
              <a:rPr lang="en-US" dirty="0" err="1" smtClean="0"/>
              <a:t>terapis</a:t>
            </a:r>
            <a:r>
              <a:rPr lang="en-US" dirty="0" smtClean="0"/>
              <a:t> </a:t>
            </a:r>
            <a:r>
              <a:rPr lang="en-US" dirty="0" err="1" smtClean="0"/>
              <a:t>dll</a:t>
            </a:r>
            <a:r>
              <a:rPr lang="en-US" dirty="0" smtClean="0"/>
              <a:t>)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tokoh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yang </a:t>
            </a:r>
            <a:r>
              <a:rPr lang="en-US" dirty="0" err="1" smtClean="0"/>
              <a:t>berhasil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mendidik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53504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3000"/>
            <a:lum/>
          </a:blip>
          <a:srcRect/>
          <a:stretch>
            <a:fillRect t="-83000" b="-8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5480" y="660547"/>
            <a:ext cx="3846342" cy="915035"/>
          </a:xfrm>
        </p:spPr>
        <p:txBody>
          <a:bodyPr/>
          <a:lstStyle/>
          <a:p>
            <a:r>
              <a:rPr lang="en-US" dirty="0" err="1" smtClean="0"/>
              <a:t>Pendamping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35480" y="2050708"/>
            <a:ext cx="9867314" cy="4351338"/>
          </a:xfrm>
        </p:spPr>
        <p:txBody>
          <a:bodyPr>
            <a:normAutofit fontScale="70000" lnSpcReduction="20000"/>
          </a:bodyPr>
          <a:lstStyle/>
          <a:p>
            <a:r>
              <a:rPr lang="en-US" dirty="0" err="1" smtClean="0"/>
              <a:t>Pendamping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tenaga</a:t>
            </a:r>
            <a:r>
              <a:rPr lang="en-US" dirty="0" smtClean="0"/>
              <a:t> </a:t>
            </a:r>
            <a:r>
              <a:rPr lang="en-US" dirty="0" err="1" smtClean="0"/>
              <a:t>terlatih</a:t>
            </a:r>
            <a:r>
              <a:rPr lang="en-US" dirty="0" smtClean="0"/>
              <a:t> di </a:t>
            </a:r>
            <a:r>
              <a:rPr lang="en-US" dirty="0" err="1" smtClean="0"/>
              <a:t>bidang</a:t>
            </a:r>
            <a:r>
              <a:rPr lang="en-US" dirty="0" smtClean="0"/>
              <a:t> yang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PAUD, yang </a:t>
            </a:r>
            <a:r>
              <a:rPr lang="en-US" dirty="0" err="1" smtClean="0"/>
              <a:t>berasal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ataupun</a:t>
            </a:r>
            <a:r>
              <a:rPr lang="en-US" dirty="0" smtClean="0"/>
              <a:t> </a:t>
            </a:r>
            <a:r>
              <a:rPr lang="en-US" dirty="0" err="1" smtClean="0"/>
              <a:t>luar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, </a:t>
            </a:r>
            <a:r>
              <a:rPr lang="en-US" dirty="0" err="1" smtClean="0"/>
              <a:t>seperti</a:t>
            </a:r>
            <a:r>
              <a:rPr lang="en-US" dirty="0" smtClean="0"/>
              <a:t> : </a:t>
            </a:r>
            <a:r>
              <a:rPr lang="en-US" dirty="0" err="1" smtClean="0"/>
              <a:t>pengelola</a:t>
            </a:r>
            <a:r>
              <a:rPr lang="en-US" dirty="0" smtClean="0"/>
              <a:t>, </a:t>
            </a:r>
            <a:r>
              <a:rPr lang="en-US" dirty="0" err="1" smtClean="0"/>
              <a:t>pendidik</a:t>
            </a:r>
            <a:r>
              <a:rPr lang="en-US" dirty="0" smtClean="0"/>
              <a:t>, </a:t>
            </a:r>
            <a:r>
              <a:rPr lang="en-US" dirty="0" err="1" smtClean="0"/>
              <a:t>pemilik</a:t>
            </a:r>
            <a:r>
              <a:rPr lang="en-US" dirty="0" smtClean="0"/>
              <a:t>, </a:t>
            </a:r>
            <a:r>
              <a:rPr lang="en-US" dirty="0" err="1" smtClean="0"/>
              <a:t>Himpaudi</a:t>
            </a:r>
            <a:r>
              <a:rPr lang="en-US" dirty="0" smtClean="0"/>
              <a:t>, IGTK </a:t>
            </a:r>
            <a:r>
              <a:rPr lang="en-US" dirty="0" err="1" smtClean="0"/>
              <a:t>dll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pendamping</a:t>
            </a:r>
            <a:r>
              <a:rPr lang="en-US" dirty="0" smtClean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membentuk</a:t>
            </a:r>
            <a:r>
              <a:rPr lang="en-US" dirty="0" smtClean="0"/>
              <a:t> program PAUD </a:t>
            </a:r>
            <a:r>
              <a:rPr lang="en-US" dirty="0" err="1" smtClean="0"/>
              <a:t>berbasis</a:t>
            </a:r>
            <a:r>
              <a:rPr lang="en-US" dirty="0" smtClean="0"/>
              <a:t> </a:t>
            </a:r>
            <a:r>
              <a:rPr lang="en-US" dirty="0" err="1" smtClean="0"/>
              <a:t>keluarga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mengidentifikasi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pesertta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Mendorong</a:t>
            </a:r>
            <a:r>
              <a:rPr lang="en-US" dirty="0" smtClean="0"/>
              <a:t> </a:t>
            </a:r>
            <a:r>
              <a:rPr lang="en-US" dirty="0" err="1" smtClean="0"/>
              <a:t>keterlibatan</a:t>
            </a:r>
            <a:r>
              <a:rPr lang="en-US" dirty="0" smtClean="0"/>
              <a:t> </a:t>
            </a:r>
            <a:r>
              <a:rPr lang="en-US" dirty="0" err="1" smtClean="0"/>
              <a:t>aktif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tahapan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, </a:t>
            </a: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perencanaan</a:t>
            </a:r>
            <a:r>
              <a:rPr lang="en-US" dirty="0" smtClean="0"/>
              <a:t>,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penilaian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memecahkan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PAUD </a:t>
            </a:r>
            <a:r>
              <a:rPr lang="en-US" dirty="0" err="1" smtClean="0"/>
              <a:t>berbasis</a:t>
            </a:r>
            <a:r>
              <a:rPr lang="en-US" dirty="0" smtClean="0"/>
              <a:t> </a:t>
            </a:r>
            <a:r>
              <a:rPr lang="en-US" dirty="0" err="1" smtClean="0"/>
              <a:t>keluarga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Membangun</a:t>
            </a:r>
            <a:r>
              <a:rPr lang="en-US" dirty="0" smtClean="0"/>
              <a:t> </a:t>
            </a:r>
            <a:r>
              <a:rPr lang="en-US" dirty="0" err="1" smtClean="0"/>
              <a:t>kemitraan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orangtua</a:t>
            </a:r>
            <a:r>
              <a:rPr lang="en-US" dirty="0" smtClean="0"/>
              <a:t>, </a:t>
            </a:r>
            <a:r>
              <a:rPr lang="en-US" dirty="0" err="1" smtClean="0"/>
              <a:t>pengelola</a:t>
            </a:r>
            <a:r>
              <a:rPr lang="en-US" dirty="0" smtClean="0"/>
              <a:t>,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Memfasilitasi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pertemuan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orangtua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110944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3000"/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20203"/>
            <a:ext cx="6054969" cy="788426"/>
          </a:xfrm>
        </p:spPr>
        <p:txBody>
          <a:bodyPr>
            <a:normAutofit/>
          </a:bodyPr>
          <a:lstStyle/>
          <a:p>
            <a:r>
              <a:rPr lang="en-US" dirty="0" err="1" smtClean="0"/>
              <a:t>Metode</a:t>
            </a:r>
            <a:r>
              <a:rPr lang="en-US" dirty="0" smtClean="0"/>
              <a:t> yang </a:t>
            </a:r>
            <a:r>
              <a:rPr lang="en-US" dirty="0" err="1" smtClean="0"/>
              <a:t>digunakan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486807"/>
            <a:ext cx="4352778" cy="2436886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Ceramah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Diskusi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Bermain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/</a:t>
            </a:r>
            <a:r>
              <a:rPr lang="en-US" dirty="0" err="1" smtClean="0"/>
              <a:t>simulasi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Kunjungan</a:t>
            </a:r>
            <a:r>
              <a:rPr lang="en-US" dirty="0" smtClean="0"/>
              <a:t> </a:t>
            </a:r>
            <a:r>
              <a:rPr lang="en-US" dirty="0" err="1" smtClean="0"/>
              <a:t>lapangan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praktik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730798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3000"/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2314" y="1181051"/>
            <a:ext cx="6195646" cy="999441"/>
          </a:xfrm>
        </p:spPr>
        <p:txBody>
          <a:bodyPr/>
          <a:lstStyle/>
          <a:p>
            <a:r>
              <a:rPr lang="en-US" dirty="0" smtClean="0"/>
              <a:t>Media yang </a:t>
            </a:r>
            <a:r>
              <a:rPr lang="en-US" dirty="0" err="1" smtClean="0"/>
              <a:t>digunakan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4446" y="2725958"/>
            <a:ext cx="6308188" cy="2943323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Lembar</a:t>
            </a:r>
            <a:r>
              <a:rPr lang="en-US" dirty="0" smtClean="0"/>
              <a:t> </a:t>
            </a:r>
            <a:r>
              <a:rPr lang="en-US" dirty="0" err="1" smtClean="0"/>
              <a:t>infor</a:t>
            </a:r>
            <a:r>
              <a:rPr lang="en-US" dirty="0" smtClean="0"/>
              <a:t> (</a:t>
            </a:r>
            <a:r>
              <a:rPr lang="en-US" i="1" dirty="0" smtClean="0"/>
              <a:t>leaflet, </a:t>
            </a:r>
            <a:r>
              <a:rPr lang="en-US" dirty="0" err="1" smtClean="0"/>
              <a:t>brosur</a:t>
            </a:r>
            <a:r>
              <a:rPr lang="en-US" dirty="0" smtClean="0"/>
              <a:t>, poster)</a:t>
            </a:r>
          </a:p>
          <a:p>
            <a:pPr marL="514350" indent="-514350">
              <a:buFont typeface="+mj-lt"/>
              <a:buAutoNum type="arabicPeriod"/>
            </a:pPr>
            <a:r>
              <a:rPr lang="en-US" i="1" dirty="0" smtClean="0"/>
              <a:t>Flipchart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Audiovisual (VCD, radio, </a:t>
            </a:r>
            <a:r>
              <a:rPr lang="en-US" dirty="0" err="1" smtClean="0"/>
              <a:t>televisi</a:t>
            </a:r>
            <a:r>
              <a:rPr lang="en-US" dirty="0" smtClean="0"/>
              <a:t>, </a:t>
            </a:r>
            <a:r>
              <a:rPr lang="en-US" dirty="0" err="1" smtClean="0"/>
              <a:t>proyektor</a:t>
            </a:r>
            <a:r>
              <a:rPr lang="en-US" dirty="0" smtClean="0"/>
              <a:t>, film)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Kliping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i="1" dirty="0" smtClean="0"/>
              <a:t>Booklet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Komik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buku-buku</a:t>
            </a:r>
            <a:r>
              <a:rPr lang="en-US" dirty="0" smtClean="0"/>
              <a:t> </a:t>
            </a:r>
            <a:r>
              <a:rPr lang="en-US" dirty="0" err="1" smtClean="0"/>
              <a:t>bacaan</a:t>
            </a:r>
            <a:r>
              <a:rPr lang="en-US" dirty="0" smtClean="0"/>
              <a:t> </a:t>
            </a:r>
            <a:r>
              <a:rPr lang="en-US" dirty="0" err="1" smtClean="0"/>
              <a:t>pendamping</a:t>
            </a:r>
            <a:r>
              <a:rPr lang="en-US" dirty="0" smtClean="0"/>
              <a:t> lain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Media lain yang </a:t>
            </a:r>
            <a:r>
              <a:rPr lang="en-US" dirty="0" err="1" smtClean="0"/>
              <a:t>mendukung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1664718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3000"/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628" y="548006"/>
            <a:ext cx="4380914" cy="788426"/>
          </a:xfrm>
          <a:solidFill>
            <a:srgbClr val="FCE4CB"/>
          </a:solidFill>
        </p:spPr>
        <p:txBody>
          <a:bodyPr/>
          <a:lstStyle/>
          <a:p>
            <a:r>
              <a:rPr lang="en-US" dirty="0" err="1" smtClean="0"/>
              <a:t>Materi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628" y="1938167"/>
            <a:ext cx="11485098" cy="4351338"/>
          </a:xfrm>
          <a:solidFill>
            <a:srgbClr val="FCE4CB"/>
          </a:solidFill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500" dirty="0" err="1" smtClean="0"/>
              <a:t>Peningkatan</a:t>
            </a:r>
            <a:r>
              <a:rPr lang="en-US" sz="2500" dirty="0" smtClean="0"/>
              <a:t> </a:t>
            </a:r>
            <a:r>
              <a:rPr lang="en-US" sz="2500" dirty="0" err="1" smtClean="0"/>
              <a:t>gizi</a:t>
            </a:r>
            <a:endParaRPr lang="en-US" sz="25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500" dirty="0" err="1" smtClean="0"/>
              <a:t>Pemeliharaan</a:t>
            </a:r>
            <a:r>
              <a:rPr lang="en-US" sz="2500" dirty="0" smtClean="0"/>
              <a:t> </a:t>
            </a:r>
            <a:r>
              <a:rPr lang="en-US" sz="2500" dirty="0" err="1" smtClean="0"/>
              <a:t>kesehatan</a:t>
            </a:r>
            <a:endParaRPr lang="en-US" sz="25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500" dirty="0" err="1" smtClean="0"/>
              <a:t>Perawatan</a:t>
            </a:r>
            <a:endParaRPr lang="en-US" sz="25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500" dirty="0" err="1" smtClean="0"/>
              <a:t>Pengasuhan</a:t>
            </a:r>
            <a:endParaRPr lang="en-US" sz="25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500" dirty="0" err="1" smtClean="0"/>
              <a:t>Pendidikan</a:t>
            </a:r>
            <a:endParaRPr lang="en-US" sz="25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500" dirty="0" err="1" smtClean="0"/>
              <a:t>Perlindungan</a:t>
            </a:r>
            <a:endParaRPr lang="en-US" sz="2500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>
                <a:sym typeface="Wingdings" panose="05000000000000000000" pitchFamily="2" charset="2"/>
              </a:rPr>
              <a:t> </a:t>
            </a:r>
            <a:r>
              <a:rPr lang="en-US" sz="2200" dirty="0" err="1" smtClean="0">
                <a:sym typeface="Wingdings" panose="05000000000000000000" pitchFamily="2" charset="2"/>
              </a:rPr>
              <a:t>Diawali</a:t>
            </a:r>
            <a:r>
              <a:rPr lang="en-US" sz="2200" dirty="0" smtClean="0">
                <a:sym typeface="Wingdings" panose="05000000000000000000" pitchFamily="2" charset="2"/>
              </a:rPr>
              <a:t> </a:t>
            </a:r>
            <a:r>
              <a:rPr lang="en-US" sz="2200" dirty="0" err="1" smtClean="0">
                <a:sym typeface="Wingdings" panose="05000000000000000000" pitchFamily="2" charset="2"/>
              </a:rPr>
              <a:t>oleh</a:t>
            </a:r>
            <a:r>
              <a:rPr lang="en-US" sz="2200" dirty="0" smtClean="0">
                <a:sym typeface="Wingdings" panose="05000000000000000000" pitchFamily="2" charset="2"/>
              </a:rPr>
              <a:t> </a:t>
            </a:r>
            <a:r>
              <a:rPr lang="en-US" sz="2200" dirty="0" err="1" smtClean="0">
                <a:sym typeface="Wingdings" panose="05000000000000000000" pitchFamily="2" charset="2"/>
              </a:rPr>
              <a:t>angket</a:t>
            </a:r>
            <a:r>
              <a:rPr lang="en-US" sz="2200" dirty="0" smtClean="0">
                <a:sym typeface="Wingdings" panose="05000000000000000000" pitchFamily="2" charset="2"/>
              </a:rPr>
              <a:t> </a:t>
            </a:r>
            <a:r>
              <a:rPr lang="en-US" sz="2200" dirty="0" err="1" smtClean="0">
                <a:sym typeface="Wingdings" panose="05000000000000000000" pitchFamily="2" charset="2"/>
              </a:rPr>
              <a:t>kebutuhan</a:t>
            </a:r>
            <a:r>
              <a:rPr lang="en-US" sz="2200" dirty="0" smtClean="0">
                <a:sym typeface="Wingdings" panose="05000000000000000000" pitchFamily="2" charset="2"/>
              </a:rPr>
              <a:t> </a:t>
            </a:r>
            <a:r>
              <a:rPr lang="en-US" sz="2200" dirty="0" err="1" smtClean="0">
                <a:sym typeface="Wingdings" panose="05000000000000000000" pitchFamily="2" charset="2"/>
              </a:rPr>
              <a:t>orangtua</a:t>
            </a:r>
            <a:r>
              <a:rPr lang="en-US" sz="2200" dirty="0" smtClean="0">
                <a:sym typeface="Wingdings" panose="05000000000000000000" pitchFamily="2" charset="2"/>
              </a:rPr>
              <a:t> </a:t>
            </a:r>
            <a:r>
              <a:rPr lang="en-US" sz="2200" dirty="0" err="1" smtClean="0">
                <a:sym typeface="Wingdings" panose="05000000000000000000" pitchFamily="2" charset="2"/>
              </a:rPr>
              <a:t>dalam</a:t>
            </a:r>
            <a:r>
              <a:rPr lang="en-US" sz="2200" dirty="0" smtClean="0">
                <a:sym typeface="Wingdings" panose="05000000000000000000" pitchFamily="2" charset="2"/>
              </a:rPr>
              <a:t> parenting. </a:t>
            </a:r>
            <a:r>
              <a:rPr lang="en-US" sz="2200" dirty="0" err="1" smtClean="0">
                <a:sym typeface="Wingdings" panose="05000000000000000000" pitchFamily="2" charset="2"/>
              </a:rPr>
              <a:t>Materi</a:t>
            </a:r>
            <a:r>
              <a:rPr lang="en-US" sz="2200" dirty="0" smtClean="0">
                <a:sym typeface="Wingdings" panose="05000000000000000000" pitchFamily="2" charset="2"/>
              </a:rPr>
              <a:t> </a:t>
            </a:r>
            <a:r>
              <a:rPr lang="en-US" sz="2200" dirty="0" err="1" smtClean="0">
                <a:sym typeface="Wingdings" panose="05000000000000000000" pitchFamily="2" charset="2"/>
              </a:rPr>
              <a:t>disampaikan</a:t>
            </a:r>
            <a:r>
              <a:rPr lang="en-US" sz="2200" dirty="0" smtClean="0">
                <a:sym typeface="Wingdings" panose="05000000000000000000" pitchFamily="2" charset="2"/>
              </a:rPr>
              <a:t> </a:t>
            </a:r>
            <a:r>
              <a:rPr lang="en-US" sz="2200" dirty="0" err="1" smtClean="0">
                <a:sym typeface="Wingdings" panose="05000000000000000000" pitchFamily="2" charset="2"/>
              </a:rPr>
              <a:t>oleh</a:t>
            </a:r>
            <a:r>
              <a:rPr lang="en-US" sz="2200" dirty="0" smtClean="0">
                <a:sym typeface="Wingdings" panose="05000000000000000000" pitchFamily="2" charset="2"/>
              </a:rPr>
              <a:t> </a:t>
            </a:r>
            <a:r>
              <a:rPr lang="en-US" sz="2200" dirty="0" err="1" smtClean="0">
                <a:sym typeface="Wingdings" panose="05000000000000000000" pitchFamily="2" charset="2"/>
              </a:rPr>
              <a:t>narasumber</a:t>
            </a:r>
            <a:r>
              <a:rPr lang="en-US" sz="2200" dirty="0" smtClean="0">
                <a:sym typeface="Wingdings" panose="05000000000000000000" pitchFamily="2" charset="2"/>
              </a:rPr>
              <a:t> </a:t>
            </a:r>
            <a:r>
              <a:rPr lang="en-US" sz="2200" dirty="0" err="1" smtClean="0">
                <a:sym typeface="Wingdings" panose="05000000000000000000" pitchFamily="2" charset="2"/>
              </a:rPr>
              <a:t>terlatih</a:t>
            </a:r>
            <a:r>
              <a:rPr lang="en-US" sz="2200" dirty="0" smtClean="0">
                <a:sym typeface="Wingdings" panose="05000000000000000000" pitchFamily="2" charset="2"/>
              </a:rPr>
              <a:t> </a:t>
            </a:r>
            <a:r>
              <a:rPr lang="en-US" sz="2200" dirty="0" err="1" smtClean="0">
                <a:sym typeface="Wingdings" panose="05000000000000000000" pitchFamily="2" charset="2"/>
              </a:rPr>
              <a:t>dan</a:t>
            </a:r>
            <a:r>
              <a:rPr lang="en-US" sz="2200" dirty="0" smtClean="0">
                <a:sym typeface="Wingdings" panose="05000000000000000000" pitchFamily="2" charset="2"/>
              </a:rPr>
              <a:t> </a:t>
            </a:r>
            <a:r>
              <a:rPr lang="en-US" sz="2200" dirty="0" err="1" smtClean="0">
                <a:sym typeface="Wingdings" panose="05000000000000000000" pitchFamily="2" charset="2"/>
              </a:rPr>
              <a:t>memiliki</a:t>
            </a:r>
            <a:r>
              <a:rPr lang="en-US" sz="2200" dirty="0" smtClean="0">
                <a:sym typeface="Wingdings" panose="05000000000000000000" pitchFamily="2" charset="2"/>
              </a:rPr>
              <a:t> </a:t>
            </a:r>
            <a:r>
              <a:rPr lang="en-US" sz="2200" dirty="0" err="1" smtClean="0">
                <a:sym typeface="Wingdings" panose="05000000000000000000" pitchFamily="2" charset="2"/>
              </a:rPr>
              <a:t>kemampuan</a:t>
            </a:r>
            <a:r>
              <a:rPr lang="en-US" sz="2200" dirty="0" smtClean="0">
                <a:sym typeface="Wingdings" panose="05000000000000000000" pitchFamily="2" charset="2"/>
              </a:rPr>
              <a:t> </a:t>
            </a:r>
            <a:r>
              <a:rPr lang="en-US" sz="2200" dirty="0" err="1" smtClean="0">
                <a:sym typeface="Wingdings" panose="05000000000000000000" pitchFamily="2" charset="2"/>
              </a:rPr>
              <a:t>berkomunikasi</a:t>
            </a:r>
            <a:r>
              <a:rPr lang="en-US" sz="2200" dirty="0" smtClean="0">
                <a:sym typeface="Wingdings" panose="05000000000000000000" pitchFamily="2" charset="2"/>
              </a:rPr>
              <a:t> yang </a:t>
            </a:r>
            <a:r>
              <a:rPr lang="en-US" sz="2200" dirty="0" err="1" smtClean="0">
                <a:sym typeface="Wingdings" panose="05000000000000000000" pitchFamily="2" charset="2"/>
              </a:rPr>
              <a:t>baik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70296404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5492" y="477667"/>
            <a:ext cx="5829886" cy="1325563"/>
          </a:xfrm>
        </p:spPr>
        <p:txBody>
          <a:bodyPr/>
          <a:lstStyle/>
          <a:p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PAUD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692" y="2219520"/>
            <a:ext cx="6780628" cy="3196542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500" dirty="0" err="1" smtClean="0"/>
              <a:t>Penyediaan</a:t>
            </a:r>
            <a:r>
              <a:rPr lang="en-US" sz="2500" dirty="0" smtClean="0"/>
              <a:t> </a:t>
            </a:r>
            <a:r>
              <a:rPr lang="en-US" sz="2500" dirty="0" err="1" smtClean="0"/>
              <a:t>tempat</a:t>
            </a:r>
            <a:r>
              <a:rPr lang="en-US" sz="2500" dirty="0" smtClean="0"/>
              <a:t> </a:t>
            </a:r>
            <a:r>
              <a:rPr lang="en-US" sz="2500" dirty="0" err="1" smtClean="0"/>
              <a:t>kegiatan</a:t>
            </a:r>
            <a:endParaRPr lang="en-US" sz="25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500" dirty="0" err="1" smtClean="0"/>
              <a:t>Penyediaan</a:t>
            </a:r>
            <a:r>
              <a:rPr lang="en-US" sz="2500" dirty="0" smtClean="0"/>
              <a:t> </a:t>
            </a:r>
            <a:r>
              <a:rPr lang="en-US" sz="2500" dirty="0" err="1" smtClean="0"/>
              <a:t>sarana</a:t>
            </a:r>
            <a:r>
              <a:rPr lang="en-US" sz="2500" dirty="0" smtClean="0"/>
              <a:t> </a:t>
            </a:r>
            <a:r>
              <a:rPr lang="en-US" sz="2500" dirty="0" err="1" smtClean="0"/>
              <a:t>pertemuan</a:t>
            </a:r>
            <a:r>
              <a:rPr lang="en-US" sz="2500" dirty="0" smtClean="0"/>
              <a:t> </a:t>
            </a:r>
            <a:r>
              <a:rPr lang="en-US" sz="2500" dirty="0" err="1" smtClean="0"/>
              <a:t>sesuai</a:t>
            </a:r>
            <a:r>
              <a:rPr lang="en-US" sz="2500" dirty="0" smtClean="0"/>
              <a:t> </a:t>
            </a:r>
            <a:r>
              <a:rPr lang="en-US" sz="2500" dirty="0" err="1" smtClean="0"/>
              <a:t>kondisi</a:t>
            </a:r>
            <a:r>
              <a:rPr lang="en-US" sz="2500" dirty="0" smtClean="0"/>
              <a:t> </a:t>
            </a:r>
            <a:r>
              <a:rPr lang="en-US" sz="2500" dirty="0" err="1" smtClean="0"/>
              <a:t>dan</a:t>
            </a:r>
            <a:r>
              <a:rPr lang="en-US" sz="2500" dirty="0" smtClean="0"/>
              <a:t> </a:t>
            </a:r>
            <a:r>
              <a:rPr lang="en-US" sz="2500" dirty="0" err="1" smtClean="0"/>
              <a:t>kebutuhan</a:t>
            </a:r>
            <a:r>
              <a:rPr lang="en-US" sz="2500" dirty="0" smtClean="0"/>
              <a:t> </a:t>
            </a:r>
            <a:r>
              <a:rPr lang="en-US" sz="2500" dirty="0" err="1" smtClean="0"/>
              <a:t>orangtua</a:t>
            </a:r>
            <a:endParaRPr lang="en-US" sz="25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500" dirty="0" err="1" smtClean="0"/>
              <a:t>Mengalokasikan</a:t>
            </a:r>
            <a:r>
              <a:rPr lang="en-US" sz="2500" dirty="0" smtClean="0"/>
              <a:t> </a:t>
            </a:r>
            <a:r>
              <a:rPr lang="en-US" sz="2500" dirty="0" err="1" smtClean="0"/>
              <a:t>waktu</a:t>
            </a:r>
            <a:r>
              <a:rPr lang="en-US" sz="2500" dirty="0" smtClean="0"/>
              <a:t> </a:t>
            </a:r>
            <a:r>
              <a:rPr lang="en-US" sz="2500" dirty="0" err="1" smtClean="0"/>
              <a:t>dan</a:t>
            </a:r>
            <a:r>
              <a:rPr lang="en-US" sz="2500" dirty="0" smtClean="0"/>
              <a:t> </a:t>
            </a:r>
            <a:r>
              <a:rPr lang="en-US" sz="2500" dirty="0" err="1" smtClean="0"/>
              <a:t>kegiatan</a:t>
            </a:r>
            <a:r>
              <a:rPr lang="en-US" sz="2500" dirty="0" smtClean="0"/>
              <a:t> yang </a:t>
            </a:r>
            <a:r>
              <a:rPr lang="en-US" sz="2500" dirty="0" err="1" smtClean="0"/>
              <a:t>dapat</a:t>
            </a:r>
            <a:r>
              <a:rPr lang="en-US" sz="2500" dirty="0" smtClean="0"/>
              <a:t> </a:t>
            </a:r>
            <a:r>
              <a:rPr lang="en-US" sz="2500" dirty="0" err="1" smtClean="0"/>
              <a:t>dilakukan</a:t>
            </a:r>
            <a:r>
              <a:rPr lang="en-US" sz="2500" dirty="0" smtClean="0"/>
              <a:t> </a:t>
            </a:r>
            <a:r>
              <a:rPr lang="en-US" sz="2500" dirty="0" err="1" smtClean="0"/>
              <a:t>bersama</a:t>
            </a:r>
            <a:r>
              <a:rPr lang="en-US" sz="2500" dirty="0" smtClean="0"/>
              <a:t> </a:t>
            </a:r>
            <a:r>
              <a:rPr lang="en-US" sz="2500" dirty="0" err="1" smtClean="0"/>
              <a:t>orangtua</a:t>
            </a:r>
            <a:endParaRPr lang="en-US" sz="25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500" dirty="0" err="1" smtClean="0"/>
              <a:t>Membantu</a:t>
            </a:r>
            <a:r>
              <a:rPr lang="en-US" sz="2500" dirty="0" smtClean="0"/>
              <a:t> </a:t>
            </a:r>
            <a:r>
              <a:rPr lang="en-US" sz="2500" dirty="0" err="1" smtClean="0"/>
              <a:t>menyebarkan</a:t>
            </a:r>
            <a:r>
              <a:rPr lang="en-US" sz="2500" dirty="0" smtClean="0"/>
              <a:t> </a:t>
            </a:r>
            <a:r>
              <a:rPr lang="en-US" sz="2500" dirty="0" err="1" smtClean="0"/>
              <a:t>informasi</a:t>
            </a:r>
            <a:r>
              <a:rPr lang="en-US" sz="2500" dirty="0" smtClean="0"/>
              <a:t> </a:t>
            </a:r>
            <a:r>
              <a:rPr lang="en-US" sz="2500" dirty="0" err="1" smtClean="0"/>
              <a:t>kegiatan</a:t>
            </a:r>
            <a:r>
              <a:rPr lang="en-US" sz="2500" dirty="0" smtClean="0"/>
              <a:t> PAUD </a:t>
            </a:r>
            <a:r>
              <a:rPr lang="en-US" sz="2500" dirty="0" err="1" smtClean="0"/>
              <a:t>berbasis</a:t>
            </a:r>
            <a:r>
              <a:rPr lang="en-US" sz="2500" dirty="0" smtClean="0"/>
              <a:t> </a:t>
            </a:r>
            <a:r>
              <a:rPr lang="en-US" sz="2500" dirty="0" err="1" smtClean="0"/>
              <a:t>keluarga</a:t>
            </a:r>
            <a:endParaRPr lang="en-US" sz="25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500" dirty="0" err="1" smtClean="0"/>
              <a:t>Membantu</a:t>
            </a:r>
            <a:r>
              <a:rPr lang="en-US" sz="2500" dirty="0" smtClean="0"/>
              <a:t> </a:t>
            </a:r>
            <a:r>
              <a:rPr lang="en-US" sz="2500" dirty="0" err="1" smtClean="0"/>
              <a:t>merekomendasikan</a:t>
            </a:r>
            <a:r>
              <a:rPr lang="en-US" sz="2500" dirty="0" smtClean="0"/>
              <a:t> </a:t>
            </a:r>
            <a:r>
              <a:rPr lang="en-US" sz="2500" dirty="0" err="1" smtClean="0"/>
              <a:t>narasumber</a:t>
            </a:r>
            <a:r>
              <a:rPr lang="en-US" sz="2500" dirty="0" smtClean="0"/>
              <a:t> yang </a:t>
            </a:r>
            <a:r>
              <a:rPr lang="en-US" sz="2500" dirty="0" err="1" smtClean="0"/>
              <a:t>sesuai</a:t>
            </a:r>
            <a:r>
              <a:rPr lang="en-US" sz="2500" dirty="0" smtClean="0"/>
              <a:t> </a:t>
            </a:r>
            <a:r>
              <a:rPr lang="en-US" sz="2500" dirty="0" err="1" smtClean="0"/>
              <a:t>dengan</a:t>
            </a:r>
            <a:r>
              <a:rPr lang="en-US" sz="2500" dirty="0" smtClean="0"/>
              <a:t> </a:t>
            </a:r>
            <a:r>
              <a:rPr lang="en-US" sz="2500" dirty="0" err="1" smtClean="0"/>
              <a:t>kebutuhan</a:t>
            </a:r>
            <a:endParaRPr lang="en-US" sz="25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6306" y="0"/>
            <a:ext cx="452569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546898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3000"/>
            <a:lum/>
          </a:blip>
          <a:srcRect/>
          <a:stretch>
            <a:fillRect l="50000"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78999"/>
            <a:ext cx="4549726" cy="846626"/>
          </a:xfrm>
        </p:spPr>
        <p:txBody>
          <a:bodyPr>
            <a:normAutofit/>
          </a:bodyPr>
          <a:lstStyle/>
          <a:p>
            <a:r>
              <a:rPr lang="en-US" sz="2200" b="1" dirty="0" err="1" smtClean="0"/>
              <a:t>Menentukan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jadwal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pelaksanaan</a:t>
            </a:r>
            <a:r>
              <a:rPr lang="en-US" sz="2200" b="1" dirty="0" smtClean="0"/>
              <a:t> program parenting</a:t>
            </a:r>
            <a:endParaRPr lang="en-US" sz="2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4141763" cy="4351338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Data </a:t>
            </a:r>
            <a:r>
              <a:rPr lang="en-US" dirty="0" err="1" smtClean="0"/>
              <a:t>didapat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angket</a:t>
            </a:r>
            <a:endParaRPr lang="en-US" dirty="0" smtClean="0"/>
          </a:p>
          <a:p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KPO </a:t>
            </a:r>
            <a:r>
              <a:rPr lang="en-US" dirty="0" err="1" smtClean="0"/>
              <a:t>sebaiknya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3 jam</a:t>
            </a:r>
          </a:p>
          <a:p>
            <a:pPr marL="0" indent="0">
              <a:buNone/>
            </a:pPr>
            <a:endParaRPr lang="en-US" sz="4000" b="1" dirty="0" smtClean="0"/>
          </a:p>
          <a:p>
            <a:pPr marL="0" indent="0">
              <a:buNone/>
            </a:pPr>
            <a:r>
              <a:rPr lang="en-US" sz="4000" b="1" dirty="0" err="1" smtClean="0"/>
              <a:t>Pendekatan</a:t>
            </a:r>
            <a:r>
              <a:rPr lang="en-US" sz="4000" b="1" dirty="0" smtClean="0"/>
              <a:t> yang </a:t>
            </a:r>
            <a:r>
              <a:rPr lang="en-US" sz="4000" b="1" dirty="0" err="1" smtClean="0"/>
              <a:t>digunakan</a:t>
            </a:r>
            <a:endParaRPr lang="en-US" sz="4000" b="1" dirty="0" smtClean="0"/>
          </a:p>
          <a:p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partisi</a:t>
            </a:r>
            <a:r>
              <a:rPr lang="en-US" dirty="0" err="1"/>
              <a:t>p</a:t>
            </a:r>
            <a:r>
              <a:rPr lang="en-US" dirty="0" err="1" smtClean="0"/>
              <a:t>atori</a:t>
            </a:r>
            <a:endParaRPr lang="en-US" dirty="0" smtClean="0"/>
          </a:p>
          <a:p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andragogi</a:t>
            </a:r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r>
              <a:rPr lang="en-US" sz="4000" b="1" dirty="0" err="1" smtClean="0"/>
              <a:t>Strategi</a:t>
            </a:r>
            <a:endParaRPr lang="en-US" sz="4000" b="1" dirty="0" smtClean="0"/>
          </a:p>
          <a:p>
            <a:r>
              <a:rPr lang="en-US" dirty="0" err="1" smtClean="0"/>
              <a:t>Pelibatan</a:t>
            </a:r>
            <a:r>
              <a:rPr lang="en-US" dirty="0" smtClean="0"/>
              <a:t> </a:t>
            </a:r>
            <a:r>
              <a:rPr lang="en-US" dirty="0" err="1" smtClean="0"/>
              <a:t>orangtua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program</a:t>
            </a:r>
          </a:p>
          <a:p>
            <a:r>
              <a:rPr lang="en-US" dirty="0" err="1" smtClean="0"/>
              <a:t>Mengoptimalkan</a:t>
            </a:r>
            <a:r>
              <a:rPr lang="en-US" dirty="0" smtClean="0"/>
              <a:t> </a:t>
            </a:r>
            <a:r>
              <a:rPr lang="en-US" dirty="0" err="1" smtClean="0"/>
              <a:t>pemanfaatan</a:t>
            </a:r>
            <a:r>
              <a:rPr lang="en-US" dirty="0" smtClean="0"/>
              <a:t> </a:t>
            </a:r>
            <a:r>
              <a:rPr lang="en-US" dirty="0" err="1" smtClean="0"/>
              <a:t>narasumber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setempat</a:t>
            </a:r>
            <a:endParaRPr lang="en-US" dirty="0" smtClean="0"/>
          </a:p>
          <a:p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didasarkan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kesepakatan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endParaRPr lang="en-US" dirty="0" smtClean="0"/>
          </a:p>
          <a:p>
            <a:r>
              <a:rPr lang="en-US" dirty="0" err="1" smtClean="0"/>
              <a:t>Mendahulukan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yang </a:t>
            </a:r>
            <a:r>
              <a:rPr lang="en-US" dirty="0" err="1" smtClean="0"/>
              <a:t>mudah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961971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83000"/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226537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6026834" cy="1325563"/>
          </a:xfrm>
        </p:spPr>
        <p:txBody>
          <a:bodyPr>
            <a:normAutofit/>
          </a:bodyPr>
          <a:lstStyle/>
          <a:p>
            <a:pPr algn="ctr"/>
            <a:r>
              <a:rPr lang="en-US" sz="3000" b="1" dirty="0" err="1" smtClean="0"/>
              <a:t>Mengapa</a:t>
            </a:r>
            <a:r>
              <a:rPr lang="en-US" sz="3000" b="1" dirty="0" smtClean="0"/>
              <a:t> parenting </a:t>
            </a:r>
            <a:r>
              <a:rPr lang="en-US" sz="3000" b="1" dirty="0" err="1" smtClean="0"/>
              <a:t>perlu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bagi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orangtua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anak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usia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dini</a:t>
            </a:r>
            <a:r>
              <a:rPr lang="en-US" sz="3000" b="1" dirty="0" smtClean="0"/>
              <a:t>? </a:t>
            </a:r>
            <a:endParaRPr lang="en-US" sz="3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2424821"/>
            <a:ext cx="6322255" cy="3652422"/>
          </a:xfrm>
        </p:spPr>
        <p:txBody>
          <a:bodyPr>
            <a:normAutofit/>
          </a:bodyPr>
          <a:lstStyle/>
          <a:p>
            <a:r>
              <a:rPr lang="en-US" sz="2500" dirty="0" err="1" smtClean="0"/>
              <a:t>Anak</a:t>
            </a:r>
            <a:r>
              <a:rPr lang="en-US" sz="2500" dirty="0" smtClean="0"/>
              <a:t> </a:t>
            </a:r>
            <a:r>
              <a:rPr lang="en-US" sz="2500" dirty="0" err="1" smtClean="0"/>
              <a:t>menghabiskan</a:t>
            </a:r>
            <a:r>
              <a:rPr lang="en-US" sz="2500" dirty="0" smtClean="0"/>
              <a:t> 80% </a:t>
            </a:r>
            <a:r>
              <a:rPr lang="en-US" sz="2500" dirty="0" err="1" smtClean="0"/>
              <a:t>harinya</a:t>
            </a:r>
            <a:r>
              <a:rPr lang="en-US" sz="2500" dirty="0" smtClean="0"/>
              <a:t> </a:t>
            </a:r>
            <a:r>
              <a:rPr lang="en-US" sz="2500" dirty="0" err="1" smtClean="0"/>
              <a:t>bersama</a:t>
            </a:r>
            <a:r>
              <a:rPr lang="en-US" sz="2500" dirty="0" smtClean="0"/>
              <a:t> </a:t>
            </a:r>
            <a:r>
              <a:rPr lang="en-US" sz="2500" dirty="0" err="1" smtClean="0"/>
              <a:t>keluarga</a:t>
            </a:r>
            <a:r>
              <a:rPr lang="en-US" sz="2500" dirty="0" smtClean="0"/>
              <a:t> </a:t>
            </a:r>
            <a:r>
              <a:rPr lang="en-US" sz="2500" dirty="0" err="1" smtClean="0"/>
              <a:t>dan</a:t>
            </a:r>
            <a:r>
              <a:rPr lang="en-US" sz="2500" dirty="0" smtClean="0"/>
              <a:t> </a:t>
            </a:r>
            <a:r>
              <a:rPr lang="en-US" sz="2500" dirty="0" err="1" smtClean="0"/>
              <a:t>lingkungannya</a:t>
            </a:r>
            <a:r>
              <a:rPr lang="en-US" sz="2500" dirty="0" smtClean="0"/>
              <a:t> (Ki </a:t>
            </a:r>
            <a:r>
              <a:rPr lang="en-US" sz="2500" dirty="0" err="1" smtClean="0"/>
              <a:t>Hadjar</a:t>
            </a:r>
            <a:r>
              <a:rPr lang="en-US" sz="2500" dirty="0" smtClean="0"/>
              <a:t> </a:t>
            </a:r>
            <a:r>
              <a:rPr lang="en-US" sz="2500" dirty="0" err="1" smtClean="0"/>
              <a:t>Dewantara</a:t>
            </a:r>
            <a:r>
              <a:rPr lang="en-US" sz="2500" dirty="0" smtClean="0"/>
              <a:t>)</a:t>
            </a:r>
          </a:p>
          <a:p>
            <a:r>
              <a:rPr lang="en-US" sz="2500" dirty="0" err="1" smtClean="0"/>
              <a:t>Pembelajaran</a:t>
            </a:r>
            <a:r>
              <a:rPr lang="en-US" sz="2500" dirty="0" smtClean="0"/>
              <a:t> </a:t>
            </a:r>
            <a:r>
              <a:rPr lang="en-US" sz="2500" dirty="0" err="1" smtClean="0"/>
              <a:t>anak</a:t>
            </a:r>
            <a:r>
              <a:rPr lang="en-US" sz="2500" dirty="0" smtClean="0"/>
              <a:t> di </a:t>
            </a:r>
            <a:r>
              <a:rPr lang="en-US" sz="2500" dirty="0" err="1" smtClean="0"/>
              <a:t>lembaga</a:t>
            </a:r>
            <a:r>
              <a:rPr lang="en-US" sz="2500" dirty="0" smtClean="0"/>
              <a:t> </a:t>
            </a:r>
            <a:r>
              <a:rPr lang="en-US" sz="2500" dirty="0" err="1" smtClean="0"/>
              <a:t>hanya</a:t>
            </a:r>
            <a:r>
              <a:rPr lang="en-US" sz="2500" dirty="0" smtClean="0"/>
              <a:t> </a:t>
            </a:r>
            <a:r>
              <a:rPr lang="en-US" sz="2500" dirty="0" err="1" smtClean="0"/>
              <a:t>sebesar</a:t>
            </a:r>
            <a:r>
              <a:rPr lang="en-US" sz="2500" dirty="0" smtClean="0"/>
              <a:t> 20%</a:t>
            </a:r>
          </a:p>
          <a:p>
            <a:r>
              <a:rPr lang="en-US" sz="2500" dirty="0" err="1" smtClean="0"/>
              <a:t>Penanganan</a:t>
            </a:r>
            <a:r>
              <a:rPr lang="en-US" sz="2500" dirty="0" smtClean="0"/>
              <a:t> PAUD di </a:t>
            </a:r>
            <a:r>
              <a:rPr lang="en-US" sz="2500" dirty="0" err="1" smtClean="0"/>
              <a:t>lembaga</a:t>
            </a:r>
            <a:r>
              <a:rPr lang="en-US" sz="2500" dirty="0" smtClean="0"/>
              <a:t> (</a:t>
            </a:r>
            <a:r>
              <a:rPr lang="en-US" sz="2500" i="1" dirty="0" smtClean="0"/>
              <a:t>center base</a:t>
            </a:r>
            <a:r>
              <a:rPr lang="en-US" sz="2500" dirty="0" smtClean="0"/>
              <a:t>), </a:t>
            </a:r>
            <a:r>
              <a:rPr lang="en-US" sz="2500" dirty="0" err="1" smtClean="0"/>
              <a:t>tidak</a:t>
            </a:r>
            <a:r>
              <a:rPr lang="en-US" sz="2500" dirty="0" smtClean="0"/>
              <a:t> </a:t>
            </a:r>
            <a:r>
              <a:rPr lang="en-US" sz="2500" dirty="0" err="1" smtClean="0"/>
              <a:t>dapat</a:t>
            </a:r>
            <a:r>
              <a:rPr lang="en-US" sz="2500" dirty="0" smtClean="0"/>
              <a:t> </a:t>
            </a:r>
            <a:r>
              <a:rPr lang="en-US" sz="2500" dirty="0" err="1" smtClean="0"/>
              <a:t>dilepaskan</a:t>
            </a:r>
            <a:r>
              <a:rPr lang="en-US" sz="2500" dirty="0" smtClean="0"/>
              <a:t> </a:t>
            </a:r>
            <a:r>
              <a:rPr lang="en-US" sz="2500" dirty="0" err="1" smtClean="0"/>
              <a:t>dari</a:t>
            </a:r>
            <a:r>
              <a:rPr lang="en-US" sz="2500" dirty="0" smtClean="0"/>
              <a:t> </a:t>
            </a:r>
            <a:r>
              <a:rPr lang="en-US" sz="2500" dirty="0" err="1" smtClean="0"/>
              <a:t>penanganan</a:t>
            </a:r>
            <a:r>
              <a:rPr lang="en-US" sz="2500" dirty="0" smtClean="0"/>
              <a:t> PAUD di </a:t>
            </a:r>
            <a:r>
              <a:rPr lang="en-US" sz="2500" dirty="0" err="1" smtClean="0"/>
              <a:t>rumah</a:t>
            </a:r>
            <a:r>
              <a:rPr lang="en-US" sz="2500" dirty="0" smtClean="0"/>
              <a:t> (</a:t>
            </a:r>
            <a:r>
              <a:rPr lang="en-US" sz="2500" i="1" dirty="0" smtClean="0"/>
              <a:t>home base</a:t>
            </a:r>
            <a:r>
              <a:rPr lang="en-US" sz="2500" dirty="0" smtClean="0"/>
              <a:t>). </a:t>
            </a:r>
            <a:r>
              <a:rPr lang="en-US" sz="2500" dirty="0" err="1" smtClean="0"/>
              <a:t>Keduanya</a:t>
            </a:r>
            <a:r>
              <a:rPr lang="en-US" sz="2500" dirty="0" smtClean="0"/>
              <a:t> </a:t>
            </a:r>
            <a:r>
              <a:rPr lang="en-US" sz="2500" dirty="0" err="1" smtClean="0"/>
              <a:t>saling</a:t>
            </a:r>
            <a:r>
              <a:rPr lang="en-US" sz="2500" dirty="0" smtClean="0"/>
              <a:t> </a:t>
            </a:r>
            <a:r>
              <a:rPr lang="en-US" sz="2500" dirty="0" err="1" smtClean="0"/>
              <a:t>melengkapi</a:t>
            </a:r>
            <a:r>
              <a:rPr lang="en-US" sz="2500" dirty="0" smtClean="0"/>
              <a:t> </a:t>
            </a:r>
            <a:r>
              <a:rPr lang="en-US" sz="2500" dirty="0" err="1" smtClean="0"/>
              <a:t>dan</a:t>
            </a:r>
            <a:r>
              <a:rPr lang="en-US" sz="2500" dirty="0" smtClean="0"/>
              <a:t> </a:t>
            </a:r>
            <a:r>
              <a:rPr lang="en-US" sz="2500" dirty="0" err="1" smtClean="0"/>
              <a:t>harus</a:t>
            </a:r>
            <a:r>
              <a:rPr lang="en-US" sz="2500" dirty="0" smtClean="0"/>
              <a:t> </a:t>
            </a:r>
            <a:r>
              <a:rPr lang="en-US" sz="2500" dirty="0" err="1" smtClean="0"/>
              <a:t>selaras</a:t>
            </a:r>
            <a:endParaRPr lang="en-US" sz="25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7350" y="365125"/>
            <a:ext cx="4211716" cy="6308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30046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83000" b="-8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6937" y="5474669"/>
            <a:ext cx="10978397" cy="996469"/>
          </a:xfrm>
          <a:solidFill>
            <a:srgbClr val="E6E6E6"/>
          </a:solidFill>
        </p:spPr>
        <p:txBody>
          <a:bodyPr>
            <a:noAutofit/>
          </a:bodyPr>
          <a:lstStyle/>
          <a:p>
            <a:pPr algn="ctr"/>
            <a:r>
              <a:rPr lang="en-US" sz="2000" b="1" dirty="0" err="1" smtClean="0"/>
              <a:t>Mc.Lean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menggambarkan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otak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mempunyai</a:t>
            </a:r>
            <a:r>
              <a:rPr lang="en-US" sz="2000" b="1" dirty="0" smtClean="0"/>
              <a:t> 3 </a:t>
            </a:r>
            <a:r>
              <a:rPr lang="en-US" sz="2000" b="1" dirty="0" err="1" smtClean="0"/>
              <a:t>bagian</a:t>
            </a:r>
            <a:r>
              <a:rPr lang="en-US" sz="2000" b="1" dirty="0" smtClean="0"/>
              <a:t> yang </a:t>
            </a:r>
            <a:r>
              <a:rPr lang="en-US" sz="2000" b="1" dirty="0" err="1" smtClean="0"/>
              <a:t>disebut</a:t>
            </a:r>
            <a:r>
              <a:rPr lang="en-US" sz="2000" b="1" dirty="0" smtClean="0"/>
              <a:t> “3 in 1” (</a:t>
            </a:r>
            <a:r>
              <a:rPr lang="en-US" sz="2000" b="1" dirty="0" err="1" smtClean="0"/>
              <a:t>Batang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otak</a:t>
            </a:r>
            <a:r>
              <a:rPr lang="en-US" sz="2000" b="1" dirty="0" smtClean="0"/>
              <a:t>, </a:t>
            </a:r>
            <a:r>
              <a:rPr lang="en-US" sz="2000" b="1" dirty="0" err="1" smtClean="0"/>
              <a:t>Limbik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Kortek</a:t>
            </a:r>
            <a:r>
              <a:rPr lang="en-US" sz="2000" b="1" dirty="0" smtClean="0"/>
              <a:t>). </a:t>
            </a:r>
            <a:br>
              <a:rPr lang="en-US" sz="2000" b="1" dirty="0" smtClean="0"/>
            </a:br>
            <a:r>
              <a:rPr lang="en-US" sz="2000" b="1" dirty="0" err="1" smtClean="0"/>
              <a:t>Pemahaman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otak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ini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perlu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dikenalkan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kepada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orangtua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anak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didik</a:t>
            </a:r>
            <a:r>
              <a:rPr lang="en-US" sz="2000" b="1" dirty="0" smtClean="0"/>
              <a:t>, agar </a:t>
            </a:r>
            <a:r>
              <a:rPr lang="en-US" sz="2000" b="1" dirty="0" err="1" smtClean="0"/>
              <a:t>dalam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kehidupan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sehari-hari</a:t>
            </a:r>
            <a:r>
              <a:rPr lang="en-US" sz="2000" b="1" dirty="0" smtClean="0"/>
              <a:t>, </a:t>
            </a:r>
            <a:r>
              <a:rPr lang="en-US" sz="2000" b="1" dirty="0" err="1" smtClean="0"/>
              <a:t>orangtua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memahami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bagaimana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fungsi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otak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anak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bekerja</a:t>
            </a:r>
            <a:endParaRPr lang="en-US" sz="2000" b="1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4265" y="216281"/>
            <a:ext cx="5640946" cy="4943251"/>
          </a:xfrm>
        </p:spPr>
      </p:pic>
    </p:spTree>
    <p:extLst>
      <p:ext uri="{BB962C8B-B14F-4D97-AF65-F5344CB8AC3E}">
        <p14:creationId xmlns:p14="http://schemas.microsoft.com/office/powerpoint/2010/main" val="26262333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7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9050" y="365126"/>
            <a:ext cx="4634132" cy="1055712"/>
          </a:xfrm>
          <a:solidFill>
            <a:schemeClr val="tx1"/>
          </a:solidFill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1. </a:t>
            </a:r>
            <a:r>
              <a:rPr lang="en-US" dirty="0" err="1" smtClean="0">
                <a:solidFill>
                  <a:schemeClr val="bg1"/>
                </a:solidFill>
              </a:rPr>
              <a:t>Batang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otak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9050" y="1938166"/>
            <a:ext cx="7152249" cy="4351338"/>
          </a:xfrm>
          <a:solidFill>
            <a:schemeClr val="tx1"/>
          </a:solidFill>
        </p:spPr>
        <p:txBody>
          <a:bodyPr>
            <a:normAutofit fontScale="62500" lnSpcReduction="20000"/>
          </a:bodyPr>
          <a:lstStyle/>
          <a:p>
            <a:r>
              <a:rPr lang="en-US" dirty="0" err="1" smtClean="0">
                <a:solidFill>
                  <a:schemeClr val="bg1"/>
                </a:solidFill>
              </a:rPr>
              <a:t>Dikenal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sebagai</a:t>
            </a:r>
            <a:r>
              <a:rPr lang="en-US" dirty="0" smtClean="0">
                <a:solidFill>
                  <a:schemeClr val="bg1"/>
                </a:solidFill>
              </a:rPr>
              <a:t> “fight” (</a:t>
            </a:r>
            <a:r>
              <a:rPr lang="en-US" dirty="0" err="1" smtClean="0">
                <a:solidFill>
                  <a:schemeClr val="bg1"/>
                </a:solidFill>
              </a:rPr>
              <a:t>melawan</a:t>
            </a:r>
            <a:r>
              <a:rPr lang="en-US" dirty="0" smtClean="0">
                <a:solidFill>
                  <a:schemeClr val="bg1"/>
                </a:solidFill>
              </a:rPr>
              <a:t>) </a:t>
            </a:r>
            <a:r>
              <a:rPr lang="en-US" dirty="0" err="1" smtClean="0">
                <a:solidFill>
                  <a:schemeClr val="bg1"/>
                </a:solidFill>
              </a:rPr>
              <a:t>atau</a:t>
            </a:r>
            <a:r>
              <a:rPr lang="en-US" dirty="0" smtClean="0">
                <a:solidFill>
                  <a:schemeClr val="bg1"/>
                </a:solidFill>
              </a:rPr>
              <a:t> “flight” (</a:t>
            </a:r>
            <a:r>
              <a:rPr lang="en-US" dirty="0" err="1" smtClean="0">
                <a:solidFill>
                  <a:schemeClr val="bg1"/>
                </a:solidFill>
              </a:rPr>
              <a:t>lari</a:t>
            </a:r>
            <a:r>
              <a:rPr lang="en-US" dirty="0" smtClean="0">
                <a:solidFill>
                  <a:schemeClr val="bg1"/>
                </a:solidFill>
              </a:rPr>
              <a:t>)</a:t>
            </a:r>
          </a:p>
          <a:p>
            <a:r>
              <a:rPr lang="en-US" dirty="0" err="1" smtClean="0">
                <a:solidFill>
                  <a:schemeClr val="bg1"/>
                </a:solidFill>
              </a:rPr>
              <a:t>Reaksi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terhadap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ingatan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err="1" smtClean="0">
                <a:solidFill>
                  <a:schemeClr val="bg1"/>
                </a:solidFill>
              </a:rPr>
              <a:t>Tiba-tiba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bereaksi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ketika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takut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ditakut-takuti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dikritik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atau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diancam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err="1" smtClean="0">
                <a:solidFill>
                  <a:schemeClr val="bg1"/>
                </a:solidFill>
              </a:rPr>
              <a:t>Merasa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perlu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untuk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bertahan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err="1" smtClean="0">
                <a:solidFill>
                  <a:schemeClr val="bg1"/>
                </a:solidFill>
              </a:rPr>
              <a:t>Perilaku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marah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atau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berdebat</a:t>
            </a:r>
            <a:endParaRPr lang="en-US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dirty="0" err="1" smtClean="0">
                <a:solidFill>
                  <a:schemeClr val="bg1"/>
                </a:solidFill>
              </a:rPr>
              <a:t>Bagian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otak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ini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berkembang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pesat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ketika</a:t>
            </a:r>
            <a:r>
              <a:rPr lang="en-US" dirty="0" smtClean="0">
                <a:solidFill>
                  <a:schemeClr val="bg1"/>
                </a:solidFill>
              </a:rPr>
              <a:t> di </a:t>
            </a:r>
            <a:r>
              <a:rPr lang="en-US" dirty="0" err="1" smtClean="0">
                <a:solidFill>
                  <a:schemeClr val="bg1"/>
                </a:solidFill>
              </a:rPr>
              <a:t>usia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emasnya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anak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sering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mengalami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kisah-kisah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traumatik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seperti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dihukum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dimarahi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dicubit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dikurung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atau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sering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melihat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pertengkaran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orangtua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ditakut-takuti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dicaci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maki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selalu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disalahkan</a:t>
            </a:r>
            <a:endParaRPr lang="en-US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Yang </a:t>
            </a:r>
            <a:r>
              <a:rPr lang="en-US" dirty="0" err="1" smtClean="0">
                <a:solidFill>
                  <a:schemeClr val="bg1"/>
                </a:solidFill>
              </a:rPr>
              <a:t>terbaik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adalah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meminimalisasi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pertumbuhan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bagian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batang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otak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ini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dengan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memperbanyak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porsi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kegiatan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positif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dilihat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oleh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anak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memberi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sanjungan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serta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memberi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larangan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dengan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menjelaskan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hubungan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sebab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akibat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tanpa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berbohong</a:t>
            </a:r>
            <a:r>
              <a:rPr lang="en-US" dirty="0" smtClean="0">
                <a:solidFill>
                  <a:schemeClr val="bg1"/>
                </a:solidFill>
              </a:rPr>
              <a:t>/</a:t>
            </a:r>
            <a:r>
              <a:rPr lang="en-US" dirty="0" err="1" smtClean="0">
                <a:solidFill>
                  <a:schemeClr val="bg1"/>
                </a:solidFill>
              </a:rPr>
              <a:t>menakut-nakuti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99395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71000">
              <a:srgbClr val="FFC000"/>
            </a:gs>
            <a:gs pos="0">
              <a:schemeClr val="accent4">
                <a:lumMod val="60000"/>
                <a:lumOff val="40000"/>
              </a:schemeClr>
            </a:gs>
            <a:gs pos="32000">
              <a:srgbClr val="FFC000"/>
            </a:gs>
            <a:gs pos="55000">
              <a:srgbClr val="FFC000"/>
            </a:gs>
            <a:gs pos="100000">
              <a:srgbClr val="FFF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169" y="542779"/>
            <a:ext cx="3339905" cy="1325563"/>
          </a:xfrm>
        </p:spPr>
        <p:txBody>
          <a:bodyPr/>
          <a:lstStyle/>
          <a:p>
            <a:r>
              <a:rPr lang="en-US" dirty="0" smtClean="0"/>
              <a:t>2. </a:t>
            </a:r>
            <a:r>
              <a:rPr lang="en-US" dirty="0" err="1" smtClean="0"/>
              <a:t>Limbik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6168" y="2149182"/>
            <a:ext cx="11653911" cy="4351338"/>
          </a:xfrm>
        </p:spPr>
        <p:txBody>
          <a:bodyPr>
            <a:normAutofit/>
          </a:bodyPr>
          <a:lstStyle/>
          <a:p>
            <a:r>
              <a:rPr lang="en-US" sz="2200" dirty="0" err="1" smtClean="0"/>
              <a:t>Dikenal</a:t>
            </a:r>
            <a:r>
              <a:rPr lang="en-US" sz="2200" dirty="0" smtClean="0"/>
              <a:t> </a:t>
            </a:r>
            <a:r>
              <a:rPr lang="en-US" sz="2200" dirty="0" err="1" smtClean="0"/>
              <a:t>sebagai</a:t>
            </a:r>
            <a:r>
              <a:rPr lang="en-US" sz="2200" dirty="0" smtClean="0"/>
              <a:t> “</a:t>
            </a:r>
            <a:r>
              <a:rPr lang="en-US" sz="2200" dirty="0" err="1" smtClean="0"/>
              <a:t>tempat</a:t>
            </a:r>
            <a:r>
              <a:rPr lang="en-US" sz="2200" dirty="0" smtClean="0"/>
              <a:t> rasa </a:t>
            </a:r>
            <a:r>
              <a:rPr lang="en-US" sz="2200" dirty="0" err="1" smtClean="0"/>
              <a:t>sayang</a:t>
            </a:r>
            <a:r>
              <a:rPr lang="en-US" sz="2200" dirty="0" smtClean="0"/>
              <a:t>”</a:t>
            </a:r>
          </a:p>
          <a:p>
            <a:r>
              <a:rPr lang="en-US" sz="2200" dirty="0" err="1" smtClean="0"/>
              <a:t>Pusat</a:t>
            </a:r>
            <a:r>
              <a:rPr lang="en-US" sz="2200" dirty="0" smtClean="0"/>
              <a:t> </a:t>
            </a:r>
            <a:r>
              <a:rPr lang="en-US" sz="2200" dirty="0" err="1" smtClean="0"/>
              <a:t>emosi</a:t>
            </a:r>
            <a:endParaRPr lang="en-US" sz="2200" dirty="0" smtClean="0"/>
          </a:p>
          <a:p>
            <a:r>
              <a:rPr lang="en-US" sz="2200" dirty="0" err="1" smtClean="0"/>
              <a:t>Semua</a:t>
            </a:r>
            <a:r>
              <a:rPr lang="en-US" sz="2200" dirty="0" smtClean="0"/>
              <a:t> </a:t>
            </a:r>
            <a:r>
              <a:rPr lang="en-US" sz="2200" dirty="0" err="1" smtClean="0"/>
              <a:t>persepsi</a:t>
            </a:r>
            <a:r>
              <a:rPr lang="en-US" sz="2200" dirty="0" smtClean="0"/>
              <a:t> </a:t>
            </a:r>
            <a:r>
              <a:rPr lang="en-US" sz="2200" dirty="0" err="1" smtClean="0"/>
              <a:t>masih</a:t>
            </a:r>
            <a:r>
              <a:rPr lang="en-US" sz="2200" dirty="0" smtClean="0"/>
              <a:t> </a:t>
            </a:r>
            <a:r>
              <a:rPr lang="en-US" sz="2200" dirty="0" err="1" smtClean="0"/>
              <a:t>dalam</a:t>
            </a:r>
            <a:r>
              <a:rPr lang="en-US" sz="2200" dirty="0" smtClean="0"/>
              <a:t> </a:t>
            </a:r>
            <a:r>
              <a:rPr lang="en-US" sz="2200" dirty="0" err="1" smtClean="0"/>
              <a:t>pusat</a:t>
            </a:r>
            <a:r>
              <a:rPr lang="en-US" sz="2200" dirty="0" smtClean="0"/>
              <a:t> </a:t>
            </a:r>
            <a:r>
              <a:rPr lang="en-US" sz="2200" dirty="0" err="1" smtClean="0"/>
              <a:t>ini</a:t>
            </a:r>
            <a:endParaRPr lang="en-US" sz="2200" dirty="0" smtClean="0"/>
          </a:p>
          <a:p>
            <a:r>
              <a:rPr lang="en-US" sz="2200" dirty="0" err="1" smtClean="0"/>
              <a:t>Pengalaman</a:t>
            </a:r>
            <a:r>
              <a:rPr lang="en-US" sz="2200" dirty="0" smtClean="0"/>
              <a:t> </a:t>
            </a:r>
            <a:r>
              <a:rPr lang="en-US" sz="2200" dirty="0" err="1" smtClean="0"/>
              <a:t>cinta</a:t>
            </a:r>
            <a:r>
              <a:rPr lang="en-US" sz="2200" dirty="0" smtClean="0"/>
              <a:t>/</a:t>
            </a:r>
            <a:r>
              <a:rPr lang="en-US" sz="2200" dirty="0" err="1" smtClean="0"/>
              <a:t>sayang</a:t>
            </a:r>
            <a:r>
              <a:rPr lang="en-US" sz="2200" dirty="0" smtClean="0"/>
              <a:t>, </a:t>
            </a:r>
            <a:r>
              <a:rPr lang="en-US" sz="2200" dirty="0" err="1" smtClean="0"/>
              <a:t>kebaikan</a:t>
            </a:r>
            <a:r>
              <a:rPr lang="en-US" sz="2200" dirty="0" smtClean="0"/>
              <a:t> </a:t>
            </a:r>
            <a:r>
              <a:rPr lang="en-US" sz="2200" dirty="0" err="1" smtClean="0"/>
              <a:t>hati</a:t>
            </a:r>
            <a:r>
              <a:rPr lang="en-US" sz="2200" dirty="0" smtClean="0"/>
              <a:t>, rasa </a:t>
            </a:r>
            <a:r>
              <a:rPr lang="en-US" sz="2200" dirty="0" err="1" smtClean="0"/>
              <a:t>kasihan</a:t>
            </a:r>
            <a:r>
              <a:rPr lang="en-US" sz="2200" dirty="0" smtClean="0"/>
              <a:t>, </a:t>
            </a:r>
            <a:r>
              <a:rPr lang="en-US" sz="2200" dirty="0" err="1" smtClean="0"/>
              <a:t>penghargaan</a:t>
            </a:r>
            <a:r>
              <a:rPr lang="en-US" sz="2200" dirty="0" smtClean="0"/>
              <a:t> </a:t>
            </a:r>
            <a:r>
              <a:rPr lang="en-US" sz="2200" dirty="0" err="1" smtClean="0"/>
              <a:t>dan</a:t>
            </a:r>
            <a:r>
              <a:rPr lang="en-US" sz="2200" dirty="0" smtClean="0"/>
              <a:t> rasa </a:t>
            </a:r>
            <a:r>
              <a:rPr lang="en-US" sz="2200" dirty="0" err="1" smtClean="0"/>
              <a:t>peduli</a:t>
            </a:r>
            <a:r>
              <a:rPr lang="en-US" sz="2200" dirty="0" smtClean="0"/>
              <a:t> </a:t>
            </a:r>
            <a:r>
              <a:rPr lang="en-US" sz="2200" dirty="0" err="1" smtClean="0"/>
              <a:t>mengaktifkan</a:t>
            </a:r>
            <a:r>
              <a:rPr lang="en-US" sz="2200" dirty="0" smtClean="0"/>
              <a:t> </a:t>
            </a:r>
            <a:r>
              <a:rPr lang="en-US" sz="2200" dirty="0" err="1" smtClean="0"/>
              <a:t>berpikir</a:t>
            </a:r>
            <a:r>
              <a:rPr lang="en-US" sz="2200" dirty="0" smtClean="0"/>
              <a:t> </a:t>
            </a:r>
            <a:r>
              <a:rPr lang="en-US" sz="2200" dirty="0" err="1" smtClean="0"/>
              <a:t>lebih</a:t>
            </a:r>
            <a:r>
              <a:rPr lang="en-US" sz="2200" dirty="0" smtClean="0"/>
              <a:t> </a:t>
            </a:r>
            <a:r>
              <a:rPr lang="en-US" sz="2200" dirty="0" err="1" smtClean="0"/>
              <a:t>tinggi</a:t>
            </a:r>
            <a:endParaRPr lang="en-US" sz="2200" dirty="0" smtClean="0"/>
          </a:p>
          <a:p>
            <a:r>
              <a:rPr lang="en-US" sz="2200" dirty="0" err="1" smtClean="0"/>
              <a:t>Merasa</a:t>
            </a:r>
            <a:r>
              <a:rPr lang="en-US" sz="2200" dirty="0" smtClean="0"/>
              <a:t> </a:t>
            </a:r>
            <a:r>
              <a:rPr lang="en-US" sz="2200" dirty="0" err="1" smtClean="0"/>
              <a:t>senang</a:t>
            </a:r>
            <a:r>
              <a:rPr lang="en-US" sz="2200" dirty="0" smtClean="0"/>
              <a:t> </a:t>
            </a:r>
            <a:r>
              <a:rPr lang="en-US" sz="2200" dirty="0" err="1" smtClean="0"/>
              <a:t>dan</a:t>
            </a:r>
            <a:r>
              <a:rPr lang="en-US" sz="2200" dirty="0" smtClean="0"/>
              <a:t> </a:t>
            </a:r>
            <a:r>
              <a:rPr lang="en-US" sz="2200" dirty="0" err="1" smtClean="0"/>
              <a:t>adanya</a:t>
            </a:r>
            <a:r>
              <a:rPr lang="en-US" sz="2200" dirty="0" smtClean="0"/>
              <a:t> </a:t>
            </a:r>
            <a:r>
              <a:rPr lang="en-US" sz="2200" dirty="0" err="1" smtClean="0"/>
              <a:t>hubungan</a:t>
            </a:r>
            <a:endParaRPr lang="en-US" sz="2200" dirty="0" smtClean="0"/>
          </a:p>
          <a:p>
            <a:r>
              <a:rPr lang="en-US" sz="2200" dirty="0" err="1" smtClean="0"/>
              <a:t>Apabila</a:t>
            </a:r>
            <a:r>
              <a:rPr lang="en-US" sz="2200" dirty="0" smtClean="0"/>
              <a:t> </a:t>
            </a:r>
            <a:r>
              <a:rPr lang="en-US" sz="2200" dirty="0" err="1" smtClean="0"/>
              <a:t>dalam</a:t>
            </a:r>
            <a:r>
              <a:rPr lang="en-US" sz="2200" dirty="0" smtClean="0"/>
              <a:t> </a:t>
            </a:r>
            <a:r>
              <a:rPr lang="en-US" sz="2200" dirty="0" err="1" smtClean="0"/>
              <a:t>kondisi</a:t>
            </a:r>
            <a:r>
              <a:rPr lang="en-US" sz="2200" dirty="0" smtClean="0"/>
              <a:t> </a:t>
            </a:r>
            <a:r>
              <a:rPr lang="en-US" sz="2200" dirty="0" err="1" smtClean="0"/>
              <a:t>aman</a:t>
            </a:r>
            <a:r>
              <a:rPr lang="en-US" sz="2200" dirty="0" smtClean="0"/>
              <a:t>, </a:t>
            </a:r>
            <a:r>
              <a:rPr lang="en-US" sz="2200" dirty="0" err="1" smtClean="0"/>
              <a:t>nyaman</a:t>
            </a:r>
            <a:r>
              <a:rPr lang="en-US" sz="2200" dirty="0" smtClean="0"/>
              <a:t> </a:t>
            </a:r>
            <a:r>
              <a:rPr lang="en-US" sz="2200" dirty="0" err="1" smtClean="0"/>
              <a:t>dan</a:t>
            </a:r>
            <a:r>
              <a:rPr lang="en-US" sz="2200" dirty="0" smtClean="0"/>
              <a:t> </a:t>
            </a:r>
            <a:r>
              <a:rPr lang="en-US" sz="2200" dirty="0" err="1" smtClean="0"/>
              <a:t>menyenangkan</a:t>
            </a:r>
            <a:r>
              <a:rPr lang="en-US" sz="2200" dirty="0" smtClean="0"/>
              <a:t>, </a:t>
            </a:r>
            <a:r>
              <a:rPr lang="en-US" sz="2200" dirty="0" err="1" smtClean="0"/>
              <a:t>maka</a:t>
            </a:r>
            <a:r>
              <a:rPr lang="en-US" sz="2200" dirty="0" smtClean="0"/>
              <a:t> </a:t>
            </a:r>
            <a:r>
              <a:rPr lang="en-US" sz="2200" dirty="0" err="1" smtClean="0"/>
              <a:t>sistem</a:t>
            </a:r>
            <a:r>
              <a:rPr lang="en-US" sz="2200" dirty="0" smtClean="0"/>
              <a:t> </a:t>
            </a:r>
            <a:r>
              <a:rPr lang="en-US" sz="2200" dirty="0" err="1" smtClean="0"/>
              <a:t>limbiknya</a:t>
            </a:r>
            <a:r>
              <a:rPr lang="en-US" sz="2200" dirty="0" smtClean="0"/>
              <a:t> </a:t>
            </a:r>
            <a:r>
              <a:rPr lang="en-US" sz="2200" dirty="0" err="1" smtClean="0"/>
              <a:t>akan</a:t>
            </a:r>
            <a:r>
              <a:rPr lang="en-US" sz="2200" dirty="0" smtClean="0"/>
              <a:t> </a:t>
            </a:r>
            <a:r>
              <a:rPr lang="en-US" sz="2200" dirty="0" err="1" smtClean="0"/>
              <a:t>bekerja</a:t>
            </a:r>
            <a:r>
              <a:rPr lang="en-US" sz="2200" dirty="0" smtClean="0"/>
              <a:t> </a:t>
            </a:r>
            <a:r>
              <a:rPr lang="en-US" sz="2200" dirty="0" err="1" smtClean="0"/>
              <a:t>dengan</a:t>
            </a:r>
            <a:r>
              <a:rPr lang="en-US" sz="2200" dirty="0" smtClean="0"/>
              <a:t> </a:t>
            </a:r>
            <a:r>
              <a:rPr lang="en-US" sz="2200" dirty="0" err="1" smtClean="0"/>
              <a:t>baik</a:t>
            </a:r>
            <a:endParaRPr lang="en-US" sz="2200" dirty="0" smtClean="0"/>
          </a:p>
          <a:p>
            <a:r>
              <a:rPr lang="en-US" sz="2200" dirty="0" err="1" smtClean="0"/>
              <a:t>Pembelajaran</a:t>
            </a:r>
            <a:r>
              <a:rPr lang="en-US" sz="2200" dirty="0" smtClean="0"/>
              <a:t> </a:t>
            </a:r>
            <a:r>
              <a:rPr lang="en-US" sz="2200" dirty="0" err="1" smtClean="0"/>
              <a:t>dioptimalkan</a:t>
            </a:r>
            <a:r>
              <a:rPr lang="en-US" sz="2200" dirty="0" smtClean="0"/>
              <a:t> </a:t>
            </a:r>
            <a:r>
              <a:rPr lang="en-US" sz="2200" dirty="0" err="1" smtClean="0"/>
              <a:t>melalui</a:t>
            </a:r>
            <a:r>
              <a:rPr lang="en-US" sz="2200" dirty="0" smtClean="0"/>
              <a:t> </a:t>
            </a:r>
            <a:r>
              <a:rPr lang="en-US" sz="2200" dirty="0" err="1" smtClean="0"/>
              <a:t>kondisi</a:t>
            </a:r>
            <a:r>
              <a:rPr lang="en-US" sz="2200" dirty="0" smtClean="0"/>
              <a:t> </a:t>
            </a:r>
            <a:r>
              <a:rPr lang="en-US" sz="2200" dirty="0" err="1" smtClean="0"/>
              <a:t>ini</a:t>
            </a:r>
            <a:r>
              <a:rPr lang="en-US" sz="2200" dirty="0" smtClean="0"/>
              <a:t>: </a:t>
            </a:r>
            <a:r>
              <a:rPr lang="en-US" sz="2200" dirty="0" err="1" smtClean="0"/>
              <a:t>memberikan</a:t>
            </a:r>
            <a:r>
              <a:rPr lang="en-US" sz="2200" dirty="0" smtClean="0"/>
              <a:t> </a:t>
            </a:r>
            <a:r>
              <a:rPr lang="en-US" sz="2200" dirty="0" err="1" smtClean="0"/>
              <a:t>kasih</a:t>
            </a:r>
            <a:r>
              <a:rPr lang="en-US" sz="2200" dirty="0" smtClean="0"/>
              <a:t> </a:t>
            </a:r>
            <a:r>
              <a:rPr lang="en-US" sz="2200" dirty="0" err="1" smtClean="0"/>
              <a:t>sayang</a:t>
            </a:r>
            <a:r>
              <a:rPr lang="en-US" sz="2200" dirty="0" smtClean="0"/>
              <a:t> </a:t>
            </a:r>
            <a:r>
              <a:rPr lang="en-US" sz="2200" dirty="0" err="1" smtClean="0"/>
              <a:t>penuh</a:t>
            </a:r>
            <a:r>
              <a:rPr lang="en-US" sz="2200" dirty="0" smtClean="0"/>
              <a:t> </a:t>
            </a:r>
            <a:r>
              <a:rPr lang="en-US" sz="2200" dirty="0" err="1" smtClean="0"/>
              <a:t>kepada</a:t>
            </a:r>
            <a:r>
              <a:rPr lang="en-US" sz="2200" dirty="0" smtClean="0"/>
              <a:t> </a:t>
            </a:r>
            <a:r>
              <a:rPr lang="en-US" sz="2200" dirty="0" err="1" smtClean="0"/>
              <a:t>anak</a:t>
            </a:r>
            <a:r>
              <a:rPr lang="en-US" sz="2200" dirty="0" smtClean="0"/>
              <a:t> </a:t>
            </a:r>
            <a:r>
              <a:rPr lang="en-US" sz="2200" dirty="0" err="1" smtClean="0"/>
              <a:t>dan</a:t>
            </a:r>
            <a:r>
              <a:rPr lang="en-US" sz="2200" dirty="0" smtClean="0"/>
              <a:t> </a:t>
            </a:r>
            <a:r>
              <a:rPr lang="en-US" sz="2200" dirty="0" err="1" smtClean="0"/>
              <a:t>memberikan</a:t>
            </a:r>
            <a:r>
              <a:rPr lang="en-US" sz="2200" dirty="0" smtClean="0"/>
              <a:t> </a:t>
            </a:r>
            <a:r>
              <a:rPr lang="en-US" sz="2200" dirty="0" err="1" smtClean="0"/>
              <a:t>sanjungan</a:t>
            </a:r>
            <a:r>
              <a:rPr lang="en-US" sz="2200" dirty="0" smtClean="0"/>
              <a:t> </a:t>
            </a:r>
            <a:r>
              <a:rPr lang="en-US" sz="2200" dirty="0" err="1" smtClean="0"/>
              <a:t>dari</a:t>
            </a:r>
            <a:r>
              <a:rPr lang="en-US" sz="2200" dirty="0" smtClean="0"/>
              <a:t> </a:t>
            </a:r>
            <a:r>
              <a:rPr lang="en-US" sz="2200" dirty="0" err="1" smtClean="0"/>
              <a:t>setiap</a:t>
            </a:r>
            <a:r>
              <a:rPr lang="en-US" sz="2200" dirty="0" smtClean="0"/>
              <a:t> </a:t>
            </a:r>
            <a:r>
              <a:rPr lang="en-US" sz="2200" dirty="0" err="1" smtClean="0"/>
              <a:t>kemampuan</a:t>
            </a:r>
            <a:r>
              <a:rPr lang="en-US" sz="2200" dirty="0" smtClean="0"/>
              <a:t> yang </a:t>
            </a:r>
            <a:r>
              <a:rPr lang="en-US" sz="2200" dirty="0" err="1" smtClean="0"/>
              <a:t>ditunjukkan</a:t>
            </a:r>
            <a:r>
              <a:rPr lang="en-US" sz="2200" dirty="0" smtClean="0"/>
              <a:t> </a:t>
            </a:r>
            <a:r>
              <a:rPr lang="en-US" sz="2200" dirty="0" err="1" smtClean="0"/>
              <a:t>oleh</a:t>
            </a:r>
            <a:r>
              <a:rPr lang="en-US" sz="2200" dirty="0" smtClean="0"/>
              <a:t> </a:t>
            </a:r>
            <a:r>
              <a:rPr lang="en-US" sz="2200" dirty="0" err="1" smtClean="0"/>
              <a:t>anak</a:t>
            </a:r>
            <a:endParaRPr lang="en-US" sz="22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2652" y="0"/>
            <a:ext cx="4159348" cy="3323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70990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r="6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5046" y="365125"/>
            <a:ext cx="6148754" cy="1325563"/>
          </a:xfrm>
        </p:spPr>
        <p:txBody>
          <a:bodyPr>
            <a:normAutofit/>
          </a:bodyPr>
          <a:lstStyle/>
          <a:p>
            <a:r>
              <a:rPr lang="en-US" sz="3000" b="1" dirty="0" smtClean="0"/>
              <a:t>3. </a:t>
            </a:r>
            <a:r>
              <a:rPr lang="en-US" sz="3000" b="1" dirty="0" err="1" smtClean="0"/>
              <a:t>Korteks</a:t>
            </a:r>
            <a:r>
              <a:rPr lang="en-US" sz="3000" b="1" dirty="0" smtClean="0"/>
              <a:t> (</a:t>
            </a:r>
            <a:r>
              <a:rPr lang="en-US" sz="3000" b="1" dirty="0" err="1" smtClean="0"/>
              <a:t>alasan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dan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berpikir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logis</a:t>
            </a:r>
            <a:r>
              <a:rPr lang="en-US" sz="3000" b="1" dirty="0" smtClean="0"/>
              <a:t>)</a:t>
            </a:r>
            <a:endParaRPr lang="en-US" sz="3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05046" y="1825624"/>
            <a:ext cx="6611816" cy="4772123"/>
          </a:xfrm>
        </p:spPr>
        <p:txBody>
          <a:bodyPr>
            <a:normAutofit fontScale="70000" lnSpcReduction="20000"/>
          </a:bodyPr>
          <a:lstStyle/>
          <a:p>
            <a:r>
              <a:rPr lang="en-US" dirty="0" err="1" smtClean="0"/>
              <a:t>Dikenal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“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sekolah</a:t>
            </a:r>
            <a:r>
              <a:rPr lang="en-US" dirty="0" smtClean="0"/>
              <a:t>” </a:t>
            </a:r>
            <a:r>
              <a:rPr lang="en-US" dirty="0" err="1" smtClean="0"/>
              <a:t>atau</a:t>
            </a:r>
            <a:r>
              <a:rPr lang="en-US" dirty="0" smtClean="0"/>
              <a:t> “</a:t>
            </a:r>
            <a:r>
              <a:rPr lang="en-US" dirty="0" err="1" smtClean="0"/>
              <a:t>topi</a:t>
            </a:r>
            <a:r>
              <a:rPr lang="en-US" dirty="0" smtClean="0"/>
              <a:t> </a:t>
            </a:r>
            <a:r>
              <a:rPr lang="en-US" dirty="0" err="1" smtClean="0"/>
              <a:t>berpikir</a:t>
            </a:r>
            <a:r>
              <a:rPr lang="en-US" dirty="0" smtClean="0"/>
              <a:t>”</a:t>
            </a:r>
          </a:p>
          <a:p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berpikir</a:t>
            </a:r>
            <a:r>
              <a:rPr lang="en-US" dirty="0" smtClean="0"/>
              <a:t>/</a:t>
            </a:r>
            <a:r>
              <a:rPr lang="en-US" dirty="0" err="1" smtClean="0"/>
              <a:t>kreativitas</a:t>
            </a:r>
            <a:endParaRPr lang="en-US" dirty="0" smtClean="0"/>
          </a:p>
          <a:p>
            <a:r>
              <a:rPr lang="en-US" dirty="0" smtClean="0"/>
              <a:t>Hal yang </a:t>
            </a:r>
            <a:r>
              <a:rPr lang="en-US" dirty="0" err="1" smtClean="0"/>
              <a:t>terbaik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rangsangan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perkembangan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mampu </a:t>
            </a:r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 smtClean="0"/>
              <a:t>kecerdasan</a:t>
            </a:r>
            <a:r>
              <a:rPr lang="en-US" dirty="0" smtClean="0"/>
              <a:t> </a:t>
            </a:r>
            <a:r>
              <a:rPr lang="en-US" dirty="0" err="1" smtClean="0"/>
              <a:t>dasarnya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: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Cerdas</a:t>
            </a:r>
            <a:r>
              <a:rPr lang="en-US" dirty="0" smtClean="0"/>
              <a:t> </a:t>
            </a:r>
            <a:r>
              <a:rPr lang="en-US" i="1" dirty="0" smtClean="0"/>
              <a:t>verbal linguistic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Cerdas</a:t>
            </a:r>
            <a:r>
              <a:rPr lang="en-US" dirty="0" smtClean="0"/>
              <a:t> </a:t>
            </a:r>
            <a:r>
              <a:rPr lang="en-US" i="1" dirty="0" smtClean="0"/>
              <a:t>logic mathematic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Cerdas</a:t>
            </a:r>
            <a:r>
              <a:rPr lang="en-US" dirty="0" smtClean="0"/>
              <a:t> </a:t>
            </a:r>
            <a:r>
              <a:rPr lang="en-US" i="1" dirty="0" smtClean="0"/>
              <a:t>visual spatial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Cerdasa</a:t>
            </a:r>
            <a:r>
              <a:rPr lang="en-US" dirty="0" smtClean="0"/>
              <a:t> </a:t>
            </a:r>
            <a:r>
              <a:rPr lang="en-US" i="1" dirty="0" smtClean="0"/>
              <a:t>bodily kinesthetic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Cerdas</a:t>
            </a:r>
            <a:r>
              <a:rPr lang="en-US" dirty="0" smtClean="0"/>
              <a:t> </a:t>
            </a:r>
            <a:r>
              <a:rPr lang="en-US" i="1" dirty="0" smtClean="0"/>
              <a:t>musical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Cerdas</a:t>
            </a:r>
            <a:r>
              <a:rPr lang="en-US" dirty="0" smtClean="0"/>
              <a:t> </a:t>
            </a:r>
            <a:r>
              <a:rPr lang="en-US" i="1" dirty="0" smtClean="0"/>
              <a:t>interpersonal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Cerdas</a:t>
            </a:r>
            <a:r>
              <a:rPr lang="en-US" dirty="0" smtClean="0"/>
              <a:t> </a:t>
            </a:r>
            <a:r>
              <a:rPr lang="en-US" i="1" dirty="0" err="1" smtClean="0"/>
              <a:t>naturalis</a:t>
            </a:r>
            <a:endParaRPr lang="en-US" i="1" dirty="0" smtClean="0"/>
          </a:p>
          <a:p>
            <a:pPr marL="514350" indent="-514350">
              <a:buAutoNum type="arabicPeriod"/>
            </a:pPr>
            <a:r>
              <a:rPr lang="en-US" dirty="0" smtClean="0"/>
              <a:t>Intrapersonal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Cerdas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emosional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831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125415"/>
            <a:ext cx="10823917" cy="5051548"/>
          </a:xfrm>
          <a:solidFill>
            <a:srgbClr val="8B562E"/>
          </a:solidFill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3200" dirty="0" err="1" smtClean="0">
                <a:solidFill>
                  <a:schemeClr val="bg1"/>
                </a:solidFill>
              </a:rPr>
              <a:t>Bagaimana</a:t>
            </a:r>
            <a:r>
              <a:rPr lang="en-US" sz="3200" dirty="0" smtClean="0">
                <a:solidFill>
                  <a:schemeClr val="bg1"/>
                </a:solidFill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</a:rPr>
              <a:t>orangtua</a:t>
            </a:r>
            <a:r>
              <a:rPr lang="en-US" sz="3200" dirty="0" smtClean="0">
                <a:solidFill>
                  <a:schemeClr val="bg1"/>
                </a:solidFill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</a:rPr>
              <a:t>mendidik</a:t>
            </a:r>
            <a:r>
              <a:rPr lang="en-US" sz="3200" dirty="0" smtClean="0">
                <a:solidFill>
                  <a:schemeClr val="bg1"/>
                </a:solidFill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</a:rPr>
              <a:t>anak</a:t>
            </a:r>
            <a:r>
              <a:rPr lang="en-US" sz="3200" dirty="0" smtClean="0">
                <a:solidFill>
                  <a:schemeClr val="bg1"/>
                </a:solidFill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</a:rPr>
              <a:t>usia</a:t>
            </a:r>
            <a:r>
              <a:rPr lang="en-US" sz="3200" dirty="0" smtClean="0">
                <a:solidFill>
                  <a:schemeClr val="bg1"/>
                </a:solidFill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</a:rPr>
              <a:t>dini</a:t>
            </a:r>
            <a:r>
              <a:rPr lang="en-US" sz="3200" dirty="0" smtClean="0">
                <a:solidFill>
                  <a:schemeClr val="bg1"/>
                </a:solidFill>
              </a:rPr>
              <a:t> yang </a:t>
            </a:r>
            <a:r>
              <a:rPr lang="en-US" sz="3200" dirty="0" err="1" smtClean="0">
                <a:solidFill>
                  <a:schemeClr val="bg1"/>
                </a:solidFill>
              </a:rPr>
              <a:t>sejalan</a:t>
            </a:r>
            <a:r>
              <a:rPr lang="en-US" sz="3200" dirty="0" smtClean="0">
                <a:solidFill>
                  <a:schemeClr val="bg1"/>
                </a:solidFill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</a:rPr>
              <a:t>dengan</a:t>
            </a:r>
            <a:r>
              <a:rPr lang="en-US" sz="3200" dirty="0" smtClean="0">
                <a:solidFill>
                  <a:schemeClr val="bg1"/>
                </a:solidFill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</a:rPr>
              <a:t>lembaga</a:t>
            </a:r>
            <a:r>
              <a:rPr lang="en-US" sz="3200" dirty="0" smtClean="0">
                <a:solidFill>
                  <a:schemeClr val="bg1"/>
                </a:solidFill>
              </a:rPr>
              <a:t> PAUD? </a:t>
            </a:r>
          </a:p>
          <a:p>
            <a:pPr marL="0" indent="0">
              <a:buNone/>
            </a:pPr>
            <a:endParaRPr lang="en-US" dirty="0" smtClean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r>
              <a:rPr lang="en-US" sz="2700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Selalu</a:t>
            </a:r>
            <a:r>
              <a:rPr lang="en-US" sz="2700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sz="2700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mengikuti</a:t>
            </a:r>
            <a:r>
              <a:rPr lang="en-US" sz="2700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sz="2700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perkembangan</a:t>
            </a:r>
            <a:r>
              <a:rPr lang="en-US" sz="2700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sz="2700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anaknya</a:t>
            </a:r>
            <a:r>
              <a:rPr lang="en-US" sz="2700" dirty="0" smtClean="0">
                <a:solidFill>
                  <a:schemeClr val="bg1"/>
                </a:solidFill>
                <a:sym typeface="Wingdings" panose="05000000000000000000" pitchFamily="2" charset="2"/>
              </a:rPr>
              <a:t> di </a:t>
            </a:r>
            <a:r>
              <a:rPr lang="en-US" sz="2700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lembaga</a:t>
            </a:r>
            <a:r>
              <a:rPr lang="en-US" sz="2700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sz="2700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dan</a:t>
            </a:r>
            <a:r>
              <a:rPr lang="en-US" sz="2700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sz="2700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melakukan</a:t>
            </a:r>
            <a:r>
              <a:rPr lang="en-US" sz="2700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sz="2700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pembelajaran</a:t>
            </a:r>
            <a:r>
              <a:rPr lang="en-US" sz="2700" dirty="0" smtClean="0">
                <a:solidFill>
                  <a:schemeClr val="bg1"/>
                </a:solidFill>
                <a:sym typeface="Wingdings" panose="05000000000000000000" pitchFamily="2" charset="2"/>
              </a:rPr>
              <a:t> yang </a:t>
            </a:r>
            <a:r>
              <a:rPr lang="en-US" sz="2700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sinkron</a:t>
            </a:r>
            <a:r>
              <a:rPr lang="en-US" sz="2700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sz="2700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antara</a:t>
            </a:r>
            <a:r>
              <a:rPr lang="en-US" sz="2700" dirty="0" smtClean="0">
                <a:solidFill>
                  <a:schemeClr val="bg1"/>
                </a:solidFill>
                <a:sym typeface="Wingdings" panose="05000000000000000000" pitchFamily="2" charset="2"/>
              </a:rPr>
              <a:t> di </a:t>
            </a:r>
            <a:r>
              <a:rPr lang="en-US" sz="2700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rumah</a:t>
            </a:r>
            <a:r>
              <a:rPr lang="en-US" sz="2700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sz="2700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dan</a:t>
            </a:r>
            <a:r>
              <a:rPr lang="en-US" sz="2700" dirty="0" smtClean="0">
                <a:solidFill>
                  <a:schemeClr val="bg1"/>
                </a:solidFill>
                <a:sym typeface="Wingdings" panose="05000000000000000000" pitchFamily="2" charset="2"/>
              </a:rPr>
              <a:t> di </a:t>
            </a:r>
            <a:r>
              <a:rPr lang="en-US" sz="2700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lembaga</a:t>
            </a:r>
            <a:endParaRPr lang="en-US" sz="2700" dirty="0" smtClean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r>
              <a:rPr lang="en-US" sz="2700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Orangtua</a:t>
            </a:r>
            <a:r>
              <a:rPr lang="en-US" sz="2700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sz="2700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hendaknya</a:t>
            </a:r>
            <a:r>
              <a:rPr lang="en-US" sz="2700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sz="2700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memahami</a:t>
            </a:r>
            <a:r>
              <a:rPr lang="en-US" sz="2700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sz="2700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tujuan</a:t>
            </a:r>
            <a:r>
              <a:rPr lang="en-US" sz="2700" dirty="0" smtClean="0">
                <a:solidFill>
                  <a:schemeClr val="bg1"/>
                </a:solidFill>
                <a:sym typeface="Wingdings" panose="05000000000000000000" pitchFamily="2" charset="2"/>
              </a:rPr>
              <a:t> PAUD, </a:t>
            </a:r>
            <a:r>
              <a:rPr lang="en-US" sz="2700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memahami</a:t>
            </a:r>
            <a:r>
              <a:rPr lang="en-US" sz="2700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sz="2700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tentang</a:t>
            </a:r>
            <a:r>
              <a:rPr lang="en-US" sz="2700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sz="2700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pertumbuhan</a:t>
            </a:r>
            <a:r>
              <a:rPr lang="en-US" sz="2700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sz="2700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dan</a:t>
            </a:r>
            <a:r>
              <a:rPr lang="en-US" sz="2700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sz="2700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perkembangan</a:t>
            </a:r>
            <a:r>
              <a:rPr lang="en-US" sz="2700" dirty="0" smtClean="0">
                <a:solidFill>
                  <a:schemeClr val="bg1"/>
                </a:solidFill>
                <a:sym typeface="Wingdings" panose="05000000000000000000" pitchFamily="2" charset="2"/>
              </a:rPr>
              <a:t> AUD, </a:t>
            </a:r>
            <a:r>
              <a:rPr lang="en-US" sz="2700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memerhatikan</a:t>
            </a:r>
            <a:r>
              <a:rPr lang="en-US" sz="2700" dirty="0" smtClean="0">
                <a:solidFill>
                  <a:schemeClr val="bg1"/>
                </a:solidFill>
                <a:sym typeface="Wingdings" panose="05000000000000000000" pitchFamily="2" charset="2"/>
              </a:rPr>
              <a:t>, </a:t>
            </a:r>
            <a:r>
              <a:rPr lang="en-US" sz="2700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memfasilitasi</a:t>
            </a:r>
            <a:r>
              <a:rPr lang="en-US" sz="2700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sz="2700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dan</a:t>
            </a:r>
            <a:r>
              <a:rPr lang="en-US" sz="2700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sz="2700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memotivasi</a:t>
            </a:r>
            <a:r>
              <a:rPr lang="en-US" sz="2700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sz="2700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pertumbuhan</a:t>
            </a:r>
            <a:r>
              <a:rPr lang="en-US" sz="2700" dirty="0" smtClean="0">
                <a:solidFill>
                  <a:schemeClr val="bg1"/>
                </a:solidFill>
                <a:sym typeface="Wingdings" panose="05000000000000000000" pitchFamily="2" charset="2"/>
              </a:rPr>
              <a:t>/</a:t>
            </a:r>
            <a:r>
              <a:rPr lang="en-US" sz="2700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perkembangan</a:t>
            </a:r>
            <a:r>
              <a:rPr lang="en-US" sz="2700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sz="2700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anak</a:t>
            </a:r>
            <a:endParaRPr lang="en-US" sz="2700" dirty="0" smtClean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r>
              <a:rPr lang="en-US" sz="2700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Orangtua</a:t>
            </a:r>
            <a:r>
              <a:rPr lang="en-US" sz="2700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sz="2700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wajib</a:t>
            </a:r>
            <a:r>
              <a:rPr lang="en-US" sz="2700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sz="2700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menciptakan</a:t>
            </a:r>
            <a:r>
              <a:rPr lang="en-US" sz="2700" dirty="0" smtClean="0">
                <a:solidFill>
                  <a:schemeClr val="bg1"/>
                </a:solidFill>
                <a:sym typeface="Wingdings" panose="05000000000000000000" pitchFamily="2" charset="2"/>
              </a:rPr>
              <a:t> rasa </a:t>
            </a:r>
            <a:r>
              <a:rPr lang="en-US" sz="2700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aman</a:t>
            </a:r>
            <a:r>
              <a:rPr lang="en-US" sz="2700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sz="2700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dan</a:t>
            </a:r>
            <a:r>
              <a:rPr lang="en-US" sz="2700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sz="2700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nyaman</a:t>
            </a:r>
            <a:r>
              <a:rPr lang="en-US" sz="2700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sz="2700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bagi</a:t>
            </a:r>
            <a:r>
              <a:rPr lang="en-US" sz="2700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sz="2700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anak</a:t>
            </a:r>
            <a:r>
              <a:rPr lang="en-US" sz="2700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sz="2700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dan</a:t>
            </a:r>
            <a:r>
              <a:rPr lang="en-US" sz="2700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sz="2700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memberikan</a:t>
            </a:r>
            <a:r>
              <a:rPr lang="en-US" sz="2700" dirty="0" smtClean="0">
                <a:solidFill>
                  <a:schemeClr val="bg1"/>
                </a:solidFill>
                <a:sym typeface="Wingdings" panose="05000000000000000000" pitchFamily="2" charset="2"/>
              </a:rPr>
              <a:t> stimulus </a:t>
            </a:r>
            <a:r>
              <a:rPr lang="en-US" sz="2700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terhadap</a:t>
            </a:r>
            <a:r>
              <a:rPr lang="en-US" sz="2700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sz="2700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perkembangan</a:t>
            </a:r>
            <a:r>
              <a:rPr lang="en-US" sz="2700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sz="2700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perilaku</a:t>
            </a:r>
            <a:r>
              <a:rPr lang="en-US" sz="2700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sz="2700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anak</a:t>
            </a:r>
            <a:r>
              <a:rPr lang="en-US" sz="2700" dirty="0" smtClean="0">
                <a:solidFill>
                  <a:schemeClr val="bg1"/>
                </a:solidFill>
                <a:sym typeface="Wingdings" panose="05000000000000000000" pitchFamily="2" charset="2"/>
              </a:rPr>
              <a:t> (</a:t>
            </a:r>
            <a:r>
              <a:rPr lang="en-US" sz="2700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nilai</a:t>
            </a:r>
            <a:r>
              <a:rPr lang="en-US" sz="2700" dirty="0" smtClean="0">
                <a:solidFill>
                  <a:schemeClr val="bg1"/>
                </a:solidFill>
                <a:sym typeface="Wingdings" panose="05000000000000000000" pitchFamily="2" charset="2"/>
              </a:rPr>
              <a:t> agama </a:t>
            </a:r>
            <a:r>
              <a:rPr lang="en-US" sz="2700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dan</a:t>
            </a:r>
            <a:r>
              <a:rPr lang="en-US" sz="2700" dirty="0" smtClean="0">
                <a:solidFill>
                  <a:schemeClr val="bg1"/>
                </a:solidFill>
                <a:sym typeface="Wingdings" panose="05000000000000000000" pitchFamily="2" charset="2"/>
              </a:rPr>
              <a:t> moral, </a:t>
            </a:r>
            <a:r>
              <a:rPr lang="en-US" sz="2700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sosio</a:t>
            </a:r>
            <a:r>
              <a:rPr lang="en-US" sz="2700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sz="2700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emosional</a:t>
            </a:r>
            <a:r>
              <a:rPr lang="en-US" sz="2700" dirty="0" smtClean="0">
                <a:solidFill>
                  <a:schemeClr val="bg1"/>
                </a:solidFill>
                <a:sym typeface="Wingdings" panose="05000000000000000000" pitchFamily="2" charset="2"/>
              </a:rPr>
              <a:t>) </a:t>
            </a:r>
            <a:r>
              <a:rPr lang="en-US" sz="2700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dan</a:t>
            </a:r>
            <a:r>
              <a:rPr lang="en-US" sz="2700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sz="2700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perkembangan</a:t>
            </a:r>
            <a:r>
              <a:rPr lang="en-US" sz="2700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sz="2700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kemampuan</a:t>
            </a:r>
            <a:r>
              <a:rPr lang="en-US" sz="2700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sz="2700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dasar</a:t>
            </a:r>
            <a:r>
              <a:rPr lang="en-US" sz="2700" dirty="0" smtClean="0">
                <a:solidFill>
                  <a:schemeClr val="bg1"/>
                </a:solidFill>
                <a:sym typeface="Wingdings" panose="05000000000000000000" pitchFamily="2" charset="2"/>
              </a:rPr>
              <a:t> AUD (</a:t>
            </a:r>
            <a:r>
              <a:rPr lang="en-US" sz="2700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kognitif</a:t>
            </a:r>
            <a:r>
              <a:rPr lang="en-US" sz="2700" dirty="0" smtClean="0">
                <a:solidFill>
                  <a:schemeClr val="bg1"/>
                </a:solidFill>
                <a:sym typeface="Wingdings" panose="05000000000000000000" pitchFamily="2" charset="2"/>
              </a:rPr>
              <a:t>, </a:t>
            </a:r>
            <a:r>
              <a:rPr lang="en-US" sz="2700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fisik</a:t>
            </a:r>
            <a:r>
              <a:rPr lang="en-US" sz="2700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sz="2700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motorik</a:t>
            </a:r>
            <a:r>
              <a:rPr lang="en-US" sz="2700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sz="2700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dan</a:t>
            </a:r>
            <a:r>
              <a:rPr lang="en-US" sz="2700" dirty="0" smtClean="0">
                <a:solidFill>
                  <a:schemeClr val="bg1"/>
                </a:solidFill>
                <a:sym typeface="Wingdings" panose="05000000000000000000" pitchFamily="2" charset="2"/>
              </a:rPr>
              <a:t> Bahasa)</a:t>
            </a:r>
            <a:endParaRPr lang="en-US" sz="27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23854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1000">
              <a:srgbClr val="FFC000"/>
            </a:gs>
            <a:gs pos="0">
              <a:schemeClr val="accent4">
                <a:lumMod val="60000"/>
                <a:lumOff val="40000"/>
              </a:schemeClr>
            </a:gs>
            <a:gs pos="32000">
              <a:srgbClr val="FFC000"/>
            </a:gs>
            <a:gs pos="55000">
              <a:srgbClr val="FFC000"/>
            </a:gs>
            <a:gs pos="100000">
              <a:srgbClr val="FFF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2268" y="1558338"/>
            <a:ext cx="6434797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Regio</a:t>
            </a:r>
            <a:r>
              <a:rPr lang="en-US" dirty="0" smtClean="0"/>
              <a:t> Amelia, </a:t>
            </a:r>
            <a:r>
              <a:rPr lang="en-US" dirty="0" err="1" smtClean="0"/>
              <a:t>ada</a:t>
            </a:r>
            <a:r>
              <a:rPr lang="en-US" dirty="0" smtClean="0"/>
              <a:t> 3 </a:t>
            </a:r>
            <a:r>
              <a:rPr lang="en-US" dirty="0" err="1" smtClean="0"/>
              <a:t>tempat</a:t>
            </a:r>
            <a:r>
              <a:rPr lang="en-US" dirty="0" smtClean="0"/>
              <a:t> yang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pengaruh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guru </a:t>
            </a:r>
            <a:r>
              <a:rPr lang="en-US" dirty="0" err="1" smtClean="0"/>
              <a:t>terhadap</a:t>
            </a:r>
            <a:r>
              <a:rPr lang="en-US" dirty="0" smtClean="0"/>
              <a:t> AUD, </a:t>
            </a:r>
            <a:r>
              <a:rPr lang="en-US" dirty="0" err="1" smtClean="0"/>
              <a:t>yakni</a:t>
            </a:r>
            <a:r>
              <a:rPr lang="en-US" dirty="0" smtClean="0"/>
              <a:t> :</a:t>
            </a:r>
          </a:p>
          <a:p>
            <a:pPr marL="0" indent="0">
              <a:buNone/>
            </a:pP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Orangtua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/>
              <a:t>Guru di </a:t>
            </a:r>
            <a:r>
              <a:rPr lang="en-US" dirty="0" err="1" smtClean="0"/>
              <a:t>sekolah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3834" y="231976"/>
            <a:ext cx="3557057" cy="189306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3834" y="2229387"/>
            <a:ext cx="3557057" cy="224958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3834" y="4583314"/>
            <a:ext cx="3557057" cy="2155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4424388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3.xml><?xml version="1.0" encoding="utf-8"?>
<a:theme xmlns:a="http://schemas.openxmlformats.org/drawingml/2006/main" name="1_Ion">
  <a:themeElements>
    <a:clrScheme name="Ion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EC76B5"/>
      </a:hlink>
      <a:folHlink>
        <a:srgbClr val="E8ACCD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A207AED3-9ABC-4A18-9978-A59B65688B15}"/>
    </a:ext>
  </a:extLst>
</a:theme>
</file>

<file path=ppt/theme/theme4.xml><?xml version="1.0" encoding="utf-8"?>
<a:theme xmlns:a="http://schemas.openxmlformats.org/drawingml/2006/main" name="2_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5.xml><?xml version="1.0" encoding="utf-8"?>
<a:theme xmlns:a="http://schemas.openxmlformats.org/drawingml/2006/main" name="3_Ion">
  <a:themeElements>
    <a:clrScheme name="Ion">
      <a:dk1>
        <a:sysClr val="windowText" lastClr="000000"/>
      </a:dk1>
      <a:lt1>
        <a:sysClr val="window" lastClr="FFFFFF"/>
      </a:lt1>
      <a:dk2>
        <a:srgbClr val="EE5818"/>
      </a:dk2>
      <a:lt2>
        <a:srgbClr val="EBEBEB"/>
      </a:lt2>
      <a:accent1>
        <a:srgbClr val="F5A408"/>
      </a:accent1>
      <a:accent2>
        <a:srgbClr val="FA731A"/>
      </a:accent2>
      <a:accent3>
        <a:srgbClr val="AB9281"/>
      </a:accent3>
      <a:accent4>
        <a:srgbClr val="A18CD0"/>
      </a:accent4>
      <a:accent5>
        <a:srgbClr val="8EBBD2"/>
      </a:accent5>
      <a:accent6>
        <a:srgbClr val="ACC995"/>
      </a:accent6>
      <a:hlink>
        <a:srgbClr val="FAC96A"/>
      </a:hlink>
      <a:folHlink>
        <a:srgbClr val="FCDB9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5A2F9111-B2DB-470C-BA56-608F9B658826}"/>
    </a:ext>
  </a:extLst>
</a:theme>
</file>

<file path=ppt/theme/theme6.xml><?xml version="1.0" encoding="utf-8"?>
<a:theme xmlns:a="http://schemas.openxmlformats.org/drawingml/2006/main" name="4_I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213</TotalTime>
  <Words>1524</Words>
  <Application>Microsoft Office PowerPoint</Application>
  <PresentationFormat>Widescreen</PresentationFormat>
  <Paragraphs>191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27</vt:i4>
      </vt:variant>
    </vt:vector>
  </HeadingPairs>
  <TitlesOfParts>
    <vt:vector size="41" baseType="lpstr">
      <vt:lpstr>Arial</vt:lpstr>
      <vt:lpstr>Arial Narrow</vt:lpstr>
      <vt:lpstr>Calibri</vt:lpstr>
      <vt:lpstr>Calibri Light</vt:lpstr>
      <vt:lpstr>Century Gothic</vt:lpstr>
      <vt:lpstr>Gill Sans MT Condensed</vt:lpstr>
      <vt:lpstr>Wingdings</vt:lpstr>
      <vt:lpstr>Wingdings 3</vt:lpstr>
      <vt:lpstr>Office Theme</vt:lpstr>
      <vt:lpstr>Ion</vt:lpstr>
      <vt:lpstr>1_Ion</vt:lpstr>
      <vt:lpstr>2_Ion</vt:lpstr>
      <vt:lpstr>3_Ion</vt:lpstr>
      <vt:lpstr>4_Ion</vt:lpstr>
      <vt:lpstr>METODE PEMBELAJARAN PAUD &amp; PEMBERDAYAAN ORANGTUA DI LEMBAGA PAUD (PARENTING)</vt:lpstr>
      <vt:lpstr>Metode pembelajaran PAUD</vt:lpstr>
      <vt:lpstr>Mengapa parenting perlu bagi orangtua anak usia dini? </vt:lpstr>
      <vt:lpstr>Mc.Lean menggambarkan otak mempunyai 3 bagian yang disebut “3 in 1” (Batang otak, Limbik dan Kortek).  Pemahaman otak ini perlu dikenalkan kepada orangtua anak didik, agar dalam kehidupan sehari-hari, orangtua memahami bagaimana fungsi otak anak bekerja</vt:lpstr>
      <vt:lpstr>1. Batang otak</vt:lpstr>
      <vt:lpstr>2. Limbik </vt:lpstr>
      <vt:lpstr>3. Korteks (alasan dan berpikir logis)</vt:lpstr>
      <vt:lpstr>PowerPoint Presentation</vt:lpstr>
      <vt:lpstr>PowerPoint Presentation</vt:lpstr>
      <vt:lpstr>PowerPoint Presentation</vt:lpstr>
      <vt:lpstr>1. Kelompok Pertemuan Orangtua (KPO) PAUD</vt:lpstr>
      <vt:lpstr>2. Keterlibatan orangtua di kelompok/kelas anak (KOK)</vt:lpstr>
      <vt:lpstr>3. Keterlibatan orangtua dalam Acara Bersama (KODAB)</vt:lpstr>
      <vt:lpstr>4. Hari Konsultasi Orangtua</vt:lpstr>
      <vt:lpstr>5. Kunjungan Rumah</vt:lpstr>
      <vt:lpstr>Materi yang dapat dibahas pada saat parenting:</vt:lpstr>
      <vt:lpstr>Tujuan pedoman program PAUD berbasis keluarga (parenting)</vt:lpstr>
      <vt:lpstr>Tujuan Program</vt:lpstr>
      <vt:lpstr>Sasaran program</vt:lpstr>
      <vt:lpstr>Narasumber</vt:lpstr>
      <vt:lpstr>Pendamping</vt:lpstr>
      <vt:lpstr>Metode yang digunakan</vt:lpstr>
      <vt:lpstr>Media yang digunakan</vt:lpstr>
      <vt:lpstr>Materi Kegiatan</vt:lpstr>
      <vt:lpstr>Peran lembaga PAUD</vt:lpstr>
      <vt:lpstr>Menentukan jadwal pelaksanaan program parenting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PEMBERDAYAAN ORANGTUA DI LEMBAGA PENDIDIKAN ANAK USIA DINI (PARENTING)</dc:title>
  <dc:creator>LENOVO</dc:creator>
  <cp:lastModifiedBy>LENOVO</cp:lastModifiedBy>
  <cp:revision>37</cp:revision>
  <dcterms:created xsi:type="dcterms:W3CDTF">2020-04-27T05:33:56Z</dcterms:created>
  <dcterms:modified xsi:type="dcterms:W3CDTF">2020-04-30T07:20:05Z</dcterms:modified>
</cp:coreProperties>
</file>