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97" r:id="rId3"/>
    <p:sldMasterId id="2147483715" r:id="rId4"/>
  </p:sldMasterIdLst>
  <p:sldIdLst>
    <p:sldId id="256" r:id="rId5"/>
    <p:sldId id="258" r:id="rId6"/>
    <p:sldId id="261" r:id="rId7"/>
    <p:sldId id="279" r:id="rId8"/>
    <p:sldId id="281" r:id="rId9"/>
    <p:sldId id="283" r:id="rId10"/>
    <p:sldId id="267" r:id="rId11"/>
    <p:sldId id="285" r:id="rId12"/>
    <p:sldId id="287" r:id="rId13"/>
    <p:sldId id="271" r:id="rId14"/>
    <p:sldId id="272" r:id="rId15"/>
    <p:sldId id="273" r:id="rId16"/>
    <p:sldId id="274" r:id="rId17"/>
    <p:sldId id="288" r:id="rId18"/>
    <p:sldId id="275" r:id="rId19"/>
    <p:sldId id="276" r:id="rId20"/>
    <p:sldId id="289" r:id="rId21"/>
    <p:sldId id="277" r:id="rId22"/>
    <p:sldId id="260" r:id="rId23"/>
    <p:sldId id="29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B0AF"/>
    <a:srgbClr val="8EA192"/>
    <a:srgbClr val="DBDEF1"/>
    <a:srgbClr val="FEFDF9"/>
    <a:srgbClr val="D9FBFA"/>
    <a:srgbClr val="CE4CC4"/>
    <a:srgbClr val="F3EFF1"/>
    <a:srgbClr val="3A742E"/>
    <a:srgbClr val="BBF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9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4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83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52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3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26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45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27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8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44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1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5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9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8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225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723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67173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337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615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454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336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4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50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843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5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49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391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76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208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534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556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75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4554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237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177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348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097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18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386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250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366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715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4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0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82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207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590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516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374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524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925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023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89747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1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710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184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1697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2965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5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8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9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9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5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1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91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0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C601A56-0E46-4F52-B248-4050C7C709C7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8AC74-4614-4056-8073-ED180013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66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5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292" y="1319311"/>
            <a:ext cx="3849858" cy="2387600"/>
          </a:xfrm>
          <a:solidFill>
            <a:srgbClr val="F3EFF1"/>
          </a:solidFill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3A742E"/>
                </a:solidFill>
                <a:latin typeface="Arial Narrow" panose="020B0606020202030204" pitchFamily="34" charset="0"/>
              </a:rPr>
              <a:t>PENDEKATAN PEMBELAJARAN ANAK USIA DINI (AUD)</a:t>
            </a:r>
            <a:endParaRPr lang="en-US" sz="4000" dirty="0">
              <a:solidFill>
                <a:srgbClr val="3A742E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098" y="5022677"/>
            <a:ext cx="5223803" cy="403291"/>
          </a:xfrm>
          <a:solidFill>
            <a:srgbClr val="F3EFF1"/>
          </a:solidFill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3A742E"/>
                </a:solidFill>
                <a:latin typeface="+mj-lt"/>
              </a:rPr>
              <a:t>SITI ANNISA RIZKI, M.PSI., PSIKOLOG</a:t>
            </a:r>
            <a:endParaRPr lang="en-US" b="1" dirty="0">
              <a:solidFill>
                <a:srgbClr val="3A742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392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r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4868" y="365125"/>
            <a:ext cx="5501640" cy="1013509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2. </a:t>
            </a:r>
            <a:r>
              <a:rPr lang="en-US" sz="3000" dirty="0" err="1" smtClean="0"/>
              <a:t>Metode</a:t>
            </a:r>
            <a:r>
              <a:rPr lang="en-US" sz="3000" dirty="0" smtClean="0"/>
              <a:t> </a:t>
            </a:r>
            <a:r>
              <a:rPr lang="en-US" sz="3000" dirty="0" err="1" smtClean="0"/>
              <a:t>pembelajaran</a:t>
            </a:r>
            <a:r>
              <a:rPr lang="en-US" sz="3000" dirty="0" smtClean="0"/>
              <a:t> </a:t>
            </a:r>
            <a:r>
              <a:rPr lang="en-US" sz="3000" dirty="0" err="1" smtClean="0"/>
              <a:t>melalui</a:t>
            </a:r>
            <a:r>
              <a:rPr lang="en-US" sz="3000" dirty="0" smtClean="0"/>
              <a:t> </a:t>
            </a:r>
            <a:r>
              <a:rPr lang="en-US" sz="3000" dirty="0" err="1" smtClean="0"/>
              <a:t>bercerita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3342" y="1690688"/>
            <a:ext cx="5403166" cy="4351338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>
                <a:latin typeface="+mj-lt"/>
              </a:rPr>
              <a:t>Isi </a:t>
            </a:r>
            <a:r>
              <a:rPr lang="en-US" sz="2000" dirty="0" err="1" smtClean="0">
                <a:latin typeface="+mj-lt"/>
              </a:rPr>
              <a:t>cerita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diupayakan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berkaitan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dengan</a:t>
            </a:r>
            <a:r>
              <a:rPr lang="en-US" sz="2000" dirty="0" smtClean="0">
                <a:latin typeface="+mj-lt"/>
              </a:rPr>
              <a:t>:</a:t>
            </a:r>
          </a:p>
          <a:p>
            <a:r>
              <a:rPr lang="en-US" sz="2000" dirty="0" err="1" smtClean="0">
                <a:latin typeface="+mj-lt"/>
              </a:rPr>
              <a:t>Dunia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kehidupan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penuh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suka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cita</a:t>
            </a:r>
            <a:r>
              <a:rPr lang="en-US" sz="2000" dirty="0" smtClean="0">
                <a:latin typeface="+mj-lt"/>
              </a:rPr>
              <a:t>, yang </a:t>
            </a:r>
            <a:r>
              <a:rPr lang="en-US" sz="2000" dirty="0" err="1" smtClean="0">
                <a:latin typeface="+mj-lt"/>
              </a:rPr>
              <a:t>menuntut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isi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cerita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memiliki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unsur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memberikan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perasaan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gembira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lucu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menarik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mengasyikkan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bagi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r>
              <a:rPr lang="en-US" sz="2000" dirty="0" err="1" smtClean="0">
                <a:latin typeface="+mj-lt"/>
              </a:rPr>
              <a:t>Disesuaikan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dengan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minat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biasanya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berkenaan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dengan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binatang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tanaman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kendaraan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boneka</a:t>
            </a:r>
            <a:r>
              <a:rPr lang="en-US" sz="2000" dirty="0" smtClean="0">
                <a:latin typeface="+mj-lt"/>
              </a:rPr>
              <a:t>, robot, planet </a:t>
            </a:r>
            <a:r>
              <a:rPr lang="en-US" sz="2000" dirty="0" err="1" smtClean="0">
                <a:latin typeface="+mj-lt"/>
              </a:rPr>
              <a:t>dsbnya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Tingkat </a:t>
            </a:r>
            <a:r>
              <a:rPr lang="en-US" sz="2000" dirty="0" err="1" smtClean="0">
                <a:latin typeface="+mj-lt"/>
              </a:rPr>
              <a:t>usia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kebutuhan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kemampuan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menangkap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isi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cerita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berbeda-beda</a:t>
            </a:r>
            <a:r>
              <a:rPr lang="en-US" sz="2000" dirty="0" smtClean="0">
                <a:latin typeface="+mj-lt"/>
              </a:rPr>
              <a:t>. </a:t>
            </a:r>
            <a:r>
              <a:rPr lang="en-US" sz="2000" dirty="0" err="1" smtClean="0">
                <a:latin typeface="+mj-lt"/>
              </a:rPr>
              <a:t>cerita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perlu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bersifat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ringkas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dalam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rentang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perhatian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r>
              <a:rPr lang="en-US" sz="2000" dirty="0" err="1" smtClean="0">
                <a:latin typeface="+mj-lt"/>
              </a:rPr>
              <a:t>Membuka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kesempatan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bagi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anak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untuk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bertanya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menanggapi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setelah</a:t>
            </a:r>
            <a:r>
              <a:rPr lang="en-US" sz="2000" dirty="0" smtClean="0">
                <a:latin typeface="+mj-lt"/>
              </a:rPr>
              <a:t> guru </a:t>
            </a:r>
            <a:r>
              <a:rPr lang="en-US" sz="2000" dirty="0" err="1" smtClean="0">
                <a:latin typeface="+mj-lt"/>
              </a:rPr>
              <a:t>selesai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bercerita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2146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9538" y="632412"/>
            <a:ext cx="6815798" cy="675884"/>
          </a:xfrm>
          <a:solidFill>
            <a:srgbClr val="DBDEF1"/>
          </a:solidFill>
        </p:spPr>
        <p:txBody>
          <a:bodyPr>
            <a:normAutofit/>
          </a:bodyPr>
          <a:lstStyle/>
          <a:p>
            <a:r>
              <a:rPr lang="en-US" sz="3000" b="1" dirty="0" smtClean="0"/>
              <a:t>3. </a:t>
            </a:r>
            <a:r>
              <a:rPr lang="en-US" sz="3000" b="1" dirty="0" err="1" smtClean="0"/>
              <a:t>Metode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pembelajaran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melalui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bernyanyi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9538" y="1544271"/>
            <a:ext cx="6815798" cy="4351338"/>
          </a:xfrm>
          <a:solidFill>
            <a:srgbClr val="DBDEF1"/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menyenangkan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media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mengekspresikan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rasa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rasa humor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motorik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Bernyanyi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keeratan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6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296" y="505802"/>
            <a:ext cx="8038513" cy="802493"/>
          </a:xfrm>
        </p:spPr>
        <p:txBody>
          <a:bodyPr/>
          <a:lstStyle/>
          <a:p>
            <a:r>
              <a:rPr lang="en-US" b="1" dirty="0" smtClean="0"/>
              <a:t>4.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terpadu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8929" y="1744394"/>
            <a:ext cx="8564880" cy="5009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err="1" smtClean="0"/>
              <a:t>Karakteristik</a:t>
            </a:r>
            <a:r>
              <a:rPr lang="en-US" sz="2500" dirty="0" smtClean="0"/>
              <a:t> </a:t>
            </a:r>
            <a:r>
              <a:rPr lang="en-US" sz="2500" dirty="0" err="1" smtClean="0"/>
              <a:t>pembelajaran</a:t>
            </a:r>
            <a:r>
              <a:rPr lang="en-US" sz="2500" dirty="0" smtClean="0"/>
              <a:t> </a:t>
            </a:r>
            <a:r>
              <a:rPr lang="en-US" sz="2500" dirty="0" err="1" smtClean="0"/>
              <a:t>terpadu</a:t>
            </a:r>
            <a:r>
              <a:rPr lang="en-US" sz="2500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Dilakukan</a:t>
            </a:r>
            <a:r>
              <a:rPr lang="en-US" sz="2500" dirty="0" smtClean="0"/>
              <a:t> </a:t>
            </a:r>
            <a:r>
              <a:rPr lang="en-US" sz="2500" dirty="0" err="1" smtClean="0"/>
              <a:t>melalui</a:t>
            </a:r>
            <a:r>
              <a:rPr lang="en-US" sz="2500" dirty="0" smtClean="0"/>
              <a:t> </a:t>
            </a:r>
            <a:r>
              <a:rPr lang="en-US" sz="2500" dirty="0" err="1" smtClean="0"/>
              <a:t>kegiatan</a:t>
            </a:r>
            <a:r>
              <a:rPr lang="en-US" sz="2500" dirty="0" smtClean="0"/>
              <a:t> </a:t>
            </a:r>
            <a:r>
              <a:rPr lang="en-US" sz="2500" dirty="0" err="1" smtClean="0"/>
              <a:t>pengalaman</a:t>
            </a:r>
            <a:r>
              <a:rPr lang="en-US" sz="2500" dirty="0" smtClean="0"/>
              <a:t> </a:t>
            </a:r>
            <a:r>
              <a:rPr lang="en-US" sz="2500" dirty="0" err="1" smtClean="0"/>
              <a:t>langsung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Sesuai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kebutuhan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minat</a:t>
            </a:r>
            <a:r>
              <a:rPr lang="en-US" sz="2500" dirty="0" smtClean="0"/>
              <a:t> </a:t>
            </a:r>
            <a:r>
              <a:rPr lang="en-US" sz="2500" dirty="0" err="1" smtClean="0"/>
              <a:t>anak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Memberikan</a:t>
            </a:r>
            <a:r>
              <a:rPr lang="en-US" sz="2500" dirty="0" smtClean="0"/>
              <a:t> </a:t>
            </a:r>
            <a:r>
              <a:rPr lang="en-US" sz="2500" dirty="0" err="1" smtClean="0"/>
              <a:t>kesempatan</a:t>
            </a:r>
            <a:r>
              <a:rPr lang="en-US" sz="2500" dirty="0" smtClean="0"/>
              <a:t> </a:t>
            </a:r>
            <a:r>
              <a:rPr lang="en-US" sz="2500" dirty="0" err="1" smtClean="0"/>
              <a:t>kepada</a:t>
            </a:r>
            <a:r>
              <a:rPr lang="en-US" sz="2500" dirty="0" smtClean="0"/>
              <a:t> </a:t>
            </a:r>
            <a:r>
              <a:rPr lang="en-US" sz="2500" dirty="0" err="1" smtClean="0"/>
              <a:t>anak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menggunakan</a:t>
            </a:r>
            <a:r>
              <a:rPr lang="en-US" sz="2500" dirty="0" smtClean="0"/>
              <a:t> </a:t>
            </a:r>
            <a:r>
              <a:rPr lang="en-US" sz="2500" dirty="0" err="1" smtClean="0"/>
              <a:t>semua</a:t>
            </a:r>
            <a:r>
              <a:rPr lang="en-US" sz="2500" dirty="0" smtClean="0"/>
              <a:t> </a:t>
            </a:r>
            <a:r>
              <a:rPr lang="en-US" sz="2500" dirty="0" err="1" smtClean="0"/>
              <a:t>pemikirannya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Menggunakan</a:t>
            </a:r>
            <a:r>
              <a:rPr lang="en-US" sz="2500" dirty="0" smtClean="0"/>
              <a:t> </a:t>
            </a:r>
            <a:r>
              <a:rPr lang="en-US" sz="2500" dirty="0" err="1" smtClean="0"/>
              <a:t>bermain</a:t>
            </a:r>
            <a:r>
              <a:rPr lang="en-US" sz="2500" dirty="0" smtClean="0"/>
              <a:t> </a:t>
            </a:r>
            <a:r>
              <a:rPr lang="en-US" sz="2500" dirty="0" err="1" smtClean="0"/>
              <a:t>sebagai</a:t>
            </a:r>
            <a:r>
              <a:rPr lang="en-US" sz="2500" dirty="0" smtClean="0"/>
              <a:t> </a:t>
            </a:r>
            <a:r>
              <a:rPr lang="en-US" sz="2500" dirty="0" err="1" smtClean="0"/>
              <a:t>wahana</a:t>
            </a:r>
            <a:r>
              <a:rPr lang="en-US" sz="2500" dirty="0" smtClean="0"/>
              <a:t> </a:t>
            </a:r>
            <a:r>
              <a:rPr lang="en-US" sz="2500" dirty="0" err="1" smtClean="0"/>
              <a:t>belajar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Menghargai</a:t>
            </a:r>
            <a:r>
              <a:rPr lang="en-US" sz="2500" dirty="0" smtClean="0"/>
              <a:t> </a:t>
            </a:r>
            <a:r>
              <a:rPr lang="en-US" sz="2500" dirty="0" err="1" smtClean="0"/>
              <a:t>perbedaan</a:t>
            </a:r>
            <a:r>
              <a:rPr lang="en-US" sz="2500" dirty="0" smtClean="0"/>
              <a:t> </a:t>
            </a:r>
            <a:r>
              <a:rPr lang="en-US" sz="2500" dirty="0" err="1" smtClean="0"/>
              <a:t>individu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Melibatkan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r>
              <a:rPr lang="en-US" sz="2500" dirty="0" smtClean="0"/>
              <a:t>/ 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mengoptimalkan</a:t>
            </a:r>
            <a:r>
              <a:rPr lang="en-US" sz="2500" dirty="0" smtClean="0"/>
              <a:t> </a:t>
            </a:r>
            <a:r>
              <a:rPr lang="en-US" sz="2500" dirty="0" err="1" smtClean="0"/>
              <a:t>pembelajaran</a:t>
            </a:r>
            <a:endParaRPr lang="en-US" sz="2500" dirty="0" smtClean="0"/>
          </a:p>
          <a:p>
            <a:pPr marL="0" indent="0">
              <a:buNone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3006777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r="50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895" y="266651"/>
            <a:ext cx="5242560" cy="1325563"/>
          </a:xfrm>
          <a:solidFill>
            <a:srgbClr val="8EA192"/>
          </a:solidFill>
        </p:spPr>
        <p:txBody>
          <a:bodyPr>
            <a:normAutofit/>
          </a:bodyPr>
          <a:lstStyle/>
          <a:p>
            <a:pPr algn="ctr"/>
            <a:r>
              <a:rPr lang="en-US" sz="3000" b="1" dirty="0" smtClean="0"/>
              <a:t>5. </a:t>
            </a:r>
            <a:r>
              <a:rPr lang="en-US" sz="3000" b="1" dirty="0" err="1" smtClean="0"/>
              <a:t>Metode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Pembelajaran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Demonstrasi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1815" y="1797489"/>
            <a:ext cx="5120640" cy="4351338"/>
          </a:xfrm>
          <a:solidFill>
            <a:srgbClr val="8EA192"/>
          </a:solidFill>
        </p:spPr>
        <p:txBody>
          <a:bodyPr>
            <a:normAutofit fontScale="925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/>
              <a:t> </a:t>
            </a:r>
            <a:r>
              <a:rPr lang="en-US" dirty="0" err="1" smtClean="0"/>
              <a:t>demonstrasi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jemari</a:t>
            </a:r>
            <a:r>
              <a:rPr lang="en-US" dirty="0" smtClean="0"/>
              <a:t>. </a:t>
            </a:r>
            <a:r>
              <a:rPr lang="en-US" b="1" dirty="0" err="1" smtClean="0"/>
              <a:t>Seperti</a:t>
            </a:r>
            <a:r>
              <a:rPr lang="en-US" dirty="0" smtClean="0"/>
              <a:t> :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sepatu</a:t>
            </a:r>
            <a:r>
              <a:rPr lang="en-US" dirty="0" smtClean="0"/>
              <a:t>,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kaus</a:t>
            </a:r>
            <a:r>
              <a:rPr lang="en-US" dirty="0" smtClean="0"/>
              <a:t> kaki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gerakan-gerakan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motorik</a:t>
            </a:r>
            <a:r>
              <a:rPr lang="en-US" dirty="0" smtClean="0"/>
              <a:t> </a:t>
            </a:r>
            <a:r>
              <a:rPr lang="en-US" dirty="0" err="1" smtClean="0"/>
              <a:t>kasar</a:t>
            </a:r>
            <a:r>
              <a:rPr lang="en-US" dirty="0" smtClean="0"/>
              <a:t>. </a:t>
            </a:r>
            <a:r>
              <a:rPr lang="en-US" b="1" dirty="0" err="1" smtClean="0"/>
              <a:t>Seperti</a:t>
            </a:r>
            <a:r>
              <a:rPr lang="en-US" dirty="0" smtClean="0"/>
              <a:t> :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balok</a:t>
            </a:r>
            <a:r>
              <a:rPr lang="en-US" dirty="0" smtClean="0"/>
              <a:t> titian,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merayap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35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85" y="1279524"/>
            <a:ext cx="7911905" cy="1325563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6. </a:t>
            </a:r>
            <a:r>
              <a:rPr lang="en-US" sz="3500" b="1" dirty="0" err="1" smtClean="0"/>
              <a:t>Metode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pembelajaran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pemberian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tugas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137" y="3119853"/>
            <a:ext cx="10515600" cy="101605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Tugas</a:t>
            </a:r>
            <a:r>
              <a:rPr lang="en-US" dirty="0" smtClean="0"/>
              <a:t>/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(</a:t>
            </a:r>
            <a:r>
              <a:rPr lang="en-US" dirty="0" err="1" smtClean="0"/>
              <a:t>aturan</a:t>
            </a:r>
            <a:r>
              <a:rPr lang="en-US" dirty="0" smtClean="0"/>
              <a:t>)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guru </a:t>
            </a:r>
            <a:r>
              <a:rPr lang="en-US" dirty="0" err="1" smtClean="0"/>
              <a:t>sebelumnya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6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058" y="393260"/>
            <a:ext cx="5979942" cy="1325563"/>
          </a:xfrm>
          <a:solidFill>
            <a:srgbClr val="CCB0AF"/>
          </a:solidFill>
        </p:spPr>
        <p:txBody>
          <a:bodyPr>
            <a:normAutofit/>
          </a:bodyPr>
          <a:lstStyle/>
          <a:p>
            <a:r>
              <a:rPr lang="en-US" sz="3000" dirty="0" smtClean="0"/>
              <a:t>7. </a:t>
            </a:r>
            <a:r>
              <a:rPr lang="en-US" sz="3000" dirty="0" err="1" smtClean="0"/>
              <a:t>Metode</a:t>
            </a:r>
            <a:r>
              <a:rPr lang="en-US" sz="3000" dirty="0" smtClean="0"/>
              <a:t> </a:t>
            </a:r>
            <a:r>
              <a:rPr lang="en-US" sz="3000" dirty="0" err="1" smtClean="0"/>
              <a:t>pembelajaran</a:t>
            </a:r>
            <a:r>
              <a:rPr lang="en-US" sz="3000" dirty="0" smtClean="0"/>
              <a:t> </a:t>
            </a:r>
            <a:r>
              <a:rPr lang="en-US" sz="3000" dirty="0" err="1" smtClean="0"/>
              <a:t>karyawisata</a:t>
            </a:r>
            <a:endParaRPr lang="en-US" sz="3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7425" y="2008504"/>
            <a:ext cx="5689208" cy="4351338"/>
          </a:xfrm>
          <a:solidFill>
            <a:srgbClr val="CCB0AF"/>
          </a:solidFill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objek-objek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yang </a:t>
            </a:r>
            <a:r>
              <a:rPr lang="en-US" dirty="0" err="1" smtClean="0"/>
              <a:t>dibahas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karyawisata</a:t>
            </a:r>
            <a:r>
              <a:rPr lang="en-US" dirty="0" smtClean="0"/>
              <a:t>, </a:t>
            </a:r>
            <a:r>
              <a:rPr lang="en-US" dirty="0" err="1" smtClean="0"/>
              <a:t>didapat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rekreasi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mempererat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PAUD, orang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1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773" y="1310848"/>
            <a:ext cx="10636178" cy="728968"/>
          </a:xfrm>
        </p:spPr>
        <p:txBody>
          <a:bodyPr/>
          <a:lstStyle/>
          <a:p>
            <a:r>
              <a:rPr lang="en-US" sz="3000" dirty="0" smtClean="0"/>
              <a:t>8. </a:t>
            </a:r>
            <a:r>
              <a:rPr lang="en-US" sz="3000" dirty="0" err="1" smtClean="0"/>
              <a:t>Metode</a:t>
            </a:r>
            <a:r>
              <a:rPr lang="en-US" sz="3000" dirty="0" smtClean="0"/>
              <a:t> </a:t>
            </a:r>
            <a:r>
              <a:rPr lang="en-US" sz="3000" dirty="0" err="1" smtClean="0"/>
              <a:t>pembelajaran</a:t>
            </a:r>
            <a:r>
              <a:rPr lang="en-US" sz="3000" dirty="0" smtClean="0"/>
              <a:t> </a:t>
            </a:r>
            <a:r>
              <a:rPr lang="en-US" sz="3000" dirty="0" err="1" smtClean="0"/>
              <a:t>bercakap-cakap</a:t>
            </a:r>
            <a:r>
              <a:rPr lang="en-US" sz="3000" dirty="0" smtClean="0"/>
              <a:t> (</a:t>
            </a:r>
            <a:r>
              <a:rPr lang="en-US" sz="3000" dirty="0" err="1" smtClean="0"/>
              <a:t>berdialog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041" y="2489017"/>
            <a:ext cx="10347790" cy="4195481"/>
          </a:xfrm>
        </p:spPr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bercakap-cakap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keberanian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Memperluas</a:t>
            </a:r>
            <a:r>
              <a:rPr lang="en-US" dirty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&amp;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perbendaharaan</a:t>
            </a:r>
            <a:r>
              <a:rPr lang="en-US" dirty="0" smtClean="0"/>
              <a:t> </a:t>
            </a:r>
            <a:r>
              <a:rPr lang="en-US" dirty="0" err="1" smtClean="0"/>
              <a:t>kosakata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keberanian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orang lain,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guru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sebaya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83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954" y="1367118"/>
            <a:ext cx="9404723" cy="686765"/>
          </a:xfrm>
          <a:solidFill>
            <a:schemeClr val="bg1"/>
          </a:solidFill>
        </p:spPr>
        <p:txBody>
          <a:bodyPr/>
          <a:lstStyle/>
          <a:p>
            <a:r>
              <a:rPr lang="en-US" sz="3000" dirty="0"/>
              <a:t>9. </a:t>
            </a:r>
            <a:r>
              <a:rPr lang="en-US" sz="3000" dirty="0" err="1"/>
              <a:t>Metode</a:t>
            </a:r>
            <a:r>
              <a:rPr lang="en-US" sz="3000" dirty="0"/>
              <a:t> </a:t>
            </a:r>
            <a:r>
              <a:rPr lang="en-US" sz="3000" dirty="0" err="1"/>
              <a:t>pembelajaran</a:t>
            </a:r>
            <a:r>
              <a:rPr lang="en-US" sz="3000" dirty="0"/>
              <a:t> </a:t>
            </a:r>
            <a:r>
              <a:rPr lang="en-US" sz="3000" dirty="0" err="1"/>
              <a:t>sentra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lingkaran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157" y="2545286"/>
            <a:ext cx="10248335" cy="33068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di </a:t>
            </a:r>
            <a:r>
              <a:rPr lang="en-US" dirty="0" err="1"/>
              <a:t>sentra-sentra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disiapkan</a:t>
            </a:r>
            <a:r>
              <a:rPr lang="en-US" dirty="0"/>
              <a:t>.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sentra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pijakan</a:t>
            </a:r>
            <a:r>
              <a:rPr lang="en-US" dirty="0"/>
              <a:t> main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 smtClean="0"/>
              <a:t>berhubungan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main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main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main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main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*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main,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guru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42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3255" y="987737"/>
            <a:ext cx="8825659" cy="706964"/>
          </a:xfrm>
        </p:spPr>
        <p:txBody>
          <a:bodyPr/>
          <a:lstStyle/>
          <a:p>
            <a:pPr algn="ctr"/>
            <a:r>
              <a:rPr lang="en-US" sz="3000" dirty="0" smtClean="0"/>
              <a:t>10. </a:t>
            </a:r>
            <a:r>
              <a:rPr lang="en-US" sz="3000" dirty="0" err="1" smtClean="0"/>
              <a:t>Metode</a:t>
            </a:r>
            <a:r>
              <a:rPr lang="en-US" sz="3000" dirty="0" smtClean="0"/>
              <a:t> </a:t>
            </a:r>
            <a:r>
              <a:rPr lang="en-US" sz="3000" dirty="0" err="1" smtClean="0"/>
              <a:t>pembelajaran</a:t>
            </a:r>
            <a:r>
              <a:rPr lang="en-US" sz="3000" dirty="0" smtClean="0"/>
              <a:t> Quantum Teaching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635" y="2490959"/>
            <a:ext cx="9431972" cy="3783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Menekankan</a:t>
            </a:r>
            <a:r>
              <a:rPr lang="en-US" dirty="0" smtClean="0"/>
              <a:t> 2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mengorkestrasi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momen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mendidik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Menguaraikan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penggubahan</a:t>
            </a:r>
            <a:r>
              <a:rPr lang="en-US" dirty="0" smtClean="0"/>
              <a:t> yang </a:t>
            </a:r>
            <a:r>
              <a:rPr lang="en-US" dirty="0" err="1" smtClean="0"/>
              <a:t>meriah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nuansanya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terarah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lain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09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3326" y="635599"/>
            <a:ext cx="7477449" cy="954051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pembelajaran</a:t>
            </a:r>
            <a:r>
              <a:rPr lang="en-US" dirty="0" smtClean="0"/>
              <a:t> 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544737" cy="4195481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Pendekatan</a:t>
            </a:r>
            <a:r>
              <a:rPr lang="en-US" dirty="0" smtClean="0">
                <a:solidFill>
                  <a:srgbClr val="FF0000"/>
                </a:solidFill>
              </a:rPr>
              <a:t> model </a:t>
            </a:r>
            <a:r>
              <a:rPr lang="en-US" dirty="0" err="1" smtClean="0">
                <a:solidFill>
                  <a:srgbClr val="FF0000"/>
                </a:solidFill>
              </a:rPr>
              <a:t>pematangan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i="1" dirty="0" smtClean="0">
                <a:solidFill>
                  <a:srgbClr val="FF0000"/>
                </a:solidFill>
              </a:rPr>
              <a:t>maturations models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kematangan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 (</a:t>
            </a:r>
            <a:r>
              <a:rPr lang="en-US" dirty="0" err="1" smtClean="0"/>
              <a:t>kesiapan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Model </a:t>
            </a:r>
            <a:r>
              <a:rPr lang="en-US" dirty="0" err="1" smtClean="0">
                <a:solidFill>
                  <a:srgbClr val="FF0000"/>
                </a:solidFill>
              </a:rPr>
              <a:t>aliran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tingkah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laku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lingkungan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terencana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terencana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Model </a:t>
            </a:r>
            <a:r>
              <a:rPr lang="en-US" dirty="0" err="1" smtClean="0">
                <a:solidFill>
                  <a:srgbClr val="FF0000"/>
                </a:solidFill>
              </a:rPr>
              <a:t>interaksi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hereditas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60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462" y="2067317"/>
            <a:ext cx="7081911" cy="732155"/>
          </a:xfrm>
        </p:spPr>
        <p:txBody>
          <a:bodyPr>
            <a:normAutofit fontScale="90000"/>
          </a:bodyPr>
          <a:lstStyle/>
          <a:p>
            <a:r>
              <a:rPr lang="en-US" sz="3000" b="1" dirty="0" err="1" smtClean="0"/>
              <a:t>Strategi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pembelajaran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dapat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digunakan</a:t>
            </a:r>
            <a:r>
              <a:rPr lang="en-US" sz="3000" b="1" dirty="0"/>
              <a:t> </a:t>
            </a:r>
            <a:r>
              <a:rPr lang="en-US" sz="3000" b="1" dirty="0" smtClean="0"/>
              <a:t>guru: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0551" y="3443410"/>
            <a:ext cx="7968176" cy="159282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(</a:t>
            </a:r>
            <a:r>
              <a:rPr lang="en-US" i="1" dirty="0" smtClean="0"/>
              <a:t>Free Play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 area-area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sentra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588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11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7321" y="640739"/>
            <a:ext cx="4924865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/>
              <a:t>1. </a:t>
            </a:r>
            <a:r>
              <a:rPr lang="en-US" sz="3000" b="1" dirty="0" err="1" smtClean="0"/>
              <a:t>Bermain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bebas</a:t>
            </a:r>
            <a:r>
              <a:rPr lang="en-US" sz="3000" b="1" dirty="0" smtClean="0"/>
              <a:t> (</a:t>
            </a:r>
            <a:r>
              <a:rPr lang="en-US" sz="3000" b="1" i="1" dirty="0" smtClean="0"/>
              <a:t>Free play</a:t>
            </a:r>
            <a:r>
              <a:rPr lang="en-US" sz="3000" b="1" dirty="0" smtClean="0"/>
              <a:t>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5882" y="1966302"/>
            <a:ext cx="5107745" cy="4351338"/>
          </a:xfrm>
        </p:spPr>
        <p:txBody>
          <a:bodyPr>
            <a:noAutofit/>
          </a:bodyPr>
          <a:lstStyle/>
          <a:p>
            <a:r>
              <a:rPr lang="en-US" sz="2000" i="1" dirty="0" smtClean="0">
                <a:latin typeface="+mj-lt"/>
              </a:rPr>
              <a:t>Free play </a:t>
            </a:r>
            <a:r>
              <a:rPr lang="en-US" sz="2000" dirty="0" smtClean="0">
                <a:latin typeface="+mj-lt"/>
              </a:rPr>
              <a:t>= </a:t>
            </a:r>
            <a:r>
              <a:rPr lang="en-US" sz="2000" i="1" dirty="0" smtClean="0">
                <a:latin typeface="+mj-lt"/>
              </a:rPr>
              <a:t>discovery learning</a:t>
            </a:r>
          </a:p>
          <a:p>
            <a:r>
              <a:rPr lang="en-US" sz="2000" dirty="0" err="1" smtClean="0">
                <a:latin typeface="+mj-lt"/>
              </a:rPr>
              <a:t>Anak-anak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mendapatkan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kesempatan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cukup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untuk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melakukan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kegiatan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mereka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pilih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sendiri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tanpa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ada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intervensi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dari</a:t>
            </a:r>
            <a:r>
              <a:rPr lang="en-US" sz="2000" dirty="0" smtClean="0">
                <a:latin typeface="+mj-lt"/>
              </a:rPr>
              <a:t> guru</a:t>
            </a:r>
          </a:p>
          <a:p>
            <a:r>
              <a:rPr lang="en-US" sz="2000" dirty="0" smtClean="0">
                <a:latin typeface="+mj-lt"/>
              </a:rPr>
              <a:t>Guru </a:t>
            </a:r>
            <a:r>
              <a:rPr lang="en-US" sz="2000" dirty="0" err="1" smtClean="0">
                <a:latin typeface="+mj-lt"/>
              </a:rPr>
              <a:t>hanya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menjadi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fasilitator</a:t>
            </a:r>
            <a:r>
              <a:rPr lang="en-US" sz="2000" dirty="0" smtClean="0">
                <a:latin typeface="+mj-lt"/>
              </a:rPr>
              <a:t>, motivator, observer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evaluator. </a:t>
            </a:r>
          </a:p>
          <a:p>
            <a:r>
              <a:rPr lang="en-US" sz="2000" dirty="0" err="1" smtClean="0">
                <a:latin typeface="+mj-lt"/>
              </a:rPr>
              <a:t>Anak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mengembangkan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pengetahuannya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sendiri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bersamaan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dengan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pengembangan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perilaku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sosial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kreativitas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kemandirian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arahan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diri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konsep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diri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harga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diri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motivasi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diri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kepercayaan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diri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628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4/27/2020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4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9E085323-653D-46F8-8677-20D3F44F235C}"/>
              </a:ext>
            </a:extLst>
          </p:cNvPr>
          <p:cNvSpPr/>
          <p:nvPr/>
        </p:nvSpPr>
        <p:spPr>
          <a:xfrm>
            <a:off x="503323" y="2426765"/>
            <a:ext cx="2388796" cy="35433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</a:rPr>
              <a:t>Langkah-langkahnya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adalah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sebagai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berikut</a:t>
            </a:r>
            <a:r>
              <a:rPr lang="en-US" sz="2000" dirty="0" smtClean="0">
                <a:solidFill>
                  <a:schemeClr val="bg1"/>
                </a:solidFill>
              </a:rPr>
              <a:t>: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879994F-6501-42EF-B5EF-C933679F8F60}"/>
              </a:ext>
            </a:extLst>
          </p:cNvPr>
          <p:cNvSpPr/>
          <p:nvPr/>
        </p:nvSpPr>
        <p:spPr>
          <a:xfrm>
            <a:off x="3763726" y="1829049"/>
            <a:ext cx="7590074" cy="136580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1.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realistis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area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banyaknya</a:t>
            </a:r>
            <a:r>
              <a:rPr lang="en-US" sz="2000" dirty="0" smtClean="0"/>
              <a:t> </a:t>
            </a:r>
            <a:r>
              <a:rPr lang="en-US" sz="2000" dirty="0" err="1" smtClean="0"/>
              <a:t>peralatan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area </a:t>
            </a:r>
            <a:r>
              <a:rPr lang="en-US" sz="2000" dirty="0" err="1" smtClean="0"/>
              <a:t>kegiatan</a:t>
            </a:r>
            <a:endParaRPr lang="en-US" sz="2000" dirty="0" smtClean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xmlns="" id="{FD43318D-6FFE-4B6E-86B4-37B52051FBE6}"/>
              </a:ext>
            </a:extLst>
          </p:cNvPr>
          <p:cNvSpPr/>
          <p:nvPr/>
        </p:nvSpPr>
        <p:spPr>
          <a:xfrm>
            <a:off x="3981158" y="3322869"/>
            <a:ext cx="7814602" cy="1848419"/>
          </a:xfrm>
          <a:prstGeom prst="ellipse">
            <a:avLst/>
          </a:prstGeom>
          <a:solidFill>
            <a:srgbClr val="F3E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petunjuk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bepergian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sentra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sentra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memasuki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meninggalkan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tiap</a:t>
            </a:r>
            <a:r>
              <a:rPr lang="en-US" dirty="0" smtClean="0">
                <a:solidFill>
                  <a:schemeClr val="tx1"/>
                </a:solidFill>
              </a:rPr>
              <a:t> area </a:t>
            </a:r>
            <a:r>
              <a:rPr lang="en-US" dirty="0" err="1" smtClean="0">
                <a:solidFill>
                  <a:schemeClr val="tx1"/>
                </a:solidFill>
              </a:rPr>
              <a:t>kegiatan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alat-alat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area-area </a:t>
            </a:r>
            <a:r>
              <a:rPr lang="en-US" dirty="0" err="1" smtClean="0">
                <a:solidFill>
                  <a:schemeClr val="tx1"/>
                </a:solidFill>
              </a:rPr>
              <a:t>kegiatan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hendaknya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eksplisit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sebelum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anak-anak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menggunakan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tempat-tempat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787DB951-E2DB-49B2-8EA6-180258E76156}"/>
              </a:ext>
            </a:extLst>
          </p:cNvPr>
          <p:cNvSpPr/>
          <p:nvPr/>
        </p:nvSpPr>
        <p:spPr>
          <a:xfrm>
            <a:off x="3981159" y="5251235"/>
            <a:ext cx="7814601" cy="1416942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3. Guru juga </a:t>
            </a:r>
            <a:r>
              <a:rPr lang="en-US" sz="1600" dirty="0" err="1" smtClean="0"/>
              <a:t>menyiapkan</a:t>
            </a:r>
            <a:r>
              <a:rPr lang="en-US" sz="1600" dirty="0" smtClean="0"/>
              <a:t> </a:t>
            </a:r>
            <a:r>
              <a:rPr lang="en-US" sz="1600" dirty="0" err="1" smtClean="0"/>
              <a:t>kartu-kartu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bertuliskan</a:t>
            </a:r>
            <a:r>
              <a:rPr lang="en-US" sz="1600" dirty="0" smtClean="0"/>
              <a:t> </a:t>
            </a:r>
            <a:r>
              <a:rPr lang="en-US" sz="1600" dirty="0" err="1" smtClean="0"/>
              <a:t>nama</a:t>
            </a:r>
            <a:r>
              <a:rPr lang="en-US" sz="1600" dirty="0" smtClean="0"/>
              <a:t> area-area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, </a:t>
            </a:r>
            <a:r>
              <a:rPr lang="en-US" sz="1600" dirty="0" err="1" smtClean="0"/>
              <a:t>warna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symbol area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, </a:t>
            </a:r>
            <a:r>
              <a:rPr lang="en-US" sz="1600" dirty="0" err="1" smtClean="0"/>
              <a:t>jepitan</a:t>
            </a:r>
            <a:r>
              <a:rPr lang="en-US" sz="1600" dirty="0" smtClean="0"/>
              <a:t> </a:t>
            </a:r>
            <a:r>
              <a:rPr lang="en-US" sz="1600" dirty="0" err="1" smtClean="0"/>
              <a:t>baju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dijepit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karton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maksimal</a:t>
            </a:r>
            <a:r>
              <a:rPr lang="en-US" sz="1600" dirty="0" smtClean="0"/>
              <a:t> </a:t>
            </a:r>
            <a:r>
              <a:rPr lang="en-US" sz="1600" dirty="0" err="1" smtClean="0"/>
              <a:t>anak</a:t>
            </a:r>
            <a:r>
              <a:rPr lang="en-US" sz="1600" dirty="0" smtClean="0"/>
              <a:t> yang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sekaligus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yang </a:t>
            </a:r>
            <a:r>
              <a:rPr lang="en-US" sz="1600" dirty="0" err="1" smtClean="0"/>
              <a:t>waktu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bersamaan</a:t>
            </a:r>
            <a:endParaRPr lang="en-US" sz="1600" dirty="0" smtClean="0"/>
          </a:p>
        </p:txBody>
      </p:sp>
      <p:sp>
        <p:nvSpPr>
          <p:cNvPr id="59" name="Freeform 18">
            <a:extLst>
              <a:ext uri="{FF2B5EF4-FFF2-40B4-BE49-F238E27FC236}">
                <a16:creationId xmlns:a16="http://schemas.microsoft.com/office/drawing/2014/main" xmlns="" id="{6BC15C01-E952-470B-895C-BD817319F2C6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3319494" y="4331319"/>
            <a:ext cx="444232" cy="367640"/>
          </a:xfrm>
          <a:custGeom>
            <a:avLst/>
            <a:gdLst>
              <a:gd name="T0" fmla="*/ 251 w 596"/>
              <a:gd name="T1" fmla="*/ 467 h 489"/>
              <a:gd name="T2" fmla="*/ 286 w 596"/>
              <a:gd name="T3" fmla="*/ 467 h 489"/>
              <a:gd name="T4" fmla="*/ 311 w 596"/>
              <a:gd name="T5" fmla="*/ 441 h 489"/>
              <a:gd name="T6" fmla="*/ 311 w 596"/>
              <a:gd name="T7" fmla="*/ 406 h 489"/>
              <a:gd name="T8" fmla="*/ 230 w 596"/>
              <a:gd name="T9" fmla="*/ 319 h 489"/>
              <a:gd name="T10" fmla="*/ 231 w 596"/>
              <a:gd name="T11" fmla="*/ 308 h 489"/>
              <a:gd name="T12" fmla="*/ 516 w 596"/>
              <a:gd name="T13" fmla="*/ 305 h 489"/>
              <a:gd name="T14" fmla="*/ 540 w 596"/>
              <a:gd name="T15" fmla="*/ 299 h 489"/>
              <a:gd name="T16" fmla="*/ 558 w 596"/>
              <a:gd name="T17" fmla="*/ 287 h 489"/>
              <a:gd name="T18" fmla="*/ 571 w 596"/>
              <a:gd name="T19" fmla="*/ 268 h 489"/>
              <a:gd name="T20" fmla="*/ 576 w 596"/>
              <a:gd name="T21" fmla="*/ 245 h 489"/>
              <a:gd name="T22" fmla="*/ 571 w 596"/>
              <a:gd name="T23" fmla="*/ 221 h 489"/>
              <a:gd name="T24" fmla="*/ 558 w 596"/>
              <a:gd name="T25" fmla="*/ 203 h 489"/>
              <a:gd name="T26" fmla="*/ 540 w 596"/>
              <a:gd name="T27" fmla="*/ 190 h 489"/>
              <a:gd name="T28" fmla="*/ 516 w 596"/>
              <a:gd name="T29" fmla="*/ 185 h 489"/>
              <a:gd name="T30" fmla="*/ 231 w 596"/>
              <a:gd name="T31" fmla="*/ 181 h 489"/>
              <a:gd name="T32" fmla="*/ 230 w 596"/>
              <a:gd name="T33" fmla="*/ 171 h 489"/>
              <a:gd name="T34" fmla="*/ 311 w 596"/>
              <a:gd name="T35" fmla="*/ 83 h 489"/>
              <a:gd name="T36" fmla="*/ 311 w 596"/>
              <a:gd name="T37" fmla="*/ 49 h 489"/>
              <a:gd name="T38" fmla="*/ 286 w 596"/>
              <a:gd name="T39" fmla="*/ 24 h 489"/>
              <a:gd name="T40" fmla="*/ 251 w 596"/>
              <a:gd name="T41" fmla="*/ 24 h 489"/>
              <a:gd name="T42" fmla="*/ 268 w 596"/>
              <a:gd name="T43" fmla="*/ 489 h 489"/>
              <a:gd name="T44" fmla="*/ 243 w 596"/>
              <a:gd name="T45" fmla="*/ 485 h 489"/>
              <a:gd name="T46" fmla="*/ 221 w 596"/>
              <a:gd name="T47" fmla="*/ 470 h 489"/>
              <a:gd name="T48" fmla="*/ 1 w 596"/>
              <a:gd name="T49" fmla="*/ 241 h 489"/>
              <a:gd name="T50" fmla="*/ 231 w 596"/>
              <a:gd name="T51" fmla="*/ 11 h 489"/>
              <a:gd name="T52" fmla="*/ 255 w 596"/>
              <a:gd name="T53" fmla="*/ 1 h 489"/>
              <a:gd name="T54" fmla="*/ 281 w 596"/>
              <a:gd name="T55" fmla="*/ 1 h 489"/>
              <a:gd name="T56" fmla="*/ 305 w 596"/>
              <a:gd name="T57" fmla="*/ 11 h 489"/>
              <a:gd name="T58" fmla="*/ 323 w 596"/>
              <a:gd name="T59" fmla="*/ 29 h 489"/>
              <a:gd name="T60" fmla="*/ 333 w 596"/>
              <a:gd name="T61" fmla="*/ 53 h 489"/>
              <a:gd name="T62" fmla="*/ 333 w 596"/>
              <a:gd name="T63" fmla="*/ 79 h 489"/>
              <a:gd name="T64" fmla="*/ 323 w 596"/>
              <a:gd name="T65" fmla="*/ 103 h 489"/>
              <a:gd name="T66" fmla="*/ 516 w 596"/>
              <a:gd name="T67" fmla="*/ 165 h 489"/>
              <a:gd name="T68" fmla="*/ 548 w 596"/>
              <a:gd name="T69" fmla="*/ 172 h 489"/>
              <a:gd name="T70" fmla="*/ 572 w 596"/>
              <a:gd name="T71" fmla="*/ 189 h 489"/>
              <a:gd name="T72" fmla="*/ 590 w 596"/>
              <a:gd name="T73" fmla="*/ 214 h 489"/>
              <a:gd name="T74" fmla="*/ 596 w 596"/>
              <a:gd name="T75" fmla="*/ 245 h 489"/>
              <a:gd name="T76" fmla="*/ 590 w 596"/>
              <a:gd name="T77" fmla="*/ 275 h 489"/>
              <a:gd name="T78" fmla="*/ 572 w 596"/>
              <a:gd name="T79" fmla="*/ 301 h 489"/>
              <a:gd name="T80" fmla="*/ 548 w 596"/>
              <a:gd name="T81" fmla="*/ 318 h 489"/>
              <a:gd name="T82" fmla="*/ 516 w 596"/>
              <a:gd name="T83" fmla="*/ 324 h 489"/>
              <a:gd name="T84" fmla="*/ 323 w 596"/>
              <a:gd name="T85" fmla="*/ 387 h 489"/>
              <a:gd name="T86" fmla="*/ 333 w 596"/>
              <a:gd name="T87" fmla="*/ 410 h 489"/>
              <a:gd name="T88" fmla="*/ 333 w 596"/>
              <a:gd name="T89" fmla="*/ 436 h 489"/>
              <a:gd name="T90" fmla="*/ 323 w 596"/>
              <a:gd name="T91" fmla="*/ 460 h 489"/>
              <a:gd name="T92" fmla="*/ 305 w 596"/>
              <a:gd name="T93" fmla="*/ 478 h 489"/>
              <a:gd name="T94" fmla="*/ 281 w 596"/>
              <a:gd name="T95" fmla="*/ 488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96" h="489">
                <a:moveTo>
                  <a:pt x="24" y="245"/>
                </a:moveTo>
                <a:lnTo>
                  <a:pt x="235" y="456"/>
                </a:lnTo>
                <a:lnTo>
                  <a:pt x="243" y="462"/>
                </a:lnTo>
                <a:lnTo>
                  <a:pt x="251" y="467"/>
                </a:lnTo>
                <a:lnTo>
                  <a:pt x="259" y="469"/>
                </a:lnTo>
                <a:lnTo>
                  <a:pt x="268" y="470"/>
                </a:lnTo>
                <a:lnTo>
                  <a:pt x="278" y="469"/>
                </a:lnTo>
                <a:lnTo>
                  <a:pt x="286" y="467"/>
                </a:lnTo>
                <a:lnTo>
                  <a:pt x="294" y="462"/>
                </a:lnTo>
                <a:lnTo>
                  <a:pt x="301" y="456"/>
                </a:lnTo>
                <a:lnTo>
                  <a:pt x="307" y="449"/>
                </a:lnTo>
                <a:lnTo>
                  <a:pt x="311" y="441"/>
                </a:lnTo>
                <a:lnTo>
                  <a:pt x="313" y="432"/>
                </a:lnTo>
                <a:lnTo>
                  <a:pt x="314" y="423"/>
                </a:lnTo>
                <a:lnTo>
                  <a:pt x="313" y="415"/>
                </a:lnTo>
                <a:lnTo>
                  <a:pt x="311" y="406"/>
                </a:lnTo>
                <a:lnTo>
                  <a:pt x="307" y="399"/>
                </a:lnTo>
                <a:lnTo>
                  <a:pt x="301" y="391"/>
                </a:lnTo>
                <a:lnTo>
                  <a:pt x="231" y="322"/>
                </a:lnTo>
                <a:lnTo>
                  <a:pt x="230" y="319"/>
                </a:lnTo>
                <a:lnTo>
                  <a:pt x="229" y="316"/>
                </a:lnTo>
                <a:lnTo>
                  <a:pt x="229" y="313"/>
                </a:lnTo>
                <a:lnTo>
                  <a:pt x="229" y="311"/>
                </a:lnTo>
                <a:lnTo>
                  <a:pt x="231" y="308"/>
                </a:lnTo>
                <a:lnTo>
                  <a:pt x="233" y="306"/>
                </a:lnTo>
                <a:lnTo>
                  <a:pt x="235" y="305"/>
                </a:lnTo>
                <a:lnTo>
                  <a:pt x="239" y="305"/>
                </a:lnTo>
                <a:lnTo>
                  <a:pt x="516" y="305"/>
                </a:lnTo>
                <a:lnTo>
                  <a:pt x="523" y="305"/>
                </a:lnTo>
                <a:lnTo>
                  <a:pt x="528" y="304"/>
                </a:lnTo>
                <a:lnTo>
                  <a:pt x="535" y="301"/>
                </a:lnTo>
                <a:lnTo>
                  <a:pt x="540" y="299"/>
                </a:lnTo>
                <a:lnTo>
                  <a:pt x="544" y="297"/>
                </a:lnTo>
                <a:lnTo>
                  <a:pt x="550" y="294"/>
                </a:lnTo>
                <a:lnTo>
                  <a:pt x="554" y="291"/>
                </a:lnTo>
                <a:lnTo>
                  <a:pt x="558" y="287"/>
                </a:lnTo>
                <a:lnTo>
                  <a:pt x="563" y="283"/>
                </a:lnTo>
                <a:lnTo>
                  <a:pt x="566" y="278"/>
                </a:lnTo>
                <a:lnTo>
                  <a:pt x="569" y="273"/>
                </a:lnTo>
                <a:lnTo>
                  <a:pt x="571" y="268"/>
                </a:lnTo>
                <a:lnTo>
                  <a:pt x="573" y="262"/>
                </a:lnTo>
                <a:lnTo>
                  <a:pt x="575" y="257"/>
                </a:lnTo>
                <a:lnTo>
                  <a:pt x="576" y="251"/>
                </a:lnTo>
                <a:lnTo>
                  <a:pt x="576" y="245"/>
                </a:lnTo>
                <a:lnTo>
                  <a:pt x="576" y="239"/>
                </a:lnTo>
                <a:lnTo>
                  <a:pt x="575" y="233"/>
                </a:lnTo>
                <a:lnTo>
                  <a:pt x="573" y="227"/>
                </a:lnTo>
                <a:lnTo>
                  <a:pt x="571" y="221"/>
                </a:lnTo>
                <a:lnTo>
                  <a:pt x="569" y="216"/>
                </a:lnTo>
                <a:lnTo>
                  <a:pt x="566" y="212"/>
                </a:lnTo>
                <a:lnTo>
                  <a:pt x="563" y="207"/>
                </a:lnTo>
                <a:lnTo>
                  <a:pt x="558" y="203"/>
                </a:lnTo>
                <a:lnTo>
                  <a:pt x="554" y="199"/>
                </a:lnTo>
                <a:lnTo>
                  <a:pt x="550" y="196"/>
                </a:lnTo>
                <a:lnTo>
                  <a:pt x="544" y="192"/>
                </a:lnTo>
                <a:lnTo>
                  <a:pt x="540" y="190"/>
                </a:lnTo>
                <a:lnTo>
                  <a:pt x="535" y="188"/>
                </a:lnTo>
                <a:lnTo>
                  <a:pt x="528" y="187"/>
                </a:lnTo>
                <a:lnTo>
                  <a:pt x="523" y="186"/>
                </a:lnTo>
                <a:lnTo>
                  <a:pt x="516" y="185"/>
                </a:lnTo>
                <a:lnTo>
                  <a:pt x="239" y="185"/>
                </a:lnTo>
                <a:lnTo>
                  <a:pt x="235" y="185"/>
                </a:lnTo>
                <a:lnTo>
                  <a:pt x="233" y="184"/>
                </a:lnTo>
                <a:lnTo>
                  <a:pt x="231" y="181"/>
                </a:lnTo>
                <a:lnTo>
                  <a:pt x="229" y="179"/>
                </a:lnTo>
                <a:lnTo>
                  <a:pt x="229" y="176"/>
                </a:lnTo>
                <a:lnTo>
                  <a:pt x="229" y="174"/>
                </a:lnTo>
                <a:lnTo>
                  <a:pt x="230" y="171"/>
                </a:lnTo>
                <a:lnTo>
                  <a:pt x="231" y="169"/>
                </a:lnTo>
                <a:lnTo>
                  <a:pt x="301" y="98"/>
                </a:lnTo>
                <a:lnTo>
                  <a:pt x="307" y="92"/>
                </a:lnTo>
                <a:lnTo>
                  <a:pt x="311" y="83"/>
                </a:lnTo>
                <a:lnTo>
                  <a:pt x="313" y="75"/>
                </a:lnTo>
                <a:lnTo>
                  <a:pt x="314" y="66"/>
                </a:lnTo>
                <a:lnTo>
                  <a:pt x="313" y="57"/>
                </a:lnTo>
                <a:lnTo>
                  <a:pt x="311" y="49"/>
                </a:lnTo>
                <a:lnTo>
                  <a:pt x="307" y="41"/>
                </a:lnTo>
                <a:lnTo>
                  <a:pt x="301" y="34"/>
                </a:lnTo>
                <a:lnTo>
                  <a:pt x="294" y="27"/>
                </a:lnTo>
                <a:lnTo>
                  <a:pt x="286" y="24"/>
                </a:lnTo>
                <a:lnTo>
                  <a:pt x="278" y="21"/>
                </a:lnTo>
                <a:lnTo>
                  <a:pt x="268" y="19"/>
                </a:lnTo>
                <a:lnTo>
                  <a:pt x="259" y="21"/>
                </a:lnTo>
                <a:lnTo>
                  <a:pt x="251" y="24"/>
                </a:lnTo>
                <a:lnTo>
                  <a:pt x="243" y="27"/>
                </a:lnTo>
                <a:lnTo>
                  <a:pt x="235" y="34"/>
                </a:lnTo>
                <a:lnTo>
                  <a:pt x="24" y="245"/>
                </a:lnTo>
                <a:close/>
                <a:moveTo>
                  <a:pt x="268" y="489"/>
                </a:moveTo>
                <a:lnTo>
                  <a:pt x="261" y="489"/>
                </a:lnTo>
                <a:lnTo>
                  <a:pt x="255" y="488"/>
                </a:lnTo>
                <a:lnTo>
                  <a:pt x="248" y="487"/>
                </a:lnTo>
                <a:lnTo>
                  <a:pt x="243" y="485"/>
                </a:lnTo>
                <a:lnTo>
                  <a:pt x="237" y="482"/>
                </a:lnTo>
                <a:lnTo>
                  <a:pt x="231" y="478"/>
                </a:lnTo>
                <a:lnTo>
                  <a:pt x="227" y="475"/>
                </a:lnTo>
                <a:lnTo>
                  <a:pt x="221" y="470"/>
                </a:lnTo>
                <a:lnTo>
                  <a:pt x="3" y="252"/>
                </a:lnTo>
                <a:lnTo>
                  <a:pt x="1" y="248"/>
                </a:lnTo>
                <a:lnTo>
                  <a:pt x="0" y="245"/>
                </a:lnTo>
                <a:lnTo>
                  <a:pt x="1" y="241"/>
                </a:lnTo>
                <a:lnTo>
                  <a:pt x="3" y="238"/>
                </a:lnTo>
                <a:lnTo>
                  <a:pt x="221" y="19"/>
                </a:lnTo>
                <a:lnTo>
                  <a:pt x="227" y="15"/>
                </a:lnTo>
                <a:lnTo>
                  <a:pt x="231" y="11"/>
                </a:lnTo>
                <a:lnTo>
                  <a:pt x="237" y="8"/>
                </a:lnTo>
                <a:lnTo>
                  <a:pt x="243" y="5"/>
                </a:lnTo>
                <a:lnTo>
                  <a:pt x="248" y="3"/>
                </a:lnTo>
                <a:lnTo>
                  <a:pt x="255" y="1"/>
                </a:lnTo>
                <a:lnTo>
                  <a:pt x="261" y="0"/>
                </a:lnTo>
                <a:lnTo>
                  <a:pt x="268" y="0"/>
                </a:lnTo>
                <a:lnTo>
                  <a:pt x="274" y="0"/>
                </a:lnTo>
                <a:lnTo>
                  <a:pt x="281" y="1"/>
                </a:lnTo>
                <a:lnTo>
                  <a:pt x="287" y="3"/>
                </a:lnTo>
                <a:lnTo>
                  <a:pt x="294" y="5"/>
                </a:lnTo>
                <a:lnTo>
                  <a:pt x="299" y="8"/>
                </a:lnTo>
                <a:lnTo>
                  <a:pt x="305" y="11"/>
                </a:lnTo>
                <a:lnTo>
                  <a:pt x="310" y="15"/>
                </a:lnTo>
                <a:lnTo>
                  <a:pt x="315" y="19"/>
                </a:lnTo>
                <a:lnTo>
                  <a:pt x="320" y="25"/>
                </a:lnTo>
                <a:lnTo>
                  <a:pt x="323" y="29"/>
                </a:lnTo>
                <a:lnTo>
                  <a:pt x="326" y="36"/>
                </a:lnTo>
                <a:lnTo>
                  <a:pt x="329" y="41"/>
                </a:lnTo>
                <a:lnTo>
                  <a:pt x="332" y="48"/>
                </a:lnTo>
                <a:lnTo>
                  <a:pt x="333" y="53"/>
                </a:lnTo>
                <a:lnTo>
                  <a:pt x="334" y="59"/>
                </a:lnTo>
                <a:lnTo>
                  <a:pt x="334" y="66"/>
                </a:lnTo>
                <a:lnTo>
                  <a:pt x="334" y="72"/>
                </a:lnTo>
                <a:lnTo>
                  <a:pt x="333" y="79"/>
                </a:lnTo>
                <a:lnTo>
                  <a:pt x="332" y="85"/>
                </a:lnTo>
                <a:lnTo>
                  <a:pt x="329" y="91"/>
                </a:lnTo>
                <a:lnTo>
                  <a:pt x="326" y="97"/>
                </a:lnTo>
                <a:lnTo>
                  <a:pt x="323" y="103"/>
                </a:lnTo>
                <a:lnTo>
                  <a:pt x="320" y="108"/>
                </a:lnTo>
                <a:lnTo>
                  <a:pt x="315" y="112"/>
                </a:lnTo>
                <a:lnTo>
                  <a:pt x="262" y="165"/>
                </a:lnTo>
                <a:lnTo>
                  <a:pt x="516" y="165"/>
                </a:lnTo>
                <a:lnTo>
                  <a:pt x="525" y="165"/>
                </a:lnTo>
                <a:lnTo>
                  <a:pt x="532" y="167"/>
                </a:lnTo>
                <a:lnTo>
                  <a:pt x="540" y="169"/>
                </a:lnTo>
                <a:lnTo>
                  <a:pt x="548" y="172"/>
                </a:lnTo>
                <a:lnTo>
                  <a:pt x="554" y="175"/>
                </a:lnTo>
                <a:lnTo>
                  <a:pt x="560" y="179"/>
                </a:lnTo>
                <a:lnTo>
                  <a:pt x="567" y="184"/>
                </a:lnTo>
                <a:lnTo>
                  <a:pt x="572" y="189"/>
                </a:lnTo>
                <a:lnTo>
                  <a:pt x="578" y="194"/>
                </a:lnTo>
                <a:lnTo>
                  <a:pt x="582" y="201"/>
                </a:lnTo>
                <a:lnTo>
                  <a:pt x="586" y="207"/>
                </a:lnTo>
                <a:lnTo>
                  <a:pt x="590" y="214"/>
                </a:lnTo>
                <a:lnTo>
                  <a:pt x="592" y="221"/>
                </a:lnTo>
                <a:lnTo>
                  <a:pt x="594" y="229"/>
                </a:lnTo>
                <a:lnTo>
                  <a:pt x="595" y="237"/>
                </a:lnTo>
                <a:lnTo>
                  <a:pt x="596" y="245"/>
                </a:lnTo>
                <a:lnTo>
                  <a:pt x="595" y="253"/>
                </a:lnTo>
                <a:lnTo>
                  <a:pt x="594" y="260"/>
                </a:lnTo>
                <a:lnTo>
                  <a:pt x="592" y="269"/>
                </a:lnTo>
                <a:lnTo>
                  <a:pt x="590" y="275"/>
                </a:lnTo>
                <a:lnTo>
                  <a:pt x="586" y="283"/>
                </a:lnTo>
                <a:lnTo>
                  <a:pt x="582" y="289"/>
                </a:lnTo>
                <a:lnTo>
                  <a:pt x="578" y="295"/>
                </a:lnTo>
                <a:lnTo>
                  <a:pt x="572" y="301"/>
                </a:lnTo>
                <a:lnTo>
                  <a:pt x="567" y="306"/>
                </a:lnTo>
                <a:lnTo>
                  <a:pt x="560" y="311"/>
                </a:lnTo>
                <a:lnTo>
                  <a:pt x="554" y="314"/>
                </a:lnTo>
                <a:lnTo>
                  <a:pt x="548" y="318"/>
                </a:lnTo>
                <a:lnTo>
                  <a:pt x="540" y="321"/>
                </a:lnTo>
                <a:lnTo>
                  <a:pt x="532" y="323"/>
                </a:lnTo>
                <a:lnTo>
                  <a:pt x="525" y="324"/>
                </a:lnTo>
                <a:lnTo>
                  <a:pt x="516" y="324"/>
                </a:lnTo>
                <a:lnTo>
                  <a:pt x="262" y="324"/>
                </a:lnTo>
                <a:lnTo>
                  <a:pt x="315" y="377"/>
                </a:lnTo>
                <a:lnTo>
                  <a:pt x="320" y="382"/>
                </a:lnTo>
                <a:lnTo>
                  <a:pt x="323" y="387"/>
                </a:lnTo>
                <a:lnTo>
                  <a:pt x="326" y="393"/>
                </a:lnTo>
                <a:lnTo>
                  <a:pt x="329" y="399"/>
                </a:lnTo>
                <a:lnTo>
                  <a:pt x="332" y="405"/>
                </a:lnTo>
                <a:lnTo>
                  <a:pt x="333" y="410"/>
                </a:lnTo>
                <a:lnTo>
                  <a:pt x="334" y="417"/>
                </a:lnTo>
                <a:lnTo>
                  <a:pt x="334" y="423"/>
                </a:lnTo>
                <a:lnTo>
                  <a:pt x="334" y="430"/>
                </a:lnTo>
                <a:lnTo>
                  <a:pt x="333" y="436"/>
                </a:lnTo>
                <a:lnTo>
                  <a:pt x="332" y="443"/>
                </a:lnTo>
                <a:lnTo>
                  <a:pt x="329" y="448"/>
                </a:lnTo>
                <a:lnTo>
                  <a:pt x="326" y="455"/>
                </a:lnTo>
                <a:lnTo>
                  <a:pt x="323" y="460"/>
                </a:lnTo>
                <a:lnTo>
                  <a:pt x="320" y="466"/>
                </a:lnTo>
                <a:lnTo>
                  <a:pt x="315" y="470"/>
                </a:lnTo>
                <a:lnTo>
                  <a:pt x="310" y="475"/>
                </a:lnTo>
                <a:lnTo>
                  <a:pt x="305" y="478"/>
                </a:lnTo>
                <a:lnTo>
                  <a:pt x="299" y="482"/>
                </a:lnTo>
                <a:lnTo>
                  <a:pt x="294" y="485"/>
                </a:lnTo>
                <a:lnTo>
                  <a:pt x="287" y="487"/>
                </a:lnTo>
                <a:lnTo>
                  <a:pt x="281" y="488"/>
                </a:lnTo>
                <a:lnTo>
                  <a:pt x="274" y="489"/>
                </a:lnTo>
                <a:lnTo>
                  <a:pt x="268" y="48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22">
            <a:extLst>
              <a:ext uri="{FF2B5EF4-FFF2-40B4-BE49-F238E27FC236}">
                <a16:creationId xmlns:a16="http://schemas.microsoft.com/office/drawing/2014/main" xmlns="" id="{9E002BE7-E1F2-4C57-BA53-779AF17A323C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3319495" y="3178073"/>
            <a:ext cx="444231" cy="273997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2">
            <a:extLst>
              <a:ext uri="{FF2B5EF4-FFF2-40B4-BE49-F238E27FC236}">
                <a16:creationId xmlns:a16="http://schemas.microsoft.com/office/drawing/2014/main" xmlns="" id="{1F9426CD-FB49-4CA5-9A67-980E9CF6B6DD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3291359" y="5582490"/>
            <a:ext cx="472367" cy="273997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12184AA-95E7-4BD7-BDFA-05A2FC62FA71}"/>
              </a:ext>
            </a:extLst>
          </p:cNvPr>
          <p:cNvSpPr/>
          <p:nvPr/>
        </p:nvSpPr>
        <p:spPr>
          <a:xfrm>
            <a:off x="638175" y="2648835"/>
            <a:ext cx="2119093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7963" y="365126"/>
            <a:ext cx="10945837" cy="58467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 smtClean="0"/>
              <a:t>2. </a:t>
            </a:r>
            <a:r>
              <a:rPr lang="en-US" sz="3000" b="1" dirty="0" err="1" smtClean="0"/>
              <a:t>Strategi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pembelajaran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dengan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pendekatan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pada</a:t>
            </a:r>
            <a:r>
              <a:rPr lang="en-US" sz="3000" b="1" dirty="0" smtClean="0"/>
              <a:t> area-area </a:t>
            </a:r>
            <a:r>
              <a:rPr lang="en-US" sz="3000" b="1" dirty="0" err="1" smtClean="0"/>
              <a:t>kegiatan</a:t>
            </a:r>
            <a:endParaRPr lang="en-US" sz="3000" b="1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838200" y="995259"/>
            <a:ext cx="10515600" cy="9316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smtClean="0"/>
              <a:t>Area-area kegiatan didesain untuk mengajarkan konsep-konsep yang spesifik. Konsep tersebut dapat diciptakan sendiri oleh guru, guru bersama anak, atau dari anak itu sendiri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338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87E21E08-2A38-4DDD-B9E2-51249D4DB9BC}"/>
              </a:ext>
            </a:extLst>
          </p:cNvPr>
          <p:cNvGrpSpPr/>
          <p:nvPr/>
        </p:nvGrpSpPr>
        <p:grpSpPr>
          <a:xfrm>
            <a:off x="290354" y="2551152"/>
            <a:ext cx="11679899" cy="4160167"/>
            <a:chOff x="875585" y="2062933"/>
            <a:chExt cx="11679899" cy="4160167"/>
          </a:xfrm>
        </p:grpSpPr>
        <p:grpSp>
          <p:nvGrpSpPr>
            <p:cNvPr id="121" name="Group 120"/>
            <p:cNvGrpSpPr/>
            <p:nvPr/>
          </p:nvGrpSpPr>
          <p:grpSpPr>
            <a:xfrm>
              <a:off x="4731744" y="2660987"/>
              <a:ext cx="2688289" cy="2688289"/>
              <a:chOff x="2625533" y="0"/>
              <a:chExt cx="6959202" cy="6959202"/>
            </a:xfrm>
          </p:grpSpPr>
          <p:sp>
            <p:nvSpPr>
              <p:cNvPr id="34" name="Arc 33"/>
              <p:cNvSpPr/>
              <p:nvPr/>
            </p:nvSpPr>
            <p:spPr>
              <a:xfrm>
                <a:off x="8218856" y="275455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Arc 45"/>
              <p:cNvSpPr/>
              <p:nvPr/>
            </p:nvSpPr>
            <p:spPr>
              <a:xfrm rot="10800000">
                <a:off x="2625533" y="2754549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Arc 58"/>
              <p:cNvSpPr/>
              <p:nvPr/>
            </p:nvSpPr>
            <p:spPr>
              <a:xfrm rot="5400000">
                <a:off x="5422194" y="5593323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Arc 63"/>
              <p:cNvSpPr/>
              <p:nvPr/>
            </p:nvSpPr>
            <p:spPr>
              <a:xfrm rot="16200000">
                <a:off x="5422195" y="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3315894" y="4120427"/>
                <a:ext cx="5585901" cy="2282876"/>
                <a:chOff x="3315894" y="4120427"/>
                <a:chExt cx="5585901" cy="2282876"/>
              </a:xfrm>
            </p:grpSpPr>
            <p:cxnSp>
              <p:nvCxnSpPr>
                <p:cNvPr id="44" name="Straight Connector 43"/>
                <p:cNvCxnSpPr>
                  <a:stCxn id="77" idx="0"/>
                </p:cNvCxnSpPr>
                <p:nvPr/>
              </p:nvCxnSpPr>
              <p:spPr>
                <a:xfrm flipH="1">
                  <a:off x="3315894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>
                  <a:stCxn id="83" idx="2"/>
                  <a:endCxn id="59" idx="0"/>
                </p:cNvCxnSpPr>
                <p:nvPr/>
              </p:nvCxnSpPr>
              <p:spPr>
                <a:xfrm flipH="1">
                  <a:off x="6788073" y="4890604"/>
                  <a:ext cx="5240" cy="1385658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>
                  <a:endCxn id="77" idx="2"/>
                </p:cNvCxnSpPr>
                <p:nvPr/>
              </p:nvCxnSpPr>
              <p:spPr>
                <a:xfrm flipV="1">
                  <a:off x="5424376" y="4890604"/>
                  <a:ext cx="0" cy="1512699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Arc 76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Arc 82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Connector 93"/>
                <p:cNvCxnSpPr/>
                <p:nvPr/>
              </p:nvCxnSpPr>
              <p:spPr>
                <a:xfrm flipH="1">
                  <a:off x="7541810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4" name="Group 103"/>
              <p:cNvGrpSpPr/>
              <p:nvPr/>
            </p:nvGrpSpPr>
            <p:grpSpPr>
              <a:xfrm rot="10800000">
                <a:off x="3315894" y="622716"/>
                <a:ext cx="5585901" cy="2120437"/>
                <a:chOff x="3308474" y="4120427"/>
                <a:chExt cx="5585901" cy="2120437"/>
              </a:xfrm>
            </p:grpSpPr>
            <p:cxnSp>
              <p:nvCxnSpPr>
                <p:cNvPr id="105" name="Straight Connector 104"/>
                <p:cNvCxnSpPr>
                  <a:stCxn id="108" idx="0"/>
                </p:cNvCxnSpPr>
                <p:nvPr/>
              </p:nvCxnSpPr>
              <p:spPr>
                <a:xfrm rot="10800000">
                  <a:off x="3308474" y="4124144"/>
                  <a:ext cx="136740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>
                  <a:stCxn id="109" idx="2"/>
                </p:cNvCxnSpPr>
                <p:nvPr/>
              </p:nvCxnSpPr>
              <p:spPr>
                <a:xfrm rot="10800000" flipV="1">
                  <a:off x="6793313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>
                  <a:endCxn id="108" idx="2"/>
                </p:cNvCxnSpPr>
                <p:nvPr/>
              </p:nvCxnSpPr>
              <p:spPr>
                <a:xfrm rot="10800000">
                  <a:off x="5424376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Arc 107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Arc 108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0" name="Straight Connector 109"/>
                <p:cNvCxnSpPr/>
                <p:nvPr/>
              </p:nvCxnSpPr>
              <p:spPr>
                <a:xfrm rot="10800000">
                  <a:off x="7541810" y="4124144"/>
                  <a:ext cx="135256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2" name="Group 121"/>
            <p:cNvGrpSpPr/>
            <p:nvPr/>
          </p:nvGrpSpPr>
          <p:grpSpPr>
            <a:xfrm rot="18900000">
              <a:off x="4738933" y="2660987"/>
              <a:ext cx="2688289" cy="2688289"/>
              <a:chOff x="2625533" y="0"/>
              <a:chExt cx="6959202" cy="6959202"/>
            </a:xfrm>
          </p:grpSpPr>
          <p:sp>
            <p:nvSpPr>
              <p:cNvPr id="123" name="Arc 122"/>
              <p:cNvSpPr/>
              <p:nvPr/>
            </p:nvSpPr>
            <p:spPr>
              <a:xfrm>
                <a:off x="8218856" y="275455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Arc 123"/>
              <p:cNvSpPr/>
              <p:nvPr/>
            </p:nvSpPr>
            <p:spPr>
              <a:xfrm rot="10800000">
                <a:off x="2625533" y="2754549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rc 124"/>
              <p:cNvSpPr/>
              <p:nvPr/>
            </p:nvSpPr>
            <p:spPr>
              <a:xfrm rot="5400000">
                <a:off x="5422194" y="5593323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Arc 125"/>
              <p:cNvSpPr/>
              <p:nvPr/>
            </p:nvSpPr>
            <p:spPr>
              <a:xfrm rot="16200000">
                <a:off x="5422195" y="0"/>
                <a:ext cx="1365879" cy="1365879"/>
              </a:xfrm>
              <a:prstGeom prst="arc">
                <a:avLst>
                  <a:gd name="adj1" fmla="val 16200000"/>
                  <a:gd name="adj2" fmla="val 5383937"/>
                </a:avLst>
              </a:prstGeom>
              <a:ln>
                <a:solidFill>
                  <a:srgbClr val="C53AF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3315894" y="4120427"/>
                <a:ext cx="5585901" cy="2282876"/>
                <a:chOff x="3315894" y="4120427"/>
                <a:chExt cx="5585901" cy="2282876"/>
              </a:xfrm>
            </p:grpSpPr>
            <p:cxnSp>
              <p:nvCxnSpPr>
                <p:cNvPr id="135" name="Straight Connector 134"/>
                <p:cNvCxnSpPr>
                  <a:stCxn id="138" idx="0"/>
                </p:cNvCxnSpPr>
                <p:nvPr/>
              </p:nvCxnSpPr>
              <p:spPr>
                <a:xfrm flipH="1">
                  <a:off x="3315894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>
                  <a:stCxn id="139" idx="2"/>
                  <a:endCxn id="125" idx="0"/>
                </p:cNvCxnSpPr>
                <p:nvPr/>
              </p:nvCxnSpPr>
              <p:spPr>
                <a:xfrm flipH="1">
                  <a:off x="6788073" y="4890604"/>
                  <a:ext cx="5240" cy="1385658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>
                  <a:endCxn id="138" idx="2"/>
                </p:cNvCxnSpPr>
                <p:nvPr/>
              </p:nvCxnSpPr>
              <p:spPr>
                <a:xfrm flipV="1">
                  <a:off x="5424376" y="4890604"/>
                  <a:ext cx="0" cy="1512699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Arc 137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Arc 138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H="1">
                  <a:off x="7541810" y="4124144"/>
                  <a:ext cx="135998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 rot="10800000">
                <a:off x="3315894" y="622716"/>
                <a:ext cx="5585901" cy="2120437"/>
                <a:chOff x="3308474" y="4120427"/>
                <a:chExt cx="5585901" cy="2120437"/>
              </a:xfrm>
            </p:grpSpPr>
            <p:cxnSp>
              <p:nvCxnSpPr>
                <p:cNvPr id="129" name="Straight Connector 128"/>
                <p:cNvCxnSpPr>
                  <a:stCxn id="132" idx="0"/>
                </p:cNvCxnSpPr>
                <p:nvPr/>
              </p:nvCxnSpPr>
              <p:spPr>
                <a:xfrm rot="10800000">
                  <a:off x="3308474" y="4124144"/>
                  <a:ext cx="136740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stCxn id="133" idx="2"/>
                </p:cNvCxnSpPr>
                <p:nvPr/>
              </p:nvCxnSpPr>
              <p:spPr>
                <a:xfrm rot="10800000" flipV="1">
                  <a:off x="6793313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>
                  <a:endCxn id="132" idx="2"/>
                </p:cNvCxnSpPr>
                <p:nvPr/>
              </p:nvCxnSpPr>
              <p:spPr>
                <a:xfrm rot="10800000">
                  <a:off x="5424376" y="4890604"/>
                  <a:ext cx="0" cy="135026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Arc 131"/>
                <p:cNvSpPr/>
                <p:nvPr/>
              </p:nvSpPr>
              <p:spPr>
                <a:xfrm rot="18900000">
                  <a:off x="4064092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Arc 132"/>
                <p:cNvSpPr/>
                <p:nvPr/>
              </p:nvSpPr>
              <p:spPr>
                <a:xfrm rot="2700000" flipH="1">
                  <a:off x="6787718" y="4120427"/>
                  <a:ext cx="1365879" cy="1365879"/>
                </a:xfrm>
                <a:prstGeom prst="arc">
                  <a:avLst>
                    <a:gd name="adj1" fmla="val 18541181"/>
                    <a:gd name="adj2" fmla="val 3140339"/>
                  </a:avLst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Connector 133"/>
                <p:cNvCxnSpPr/>
                <p:nvPr/>
              </p:nvCxnSpPr>
              <p:spPr>
                <a:xfrm rot="10800000">
                  <a:off x="7541810" y="4124144"/>
                  <a:ext cx="1352565" cy="0"/>
                </a:xfrm>
                <a:prstGeom prst="line">
                  <a:avLst/>
                </a:prstGeom>
                <a:ln>
                  <a:solidFill>
                    <a:srgbClr val="C53AF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4" name="Group 143"/>
            <p:cNvGrpSpPr/>
            <p:nvPr/>
          </p:nvGrpSpPr>
          <p:grpSpPr>
            <a:xfrm rot="5400000">
              <a:off x="4390846" y="3614314"/>
              <a:ext cx="3371318" cy="739397"/>
              <a:chOff x="2922447" y="2741430"/>
              <a:chExt cx="6367705" cy="1396564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51" name="Oval 50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41" name="Group 140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42" name="Oval 141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43" name="Oval 142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45" name="Group 144"/>
            <p:cNvGrpSpPr/>
            <p:nvPr/>
          </p:nvGrpSpPr>
          <p:grpSpPr>
            <a:xfrm>
              <a:off x="4380678" y="3619165"/>
              <a:ext cx="3371318" cy="739397"/>
              <a:chOff x="2922447" y="2741430"/>
              <a:chExt cx="6367705" cy="1396564"/>
            </a:xfrm>
          </p:grpSpPr>
          <p:grpSp>
            <p:nvGrpSpPr>
              <p:cNvPr id="146" name="Group 145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0" name="Oval 149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47" name="Group 146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52" name="Group 151"/>
            <p:cNvGrpSpPr/>
            <p:nvPr/>
          </p:nvGrpSpPr>
          <p:grpSpPr>
            <a:xfrm rot="2700000">
              <a:off x="4418162" y="3624027"/>
              <a:ext cx="3371318" cy="739397"/>
              <a:chOff x="2922447" y="2741430"/>
              <a:chExt cx="6367705" cy="1396564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7" name="Oval 156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8" name="Oval 157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55" name="Oval 154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56" name="Oval 155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grpSp>
          <p:nvGrpSpPr>
            <p:cNvPr id="159" name="Group 158"/>
            <p:cNvGrpSpPr/>
            <p:nvPr/>
          </p:nvGrpSpPr>
          <p:grpSpPr>
            <a:xfrm rot="8100000">
              <a:off x="4388251" y="3608643"/>
              <a:ext cx="3371318" cy="739397"/>
              <a:chOff x="2922447" y="2741430"/>
              <a:chExt cx="6367705" cy="1396564"/>
            </a:xfrm>
          </p:grpSpPr>
          <p:grpSp>
            <p:nvGrpSpPr>
              <p:cNvPr id="160" name="Group 159"/>
              <p:cNvGrpSpPr/>
              <p:nvPr/>
            </p:nvGrpSpPr>
            <p:grpSpPr>
              <a:xfrm>
                <a:off x="7893578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64" name="Oval 163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65" name="Oval 164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  <p:grpSp>
            <p:nvGrpSpPr>
              <p:cNvPr id="161" name="Group 160"/>
              <p:cNvGrpSpPr/>
              <p:nvPr/>
            </p:nvGrpSpPr>
            <p:grpSpPr>
              <a:xfrm>
                <a:off x="2922447" y="2741430"/>
                <a:ext cx="1396574" cy="1396564"/>
                <a:chOff x="3816625" y="457199"/>
                <a:chExt cx="954158" cy="954158"/>
              </a:xfrm>
            </p:grpSpPr>
            <p:sp>
              <p:nvSpPr>
                <p:cNvPr id="162" name="Oval 161"/>
                <p:cNvSpPr/>
                <p:nvPr/>
              </p:nvSpPr>
              <p:spPr>
                <a:xfrm>
                  <a:off x="3816625" y="457199"/>
                  <a:ext cx="954158" cy="954158"/>
                </a:xfrm>
                <a:prstGeom prst="ellipse">
                  <a:avLst/>
                </a:prstGeom>
                <a:gradFill>
                  <a:gsLst>
                    <a:gs pos="0">
                      <a:srgbClr val="C53AFD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2000"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  <p:sp>
              <p:nvSpPr>
                <p:cNvPr id="163" name="Oval 162"/>
                <p:cNvSpPr/>
                <p:nvPr/>
              </p:nvSpPr>
              <p:spPr>
                <a:xfrm>
                  <a:off x="4078998" y="719571"/>
                  <a:ext cx="429412" cy="42941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lang="en-US" sz="1200" dirty="0">
                    <a:solidFill>
                      <a:schemeClr val="tx1"/>
                    </a:solidFill>
                    <a:latin typeface="Avenir Medium" charset="0"/>
                    <a:ea typeface="Avenir Medium" charset="0"/>
                    <a:cs typeface="Avenir Medium" charset="0"/>
                  </a:endParaRPr>
                </a:p>
              </p:txBody>
            </p:sp>
          </p:grpSp>
        </p:grpSp>
        <p:sp>
          <p:nvSpPr>
            <p:cNvPr id="167" name="Rectangle 166"/>
            <p:cNvSpPr/>
            <p:nvPr/>
          </p:nvSpPr>
          <p:spPr>
            <a:xfrm>
              <a:off x="7971289" y="3344609"/>
              <a:ext cx="4584195" cy="738664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smtClean="0"/>
                <a:t>2. </a:t>
              </a:r>
              <a:r>
                <a:rPr lang="en-US" sz="1600" dirty="0" err="1" smtClean="0"/>
                <a:t>Tempatkan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alat-alat</a:t>
              </a:r>
              <a:r>
                <a:rPr lang="en-US" sz="1600" dirty="0" smtClean="0"/>
                <a:t> di </a:t>
              </a:r>
              <a:r>
                <a:rPr lang="en-US" sz="1600" dirty="0" err="1" smtClean="0"/>
                <a:t>atas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rak-rak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rendah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dekat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meja</a:t>
              </a:r>
              <a:r>
                <a:rPr lang="en-US" sz="1600" dirty="0" smtClean="0"/>
                <a:t> area </a:t>
              </a:r>
              <a:r>
                <a:rPr lang="en-US" sz="1600" dirty="0" err="1" smtClean="0"/>
                <a:t>kegiatan</a:t>
              </a:r>
              <a:r>
                <a:rPr lang="en-US" sz="1600" dirty="0" smtClean="0"/>
                <a:t>, </a:t>
              </a:r>
              <a:r>
                <a:rPr lang="en-US" sz="1600" dirty="0" err="1" smtClean="0"/>
                <a:t>namun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bisa</a:t>
              </a:r>
              <a:r>
                <a:rPr lang="en-US" sz="1600" dirty="0" smtClean="0"/>
                <a:t> juga </a:t>
              </a:r>
              <a:r>
                <a:rPr lang="en-US" sz="1600" dirty="0" err="1" smtClean="0"/>
                <a:t>menempatkan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beberapa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alat</a:t>
              </a:r>
              <a:r>
                <a:rPr lang="en-US" sz="1600" dirty="0" smtClean="0"/>
                <a:t> di </a:t>
              </a:r>
              <a:r>
                <a:rPr lang="en-US" sz="1600" dirty="0" err="1" smtClean="0"/>
                <a:t>meja-meja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kegiatan</a:t>
              </a:r>
              <a:endParaRPr lang="en-US" sz="1600" dirty="0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8203214" y="5019020"/>
              <a:ext cx="3035214" cy="246221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smtClean="0"/>
                <a:t>3. </a:t>
              </a:r>
              <a:r>
                <a:rPr lang="en-US" sz="1600" dirty="0" err="1" smtClean="0"/>
                <a:t>Simpan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alat-alat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sesuai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wadah</a:t>
              </a:r>
              <a:endParaRPr lang="en-US" sz="1600" dirty="0"/>
            </a:p>
          </p:txBody>
        </p:sp>
        <p:sp>
          <p:nvSpPr>
            <p:cNvPr id="173" name="Rectangle 172"/>
            <p:cNvSpPr/>
            <p:nvPr/>
          </p:nvSpPr>
          <p:spPr>
            <a:xfrm flipH="1">
              <a:off x="1345668" y="2062933"/>
              <a:ext cx="3207979" cy="984885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r"/>
              <a:r>
                <a:rPr lang="en-US" sz="1600" dirty="0" smtClean="0"/>
                <a:t>6. </a:t>
              </a:r>
              <a:r>
                <a:rPr lang="en-US" sz="1600" dirty="0" err="1" smtClean="0"/>
                <a:t>Ruang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cukup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terang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dan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pengaturan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lokasi</a:t>
              </a:r>
              <a:r>
                <a:rPr lang="en-US" sz="1600" dirty="0" smtClean="0"/>
                <a:t> area-area </a:t>
              </a:r>
              <a:r>
                <a:rPr lang="en-US" sz="1600" dirty="0" err="1" smtClean="0"/>
                <a:t>kegiatan</a:t>
              </a:r>
              <a:r>
                <a:rPr lang="en-US" sz="1600" dirty="0" smtClean="0"/>
                <a:t> yang </a:t>
              </a:r>
              <a:r>
                <a:rPr lang="en-US" sz="1600" dirty="0" err="1" smtClean="0"/>
                <a:t>terpisah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satu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dengan</a:t>
              </a:r>
              <a:r>
                <a:rPr lang="en-US" sz="1600" dirty="0" smtClean="0"/>
                <a:t> yang lain</a:t>
              </a:r>
            </a:p>
            <a:p>
              <a:pPr algn="r"/>
              <a:endParaRPr lang="en-US" sz="1600" dirty="0">
                <a:solidFill>
                  <a:schemeClr val="bg1"/>
                </a:solidFill>
                <a:latin typeface="+mj-lt"/>
                <a:ea typeface="Gotham Light" charset="0"/>
                <a:cs typeface="Gotham Light" charset="0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 flipH="1">
              <a:off x="875585" y="3579951"/>
              <a:ext cx="3207979" cy="984885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r"/>
              <a:r>
                <a:rPr lang="en-US" sz="1600" i="1" dirty="0" smtClean="0"/>
                <a:t>5. </a:t>
              </a:r>
              <a:r>
                <a:rPr lang="en-US" sz="1600" dirty="0" err="1" smtClean="0"/>
                <a:t>Berilah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kesempatan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kepada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anak-anak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untuk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menggunakan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alat-alat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maupun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mainan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selama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kegiatan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bermain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bebas</a:t>
              </a:r>
              <a:endParaRPr lang="en-US" sz="1600" dirty="0" smtClean="0"/>
            </a:p>
          </p:txBody>
        </p:sp>
        <p:sp>
          <p:nvSpPr>
            <p:cNvPr id="176" name="Rectangle 175"/>
            <p:cNvSpPr/>
            <p:nvPr/>
          </p:nvSpPr>
          <p:spPr>
            <a:xfrm flipH="1">
              <a:off x="7599363" y="2294146"/>
              <a:ext cx="3297628" cy="49244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en-US" sz="1600" dirty="0" smtClean="0"/>
                <a:t>1. </a:t>
              </a:r>
              <a:r>
                <a:rPr lang="en-US" sz="1600" dirty="0" err="1" smtClean="0"/>
                <a:t>Pilih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alat-alat</a:t>
              </a:r>
              <a:r>
                <a:rPr lang="en-US" sz="1600" dirty="0" smtClean="0"/>
                <a:t> yang </a:t>
              </a:r>
              <a:r>
                <a:rPr lang="en-US" sz="1600" dirty="0" err="1" smtClean="0"/>
                <a:t>digunakan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sesuai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perencanaan</a:t>
              </a:r>
              <a:r>
                <a:rPr lang="en-US" sz="1600" dirty="0" smtClean="0"/>
                <a:t> guru</a:t>
              </a:r>
            </a:p>
          </p:txBody>
        </p:sp>
        <p:sp>
          <p:nvSpPr>
            <p:cNvPr id="177" name="Rectangle 176"/>
            <p:cNvSpPr/>
            <p:nvPr/>
          </p:nvSpPr>
          <p:spPr>
            <a:xfrm flipH="1">
              <a:off x="4387430" y="5730657"/>
              <a:ext cx="3297628" cy="49244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ctr"/>
              <a:r>
                <a:rPr lang="en-US" sz="1600" dirty="0" smtClean="0"/>
                <a:t>4. </a:t>
              </a:r>
              <a:r>
                <a:rPr lang="en-US" sz="1600" dirty="0" err="1" smtClean="0"/>
                <a:t>Alat-alat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perlu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digilir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atau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ditukar-tukar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secara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berkala</a:t>
              </a:r>
              <a:endParaRPr lang="en-US" sz="1600" dirty="0" smtClean="0"/>
            </a:p>
          </p:txBody>
        </p:sp>
      </p:grpSp>
      <p:sp>
        <p:nvSpPr>
          <p:cNvPr id="91" name="Oval 90">
            <a:extLst>
              <a:ext uri="{FF2B5EF4-FFF2-40B4-BE49-F238E27FC236}">
                <a16:creationId xmlns:a16="http://schemas.microsoft.com/office/drawing/2014/main" xmlns="" id="{B6D19F89-7BE6-46E8-AB78-84AF80C598FF}"/>
              </a:ext>
            </a:extLst>
          </p:cNvPr>
          <p:cNvSpPr/>
          <p:nvPr/>
        </p:nvSpPr>
        <p:spPr>
          <a:xfrm>
            <a:off x="11513165" y="2049891"/>
            <a:ext cx="1802552" cy="1802552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xmlns="" id="{6F10F199-CC6A-4149-8D14-DBEC0BD75DFD}"/>
              </a:ext>
            </a:extLst>
          </p:cNvPr>
          <p:cNvSpPr/>
          <p:nvPr/>
        </p:nvSpPr>
        <p:spPr>
          <a:xfrm>
            <a:off x="9395049" y="-1115307"/>
            <a:ext cx="2971038" cy="2971038"/>
          </a:xfrm>
          <a:prstGeom prst="ellipse">
            <a:avLst/>
          </a:prstGeom>
          <a:solidFill>
            <a:srgbClr val="F9668B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xmlns="" id="{7861CA6F-81C4-4B37-879D-CEAFEA5D5931}"/>
              </a:ext>
            </a:extLst>
          </p:cNvPr>
          <p:cNvSpPr/>
          <p:nvPr/>
        </p:nvSpPr>
        <p:spPr>
          <a:xfrm>
            <a:off x="7639339" y="6041136"/>
            <a:ext cx="1981872" cy="1981872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xmlns="" id="{14285E94-6734-4511-8E23-CF7C13463CCA}"/>
              </a:ext>
            </a:extLst>
          </p:cNvPr>
          <p:cNvSpPr/>
          <p:nvPr/>
        </p:nvSpPr>
        <p:spPr>
          <a:xfrm>
            <a:off x="11271669" y="3690737"/>
            <a:ext cx="1505701" cy="1505701"/>
          </a:xfrm>
          <a:prstGeom prst="ellipse">
            <a:avLst/>
          </a:prstGeom>
          <a:solidFill>
            <a:srgbClr val="F9668B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xmlns="" id="{9704381E-B4B7-4ACA-A085-705BAF488D0F}"/>
              </a:ext>
            </a:extLst>
          </p:cNvPr>
          <p:cNvSpPr/>
          <p:nvPr/>
        </p:nvSpPr>
        <p:spPr>
          <a:xfrm>
            <a:off x="9042255" y="560591"/>
            <a:ext cx="717676" cy="717676"/>
          </a:xfrm>
          <a:prstGeom prst="ellipse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xmlns="" id="{ECCEECBD-8D28-416C-9190-370B0283C363}"/>
              </a:ext>
            </a:extLst>
          </p:cNvPr>
          <p:cNvSpPr/>
          <p:nvPr/>
        </p:nvSpPr>
        <p:spPr>
          <a:xfrm>
            <a:off x="-454801" y="4898334"/>
            <a:ext cx="2447117" cy="2447117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xmlns="" id="{882D8DDE-8084-4D0E-BB46-4D0E3657C47D}"/>
              </a:ext>
            </a:extLst>
          </p:cNvPr>
          <p:cNvSpPr/>
          <p:nvPr/>
        </p:nvSpPr>
        <p:spPr>
          <a:xfrm>
            <a:off x="995587" y="5645488"/>
            <a:ext cx="1743387" cy="1743387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xmlns="" id="{6194377D-F922-4776-9BAD-B3A065DA62D0}"/>
              </a:ext>
            </a:extLst>
          </p:cNvPr>
          <p:cNvSpPr/>
          <p:nvPr/>
        </p:nvSpPr>
        <p:spPr>
          <a:xfrm>
            <a:off x="-254771" y="4150066"/>
            <a:ext cx="1108030" cy="1108030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xmlns="" id="{7A442836-BCA6-47D0-9A76-23F978361A2B}"/>
              </a:ext>
            </a:extLst>
          </p:cNvPr>
          <p:cNvSpPr/>
          <p:nvPr/>
        </p:nvSpPr>
        <p:spPr>
          <a:xfrm>
            <a:off x="126136" y="3629091"/>
            <a:ext cx="369454" cy="369454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xmlns="" id="{A540B384-BA23-4EDA-BE96-CBBF8F0422CB}"/>
              </a:ext>
            </a:extLst>
          </p:cNvPr>
          <p:cNvSpPr/>
          <p:nvPr/>
        </p:nvSpPr>
        <p:spPr>
          <a:xfrm>
            <a:off x="964617" y="4039494"/>
            <a:ext cx="530495" cy="530495"/>
          </a:xfrm>
          <a:prstGeom prst="ellipse">
            <a:avLst/>
          </a:prstGeom>
          <a:solidFill>
            <a:srgbClr val="F9668B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EB2F27ED-D2DE-466B-A521-A120FE0DFAA2}"/>
              </a:ext>
            </a:extLst>
          </p:cNvPr>
          <p:cNvGrpSpPr/>
          <p:nvPr/>
        </p:nvGrpSpPr>
        <p:grpSpPr>
          <a:xfrm>
            <a:off x="3259540" y="645998"/>
            <a:ext cx="5981424" cy="823257"/>
            <a:chOff x="433444" y="751191"/>
            <a:chExt cx="5981424" cy="823257"/>
          </a:xfrm>
        </p:grpSpPr>
        <p:sp>
          <p:nvSpPr>
            <p:cNvPr id="179" name="TextBox 178"/>
            <p:cNvSpPr txBox="1"/>
            <p:nvPr/>
          </p:nvSpPr>
          <p:spPr>
            <a:xfrm flipH="1">
              <a:off x="438874" y="805007"/>
              <a:ext cx="4787916" cy="769441"/>
            </a:xfrm>
            <a:prstGeom prst="rect">
              <a:avLst/>
            </a:prstGeom>
            <a:solidFill>
              <a:srgbClr val="CE4CC4"/>
            </a:solidFill>
          </p:spPr>
          <p:txBody>
            <a:bodyPr wrap="square" lIns="0" tIns="0" rIns="0" bIns="0" anchor="t">
              <a:spAutoFit/>
            </a:bodyPr>
            <a:lstStyle>
              <a:defPPr>
                <a:defRPr lang="en-US"/>
              </a:defPPr>
              <a:lvl1pPr>
                <a:defRPr sz="1200">
                  <a:solidFill>
                    <a:srgbClr val="121543"/>
                  </a:solidFill>
                  <a:latin typeface="+mj-lt"/>
                </a:defRPr>
              </a:lvl1pPr>
            </a:lstStyle>
            <a:p>
              <a:pPr algn="ctr"/>
              <a:r>
                <a:rPr lang="en-US" sz="2500" b="1" dirty="0" smtClean="0"/>
                <a:t>Saran </a:t>
              </a:r>
              <a:r>
                <a:rPr lang="en-US" sz="2500" b="1" dirty="0" err="1" smtClean="0"/>
                <a:t>terkait</a:t>
              </a:r>
              <a:r>
                <a:rPr lang="en-US" sz="2500" b="1" dirty="0" smtClean="0"/>
                <a:t> </a:t>
              </a:r>
              <a:r>
                <a:rPr lang="en-US" sz="2500" b="1" dirty="0" err="1" smtClean="0"/>
                <a:t>alat-alat</a:t>
              </a:r>
              <a:r>
                <a:rPr lang="en-US" sz="2500" b="1" dirty="0" smtClean="0"/>
                <a:t>/</a:t>
              </a:r>
              <a:r>
                <a:rPr lang="en-US" sz="2500" b="1" dirty="0" err="1" smtClean="0"/>
                <a:t>perlengkapan</a:t>
              </a:r>
              <a:r>
                <a:rPr lang="en-US" sz="2500" b="1" dirty="0" smtClean="0"/>
                <a:t> </a:t>
              </a:r>
              <a:r>
                <a:rPr lang="en-US" sz="2500" b="1" dirty="0" err="1"/>
                <a:t>dalam</a:t>
              </a:r>
              <a:r>
                <a:rPr lang="en-US" sz="2500" b="1" dirty="0"/>
                <a:t> area </a:t>
              </a:r>
              <a:r>
                <a:rPr lang="en-US" sz="2500" b="1" dirty="0" err="1"/>
                <a:t>kegiatan</a:t>
              </a:r>
              <a:r>
                <a:rPr lang="en-US" sz="2500" b="1" dirty="0"/>
                <a:t> </a:t>
              </a:r>
              <a:r>
                <a:rPr lang="en-US" sz="2500" b="1" dirty="0" smtClean="0"/>
                <a:t>:</a:t>
              </a:r>
              <a:endParaRPr lang="en-US" sz="2500" b="1" i="1" dirty="0">
                <a:solidFill>
                  <a:schemeClr val="tx1"/>
                </a:solidFill>
                <a:latin typeface="Georgia" panose="02040502050405020303" pitchFamily="18" charset="0"/>
                <a:ea typeface="Gotham Medium" charset="0"/>
                <a:cs typeface="Gotham Medium" charset="0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A9362FE4-7F37-4F36-93FF-885FA324038B}"/>
                </a:ext>
              </a:extLst>
            </p:cNvPr>
            <p:cNvSpPr/>
            <p:nvPr/>
          </p:nvSpPr>
          <p:spPr>
            <a:xfrm>
              <a:off x="433444" y="751191"/>
              <a:ext cx="5981424" cy="369332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pPr algn="ctr"/>
              <a:endParaRPr lang="en-US" sz="2400" kern="2700" spc="3000" dirty="0">
                <a:solidFill>
                  <a:schemeClr val="bg1"/>
                </a:solidFill>
                <a:latin typeface="+mj-lt"/>
                <a:cs typeface="Gotham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828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mtClean="0"/>
              <a:t>4/27/2020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42868" y="365125"/>
            <a:ext cx="8581292" cy="498598"/>
          </a:xfrm>
          <a:solidFill>
            <a:schemeClr val="accent1">
              <a:lumMod val="75000"/>
            </a:schemeClr>
          </a:solidFill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600" dirty="0" err="1" smtClean="0"/>
              <a:t>Macam</a:t>
            </a:r>
            <a:r>
              <a:rPr lang="en-US" sz="3600" dirty="0" smtClean="0"/>
              <a:t> area-area </a:t>
            </a:r>
            <a:r>
              <a:rPr lang="en-US" sz="3600" dirty="0" err="1" smtClean="0"/>
              <a:t>kegiatan</a:t>
            </a:r>
            <a:r>
              <a:rPr lang="en-US" sz="3600" dirty="0" smtClean="0"/>
              <a:t> di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kelas</a:t>
            </a:r>
            <a:endParaRPr lang="en-US" sz="3600" dirty="0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xmlns="" id="{9BD379F8-0100-4803-A62A-CC484C8A208A}"/>
              </a:ext>
            </a:extLst>
          </p:cNvPr>
          <p:cNvSpPr>
            <a:spLocks/>
          </p:cNvSpPr>
          <p:nvPr/>
        </p:nvSpPr>
        <p:spPr bwMode="auto">
          <a:xfrm>
            <a:off x="7831989" y="2477313"/>
            <a:ext cx="1844943" cy="1436945"/>
          </a:xfrm>
          <a:custGeom>
            <a:avLst/>
            <a:gdLst>
              <a:gd name="T0" fmla="*/ 0 w 828"/>
              <a:gd name="T1" fmla="*/ 296 h 644"/>
              <a:gd name="T2" fmla="*/ 111 w 828"/>
              <a:gd name="T3" fmla="*/ 328 h 644"/>
              <a:gd name="T4" fmla="*/ 111 w 828"/>
              <a:gd name="T5" fmla="*/ 453 h 644"/>
              <a:gd name="T6" fmla="*/ 691 w 828"/>
              <a:gd name="T7" fmla="*/ 644 h 644"/>
              <a:gd name="T8" fmla="*/ 828 w 828"/>
              <a:gd name="T9" fmla="*/ 618 h 644"/>
              <a:gd name="T10" fmla="*/ 824 w 828"/>
              <a:gd name="T11" fmla="*/ 490 h 644"/>
              <a:gd name="T12" fmla="*/ 0 w 828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8" y="618"/>
                  <a:pt x="828" y="618"/>
                  <a:pt x="828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xmlns="" id="{2C0E4941-6FE1-4921-A870-CBF529B62988}"/>
              </a:ext>
            </a:extLst>
          </p:cNvPr>
          <p:cNvSpPr>
            <a:spLocks/>
          </p:cNvSpPr>
          <p:nvPr/>
        </p:nvSpPr>
        <p:spPr bwMode="auto">
          <a:xfrm>
            <a:off x="9569517" y="3251850"/>
            <a:ext cx="1844001" cy="1436945"/>
          </a:xfrm>
          <a:custGeom>
            <a:avLst/>
            <a:gdLst>
              <a:gd name="T0" fmla="*/ 0 w 828"/>
              <a:gd name="T1" fmla="*/ 346 h 644"/>
              <a:gd name="T2" fmla="*/ 111 w 828"/>
              <a:gd name="T3" fmla="*/ 314 h 644"/>
              <a:gd name="T4" fmla="*/ 112 w 828"/>
              <a:gd name="T5" fmla="*/ 190 h 644"/>
              <a:gd name="T6" fmla="*/ 692 w 828"/>
              <a:gd name="T7" fmla="*/ 0 h 644"/>
              <a:gd name="T8" fmla="*/ 828 w 828"/>
              <a:gd name="T9" fmla="*/ 27 h 644"/>
              <a:gd name="T10" fmla="*/ 825 w 828"/>
              <a:gd name="T11" fmla="*/ 156 h 644"/>
              <a:gd name="T12" fmla="*/ 0 w 828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8" h="644">
                <a:moveTo>
                  <a:pt x="0" y="346"/>
                </a:moveTo>
                <a:cubicBezTo>
                  <a:pt x="111" y="314"/>
                  <a:pt x="111" y="314"/>
                  <a:pt x="111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2" y="0"/>
                </a:cubicBezTo>
                <a:cubicBezTo>
                  <a:pt x="828" y="27"/>
                  <a:pt x="828" y="27"/>
                  <a:pt x="828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7">
            <a:extLst>
              <a:ext uri="{FF2B5EF4-FFF2-40B4-BE49-F238E27FC236}">
                <a16:creationId xmlns:a16="http://schemas.microsoft.com/office/drawing/2014/main" xmlns="" id="{AA7DFD27-68F8-4633-B07C-FFFA9869191B}"/>
              </a:ext>
            </a:extLst>
          </p:cNvPr>
          <p:cNvSpPr>
            <a:spLocks/>
          </p:cNvSpPr>
          <p:nvPr/>
        </p:nvSpPr>
        <p:spPr bwMode="auto">
          <a:xfrm>
            <a:off x="903559" y="2477313"/>
            <a:ext cx="1842116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8">
            <a:extLst>
              <a:ext uri="{FF2B5EF4-FFF2-40B4-BE49-F238E27FC236}">
                <a16:creationId xmlns:a16="http://schemas.microsoft.com/office/drawing/2014/main" xmlns="" id="{10EAB029-1DEB-4AAD-8509-F193679C5D55}"/>
              </a:ext>
            </a:extLst>
          </p:cNvPr>
          <p:cNvSpPr>
            <a:spLocks/>
          </p:cNvSpPr>
          <p:nvPr/>
        </p:nvSpPr>
        <p:spPr bwMode="auto">
          <a:xfrm>
            <a:off x="2638257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9">
            <a:extLst>
              <a:ext uri="{FF2B5EF4-FFF2-40B4-BE49-F238E27FC236}">
                <a16:creationId xmlns:a16="http://schemas.microsoft.com/office/drawing/2014/main" xmlns="" id="{8FAFFAED-5EC0-408B-97AC-ED86A71E39D7}"/>
              </a:ext>
            </a:extLst>
          </p:cNvPr>
          <p:cNvSpPr>
            <a:spLocks/>
          </p:cNvSpPr>
          <p:nvPr/>
        </p:nvSpPr>
        <p:spPr bwMode="auto">
          <a:xfrm>
            <a:off x="4380499" y="2477313"/>
            <a:ext cx="1841174" cy="1436945"/>
          </a:xfrm>
          <a:custGeom>
            <a:avLst/>
            <a:gdLst>
              <a:gd name="T0" fmla="*/ 0 w 827"/>
              <a:gd name="T1" fmla="*/ 296 h 644"/>
              <a:gd name="T2" fmla="*/ 111 w 827"/>
              <a:gd name="T3" fmla="*/ 328 h 644"/>
              <a:gd name="T4" fmla="*/ 111 w 827"/>
              <a:gd name="T5" fmla="*/ 453 h 644"/>
              <a:gd name="T6" fmla="*/ 691 w 827"/>
              <a:gd name="T7" fmla="*/ 644 h 644"/>
              <a:gd name="T8" fmla="*/ 827 w 827"/>
              <a:gd name="T9" fmla="*/ 618 h 644"/>
              <a:gd name="T10" fmla="*/ 824 w 827"/>
              <a:gd name="T11" fmla="*/ 490 h 644"/>
              <a:gd name="T12" fmla="*/ 0 w 827"/>
              <a:gd name="T13" fmla="*/ 29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7" h="644">
                <a:moveTo>
                  <a:pt x="0" y="296"/>
                </a:moveTo>
                <a:cubicBezTo>
                  <a:pt x="111" y="328"/>
                  <a:pt x="111" y="328"/>
                  <a:pt x="111" y="328"/>
                </a:cubicBezTo>
                <a:cubicBezTo>
                  <a:pt x="111" y="453"/>
                  <a:pt x="111" y="453"/>
                  <a:pt x="111" y="453"/>
                </a:cubicBezTo>
                <a:cubicBezTo>
                  <a:pt x="111" y="453"/>
                  <a:pt x="423" y="249"/>
                  <a:pt x="691" y="644"/>
                </a:cubicBezTo>
                <a:cubicBezTo>
                  <a:pt x="827" y="618"/>
                  <a:pt x="827" y="618"/>
                  <a:pt x="827" y="618"/>
                </a:cubicBezTo>
                <a:cubicBezTo>
                  <a:pt x="824" y="490"/>
                  <a:pt x="824" y="490"/>
                  <a:pt x="824" y="490"/>
                </a:cubicBezTo>
                <a:cubicBezTo>
                  <a:pt x="824" y="490"/>
                  <a:pt x="492" y="0"/>
                  <a:pt x="0" y="29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xmlns="" id="{1B94FFD9-B87B-4F06-A67C-E21ABAD86E05}"/>
              </a:ext>
            </a:extLst>
          </p:cNvPr>
          <p:cNvSpPr>
            <a:spLocks/>
          </p:cNvSpPr>
          <p:nvPr/>
        </p:nvSpPr>
        <p:spPr bwMode="auto">
          <a:xfrm>
            <a:off x="6115193" y="3251850"/>
            <a:ext cx="1846827" cy="1436945"/>
          </a:xfrm>
          <a:custGeom>
            <a:avLst/>
            <a:gdLst>
              <a:gd name="T0" fmla="*/ 0 w 829"/>
              <a:gd name="T1" fmla="*/ 346 h 644"/>
              <a:gd name="T2" fmla="*/ 112 w 829"/>
              <a:gd name="T3" fmla="*/ 314 h 644"/>
              <a:gd name="T4" fmla="*/ 112 w 829"/>
              <a:gd name="T5" fmla="*/ 190 h 644"/>
              <a:gd name="T6" fmla="*/ 693 w 829"/>
              <a:gd name="T7" fmla="*/ 0 h 644"/>
              <a:gd name="T8" fmla="*/ 829 w 829"/>
              <a:gd name="T9" fmla="*/ 27 h 644"/>
              <a:gd name="T10" fmla="*/ 825 w 829"/>
              <a:gd name="T11" fmla="*/ 156 h 644"/>
              <a:gd name="T12" fmla="*/ 0 w 829"/>
              <a:gd name="T13" fmla="*/ 346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9" h="644">
                <a:moveTo>
                  <a:pt x="0" y="346"/>
                </a:moveTo>
                <a:cubicBezTo>
                  <a:pt x="112" y="314"/>
                  <a:pt x="112" y="314"/>
                  <a:pt x="112" y="314"/>
                </a:cubicBezTo>
                <a:cubicBezTo>
                  <a:pt x="112" y="190"/>
                  <a:pt x="112" y="190"/>
                  <a:pt x="112" y="190"/>
                </a:cubicBezTo>
                <a:cubicBezTo>
                  <a:pt x="112" y="190"/>
                  <a:pt x="423" y="394"/>
                  <a:pt x="693" y="0"/>
                </a:cubicBezTo>
                <a:cubicBezTo>
                  <a:pt x="829" y="27"/>
                  <a:pt x="829" y="27"/>
                  <a:pt x="829" y="27"/>
                </a:cubicBezTo>
                <a:cubicBezTo>
                  <a:pt x="825" y="156"/>
                  <a:pt x="825" y="156"/>
                  <a:pt x="825" y="156"/>
                </a:cubicBezTo>
                <a:cubicBezTo>
                  <a:pt x="825" y="156"/>
                  <a:pt x="491" y="644"/>
                  <a:pt x="0" y="346"/>
                </a:cubicBezTo>
                <a:close/>
              </a:path>
            </a:pathLst>
          </a:custGeom>
          <a:pattFill prst="ltDnDiag">
            <a:fgClr>
              <a:schemeClr val="bg2"/>
            </a:fgClr>
            <a:bgClr>
              <a:schemeClr val="bg1"/>
            </a:bgClr>
          </a:patt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D1B8F2AF-D03C-47CA-BCC9-6FD83FEE03D0}"/>
              </a:ext>
            </a:extLst>
          </p:cNvPr>
          <p:cNvCxnSpPr/>
          <p:nvPr/>
        </p:nvCxnSpPr>
        <p:spPr>
          <a:xfrm flipH="1">
            <a:off x="1279957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A1D9CC4-5092-4137-B2A0-D51161EE8508}"/>
              </a:ext>
            </a:extLst>
          </p:cNvPr>
          <p:cNvCxnSpPr/>
          <p:nvPr/>
        </p:nvCxnSpPr>
        <p:spPr>
          <a:xfrm flipH="1" flipV="1">
            <a:off x="2932079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F639B394-298A-4057-9F0C-00D42139ABDF}"/>
              </a:ext>
            </a:extLst>
          </p:cNvPr>
          <p:cNvCxnSpPr/>
          <p:nvPr/>
        </p:nvCxnSpPr>
        <p:spPr>
          <a:xfrm flipH="1">
            <a:off x="4691933" y="2650714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CCEA05B5-045E-4FE0-8290-E5438B4F607B}"/>
              </a:ext>
            </a:extLst>
          </p:cNvPr>
          <p:cNvCxnSpPr/>
          <p:nvPr/>
        </p:nvCxnSpPr>
        <p:spPr>
          <a:xfrm flipH="1" flipV="1">
            <a:off x="6344056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21">
            <a:extLst>
              <a:ext uri="{FF2B5EF4-FFF2-40B4-BE49-F238E27FC236}">
                <a16:creationId xmlns:a16="http://schemas.microsoft.com/office/drawing/2014/main" xmlns="" id="{FD1BB787-C52D-49A6-BA86-CB0CBBBCC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0746" y="2405509"/>
            <a:ext cx="1036485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974411E0-5FD3-4423-BC01-BD0F4343BFDB}"/>
              </a:ext>
            </a:extLst>
          </p:cNvPr>
          <p:cNvCxnSpPr/>
          <p:nvPr/>
        </p:nvCxnSpPr>
        <p:spPr>
          <a:xfrm flipH="1" flipV="1">
            <a:off x="9778172" y="4501887"/>
            <a:ext cx="11416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11">
            <a:extLst>
              <a:ext uri="{FF2B5EF4-FFF2-40B4-BE49-F238E27FC236}">
                <a16:creationId xmlns:a16="http://schemas.microsoft.com/office/drawing/2014/main" xmlns="" id="{55795918-C191-49B8-A037-D74F0E309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683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749745" y="2169536"/>
            <a:ext cx="1347875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r>
              <a:rPr lang="en-US" sz="2000" dirty="0" smtClean="0"/>
              <a:t>1. Area </a:t>
            </a:r>
            <a:r>
              <a:rPr lang="en-US" sz="2000" dirty="0" err="1" smtClean="0"/>
              <a:t>Seni</a:t>
            </a:r>
            <a:endParaRPr lang="en-US" sz="2000" dirty="0"/>
          </a:p>
        </p:txBody>
      </p:sp>
      <p:sp>
        <p:nvSpPr>
          <p:cNvPr id="58" name="Oval 13">
            <a:extLst>
              <a:ext uri="{FF2B5EF4-FFF2-40B4-BE49-F238E27FC236}">
                <a16:creationId xmlns:a16="http://schemas.microsoft.com/office/drawing/2014/main" xmlns="" id="{6A9BDFE6-4F8E-4CF2-BB4F-23DB4FB0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014" y="2405509"/>
            <a:ext cx="1035449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3" name="Oval 15">
            <a:extLst>
              <a:ext uri="{FF2B5EF4-FFF2-40B4-BE49-F238E27FC236}">
                <a16:creationId xmlns:a16="http://schemas.microsoft.com/office/drawing/2014/main" xmlns="" id="{92DCF8A5-02A9-44A7-A4C7-CC3EDBADB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9309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7" name="Oval 17">
            <a:extLst>
              <a:ext uri="{FF2B5EF4-FFF2-40B4-BE49-F238E27FC236}">
                <a16:creationId xmlns:a16="http://schemas.microsoft.com/office/drawing/2014/main" xmlns="" id="{E8B01688-C22D-48BD-8328-C0DC7BDCA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73" y="2405509"/>
            <a:ext cx="1036485" cy="1040631"/>
          </a:xfrm>
          <a:prstGeom prst="ellipse">
            <a:avLst/>
          </a:prstGeom>
          <a:solidFill>
            <a:schemeClr val="accent3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1" name="Oval 19">
            <a:extLst>
              <a:ext uri="{FF2B5EF4-FFF2-40B4-BE49-F238E27FC236}">
                <a16:creationId xmlns:a16="http://schemas.microsoft.com/office/drawing/2014/main" xmlns="" id="{25F04060-86C1-4BC3-A110-883397F5D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935" y="3692729"/>
            <a:ext cx="1036485" cy="1038558"/>
          </a:xfrm>
          <a:prstGeom prst="ellipse">
            <a:avLst/>
          </a:prstGeom>
          <a:solidFill>
            <a:schemeClr val="accent1"/>
          </a:solidFill>
          <a:ln w="15875" cap="flat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5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E28649AE-8CA4-41CE-A913-43ED20A2B6D1}"/>
              </a:ext>
            </a:extLst>
          </p:cNvPr>
          <p:cNvCxnSpPr/>
          <p:nvPr/>
        </p:nvCxnSpPr>
        <p:spPr>
          <a:xfrm>
            <a:off x="892955" y="5761891"/>
            <a:ext cx="105632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2745675" y="4768299"/>
            <a:ext cx="1569406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r>
              <a:rPr lang="en-US" sz="2000" dirty="0" smtClean="0"/>
              <a:t>2. Area </a:t>
            </a:r>
            <a:r>
              <a:rPr lang="en-US" sz="2000" dirty="0" err="1" smtClean="0"/>
              <a:t>Balok</a:t>
            </a:r>
            <a:endParaRPr lang="en-US" sz="2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3985576" y="1709879"/>
            <a:ext cx="2236097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000" dirty="0"/>
              <a:t>3</a:t>
            </a:r>
            <a:r>
              <a:rPr lang="en-US" sz="2000" dirty="0" smtClean="0"/>
              <a:t>. Area </a:t>
            </a:r>
            <a:r>
              <a:rPr lang="en-US" sz="2000" dirty="0" err="1" smtClean="0"/>
              <a:t>Penemuan</a:t>
            </a:r>
            <a:r>
              <a:rPr lang="en-US" sz="2000" dirty="0" smtClean="0"/>
              <a:t> </a:t>
            </a:r>
            <a:r>
              <a:rPr lang="en-US" sz="2000" dirty="0" err="1" smtClean="0"/>
              <a:t>Sains</a:t>
            </a:r>
            <a:endParaRPr lang="en-US" sz="2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5907160" y="4600073"/>
            <a:ext cx="1988039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000" dirty="0" smtClean="0"/>
              <a:t>4. Area </a:t>
            </a:r>
            <a:r>
              <a:rPr lang="en-US" sz="2000" dirty="0" err="1" smtClean="0"/>
              <a:t>Bermain</a:t>
            </a:r>
            <a:r>
              <a:rPr lang="en-US" sz="2000" dirty="0" smtClean="0"/>
              <a:t> </a:t>
            </a:r>
            <a:r>
              <a:rPr lang="en-US" sz="2000" dirty="0" err="1" smtClean="0"/>
              <a:t>Dramatisasi</a:t>
            </a:r>
            <a:endParaRPr lang="en-US" sz="2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7755545" y="1771363"/>
            <a:ext cx="1347875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000" dirty="0" smtClean="0"/>
              <a:t>5. Area Bahasa</a:t>
            </a:r>
            <a:endParaRPr lang="en-US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146A7F5-7DA3-43E7-8483-A78A2ECEF040}"/>
              </a:ext>
            </a:extLst>
          </p:cNvPr>
          <p:cNvSpPr txBox="1"/>
          <p:nvPr/>
        </p:nvSpPr>
        <p:spPr>
          <a:xfrm>
            <a:off x="9830746" y="4455901"/>
            <a:ext cx="1347875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000" dirty="0" smtClean="0"/>
              <a:t>6. Area </a:t>
            </a:r>
            <a:r>
              <a:rPr lang="en-US" sz="2000" dirty="0" err="1" smtClean="0"/>
              <a:t>Meja</a:t>
            </a:r>
            <a:r>
              <a:rPr lang="en-US" sz="2000" dirty="0" smtClean="0"/>
              <a:t> </a:t>
            </a:r>
            <a:r>
              <a:rPr lang="en-US" sz="2000" dirty="0" err="1" smtClean="0"/>
              <a:t>Permainan</a:t>
            </a:r>
            <a:endParaRPr lang="en-US" sz="2000" dirty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43508" y="5963908"/>
            <a:ext cx="11662117" cy="455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 smtClean="0">
                <a:latin typeface="Arial Narrow" panose="020B0606020202030204" pitchFamily="34" charset="0"/>
              </a:rPr>
              <a:t>*</a:t>
            </a:r>
            <a:r>
              <a:rPr lang="en-US" sz="2000" dirty="0" err="1" smtClean="0">
                <a:latin typeface="Arial Narrow" panose="020B0606020202030204" pitchFamily="34" charset="0"/>
              </a:rPr>
              <a:t>ada</a:t>
            </a:r>
            <a:r>
              <a:rPr lang="en-US" sz="2000" dirty="0" smtClean="0">
                <a:latin typeface="Arial Narrow" panose="020B0606020202030204" pitchFamily="34" charset="0"/>
              </a:rPr>
              <a:t> pula area yang </a:t>
            </a:r>
            <a:r>
              <a:rPr lang="en-US" sz="2000" dirty="0" err="1" smtClean="0">
                <a:latin typeface="Arial Narrow" panose="020B0606020202030204" pitchFamily="34" charset="0"/>
              </a:rPr>
              <a:t>disiapkan</a:t>
            </a:r>
            <a:r>
              <a:rPr lang="en-US" sz="2000" dirty="0" smtClean="0">
                <a:latin typeface="Arial Narrow" panose="020B0606020202030204" pitchFamily="34" charset="0"/>
              </a:rPr>
              <a:t> di </a:t>
            </a:r>
            <a:r>
              <a:rPr lang="en-US" sz="2000" dirty="0" err="1" smtClean="0">
                <a:latin typeface="Arial Narrow" panose="020B0606020202030204" pitchFamily="34" charset="0"/>
              </a:rPr>
              <a:t>luar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kelas</a:t>
            </a:r>
            <a:r>
              <a:rPr lang="en-US" sz="2000" dirty="0" smtClean="0">
                <a:latin typeface="Arial Narrow" panose="020B0606020202030204" pitchFamily="34" charset="0"/>
              </a:rPr>
              <a:t>/</a:t>
            </a:r>
            <a:r>
              <a:rPr lang="en-US" sz="2000" dirty="0" err="1" smtClean="0">
                <a:latin typeface="Arial Narrow" panose="020B0606020202030204" pitchFamily="34" charset="0"/>
              </a:rPr>
              <a:t>ruangan</a:t>
            </a:r>
            <a:r>
              <a:rPr lang="en-US" sz="2000" dirty="0" smtClean="0">
                <a:latin typeface="Arial Narrow" panose="020B0606020202030204" pitchFamily="34" charset="0"/>
              </a:rPr>
              <a:t> (</a:t>
            </a:r>
            <a:r>
              <a:rPr lang="en-US" sz="2000" dirty="0" err="1" smtClean="0">
                <a:latin typeface="Arial Narrow" panose="020B0606020202030204" pitchFamily="34" charset="0"/>
              </a:rPr>
              <a:t>seperti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bak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pasir</a:t>
            </a:r>
            <a:r>
              <a:rPr lang="en-US" sz="2000" dirty="0" smtClean="0">
                <a:latin typeface="Arial Narrow" panose="020B0606020202030204" pitchFamily="34" charset="0"/>
              </a:rPr>
              <a:t>, APE </a:t>
            </a:r>
            <a:r>
              <a:rPr lang="en-US" sz="2000" dirty="0" err="1" smtClean="0">
                <a:latin typeface="Arial Narrow" panose="020B0606020202030204" pitchFamily="34" charset="0"/>
              </a:rPr>
              <a:t>lainnya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seperti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perosotan</a:t>
            </a:r>
            <a:r>
              <a:rPr lang="en-US" sz="2000" dirty="0" smtClean="0">
                <a:latin typeface="Arial Narrow" panose="020B0606020202030204" pitchFamily="34" charset="0"/>
              </a:rPr>
              <a:t>, </a:t>
            </a:r>
            <a:r>
              <a:rPr lang="en-US" sz="2000" dirty="0" err="1" smtClean="0">
                <a:latin typeface="Arial Narrow" panose="020B0606020202030204" pitchFamily="34" charset="0"/>
              </a:rPr>
              <a:t>ayunan</a:t>
            </a:r>
            <a:r>
              <a:rPr lang="en-US" sz="2000" dirty="0" smtClean="0">
                <a:latin typeface="Arial Narrow" panose="020B0606020202030204" pitchFamily="34" charset="0"/>
              </a:rPr>
              <a:t> &amp; </a:t>
            </a:r>
            <a:r>
              <a:rPr lang="en-US" sz="2000" dirty="0" err="1" smtClean="0">
                <a:latin typeface="Arial Narrow" panose="020B0606020202030204" pitchFamily="34" charset="0"/>
              </a:rPr>
              <a:t>panjat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tali</a:t>
            </a:r>
            <a:r>
              <a:rPr lang="en-US" sz="2000" dirty="0" smtClean="0">
                <a:latin typeface="Arial Narrow" panose="020B0606020202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0072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2517" y="154111"/>
            <a:ext cx="8646942" cy="94317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500" b="1" dirty="0" smtClean="0"/>
              <a:t>3. </a:t>
            </a:r>
            <a:r>
              <a:rPr lang="en-US" sz="2500" b="1" dirty="0" err="1" smtClean="0"/>
              <a:t>Strategi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pembelajaran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dengan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pendekatan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sentra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waktu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lingkaran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6120" y="1491176"/>
            <a:ext cx="8439735" cy="3756073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Sentra</a:t>
            </a:r>
            <a:r>
              <a:rPr lang="en-US" sz="2000" dirty="0" smtClean="0"/>
              <a:t> :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wadah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disiapkan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guru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bermain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,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guru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mengalirkan</a:t>
            </a:r>
            <a:r>
              <a:rPr lang="en-US" sz="2000" dirty="0" smtClean="0"/>
              <a:t> </a:t>
            </a:r>
            <a:r>
              <a:rPr lang="en-US" sz="2000" dirty="0" err="1" smtClean="0"/>
              <a:t>materi</a:t>
            </a:r>
            <a:r>
              <a:rPr lang="en-US" sz="2000" dirty="0" smtClean="0"/>
              <a:t> </a:t>
            </a:r>
            <a:r>
              <a:rPr lang="en-US" sz="2000" dirty="0" err="1" smtClean="0"/>
              <a:t>pembelajaran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direncanakan</a:t>
            </a:r>
            <a:r>
              <a:rPr lang="en-US" sz="2000" dirty="0" smtClean="0"/>
              <a:t>. </a:t>
            </a:r>
          </a:p>
          <a:p>
            <a:endParaRPr lang="en-US" sz="2000" dirty="0" smtClean="0"/>
          </a:p>
          <a:p>
            <a:r>
              <a:rPr lang="en-US" sz="2000" dirty="0" smtClean="0"/>
              <a:t>1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-&gt; 1 </a:t>
            </a:r>
            <a:r>
              <a:rPr lang="en-US" sz="2000" dirty="0" err="1" smtClean="0"/>
              <a:t>sentra</a:t>
            </a:r>
            <a:r>
              <a:rPr lang="en-US" sz="2000" dirty="0" smtClean="0"/>
              <a:t>/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berpindah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sentra</a:t>
            </a:r>
            <a:r>
              <a:rPr lang="en-US" sz="2000" dirty="0" smtClean="0"/>
              <a:t> yang lain </a:t>
            </a:r>
            <a:r>
              <a:rPr lang="en-US" sz="2000" dirty="0" err="1" smtClean="0"/>
              <a:t>keesokan</a:t>
            </a:r>
            <a:r>
              <a:rPr lang="en-US" sz="2000" dirty="0" smtClean="0"/>
              <a:t> </a:t>
            </a:r>
            <a:r>
              <a:rPr lang="en-US" sz="2000" dirty="0" err="1" smtClean="0"/>
              <a:t>harinya</a:t>
            </a:r>
            <a:endParaRPr lang="en-US" sz="2000" dirty="0"/>
          </a:p>
          <a:p>
            <a:r>
              <a:rPr lang="en-US" sz="2000" dirty="0" err="1" smtClean="0"/>
              <a:t>Pembelajaran</a:t>
            </a:r>
            <a:r>
              <a:rPr lang="en-US" sz="2000" dirty="0" smtClean="0"/>
              <a:t>  </a:t>
            </a:r>
            <a:r>
              <a:rPr lang="en-US" sz="2000" i="1" dirty="0" smtClean="0"/>
              <a:t>non direct teaching.</a:t>
            </a:r>
            <a:endParaRPr lang="en-US" sz="2000" dirty="0" smtClean="0"/>
          </a:p>
          <a:p>
            <a:r>
              <a:rPr lang="en-US" sz="2000" dirty="0" smtClean="0"/>
              <a:t>3 </a:t>
            </a:r>
            <a:r>
              <a:rPr lang="en-US" sz="2000" dirty="0" err="1" smtClean="0"/>
              <a:t>jenis</a:t>
            </a:r>
            <a:r>
              <a:rPr lang="en-US" sz="2000" dirty="0" smtClean="0"/>
              <a:t> main: main sensorimotor, main </a:t>
            </a:r>
            <a:r>
              <a:rPr lang="en-US" sz="2000" dirty="0" err="1" smtClean="0"/>
              <a:t>peran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main </a:t>
            </a:r>
            <a:r>
              <a:rPr lang="en-US" sz="2000" dirty="0" err="1" smtClean="0"/>
              <a:t>pembangunan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Ada 7 </a:t>
            </a:r>
            <a:r>
              <a:rPr lang="en-US" sz="1800" dirty="0" err="1" smtClean="0"/>
              <a:t>sentra</a:t>
            </a:r>
            <a:r>
              <a:rPr lang="en-US" sz="1800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Sentra </a:t>
            </a:r>
            <a:r>
              <a:rPr lang="en-US" sz="1800" dirty="0" err="1" smtClean="0"/>
              <a:t>persiapan</a:t>
            </a:r>
            <a:r>
              <a:rPr lang="en-US" sz="1800" dirty="0" smtClean="0"/>
              <a:t>		5.  Sentra </a:t>
            </a:r>
            <a:r>
              <a:rPr lang="en-US" sz="1800" dirty="0" err="1" smtClean="0"/>
              <a:t>bahan</a:t>
            </a:r>
            <a:r>
              <a:rPr lang="en-US" sz="1800" dirty="0" smtClean="0"/>
              <a:t> </a:t>
            </a:r>
            <a:r>
              <a:rPr lang="en-US" sz="1800" dirty="0" err="1" smtClean="0"/>
              <a:t>alam</a:t>
            </a: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Sentra </a:t>
            </a:r>
            <a:r>
              <a:rPr lang="en-US" sz="1800" dirty="0" err="1" smtClean="0"/>
              <a:t>balok</a:t>
            </a:r>
            <a:r>
              <a:rPr lang="en-US" sz="1800" dirty="0" smtClean="0"/>
              <a:t>			6. Sentra </a:t>
            </a:r>
            <a:r>
              <a:rPr lang="en-US" sz="1800" dirty="0" err="1" smtClean="0"/>
              <a:t>seni</a:t>
            </a: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Sentra main </a:t>
            </a:r>
            <a:r>
              <a:rPr lang="en-US" sz="1800" dirty="0" err="1" smtClean="0"/>
              <a:t>peran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	7. Sentra </a:t>
            </a:r>
            <a:r>
              <a:rPr lang="en-US" sz="1800" dirty="0" err="1" smtClean="0"/>
              <a:t>imtaq</a:t>
            </a: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Sentra main </a:t>
            </a:r>
            <a:r>
              <a:rPr lang="en-US" sz="1800" dirty="0" err="1" smtClean="0"/>
              <a:t>peran</a:t>
            </a:r>
            <a:r>
              <a:rPr lang="en-US" sz="1800" dirty="0" smtClean="0"/>
              <a:t> </a:t>
            </a:r>
            <a:r>
              <a:rPr lang="en-US" sz="1800" dirty="0" err="1" smtClean="0"/>
              <a:t>kecil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94063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C0087721-7B26-4A3F-B837-D1873245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B728-39C2-446D-A619-EB69C427128E}" type="datetime1">
              <a:rPr lang="en-US" sz="1500" smtClean="0"/>
              <a:t>4/27/2020</a:t>
            </a:fld>
            <a:endParaRPr lang="en-US" sz="15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z="1500" smtClean="0"/>
              <a:t>8</a:t>
            </a:fld>
            <a:endParaRPr lang="en-US" sz="15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6689" y="365125"/>
            <a:ext cx="6605614" cy="415498"/>
          </a:xfrm>
          <a:solidFill>
            <a:srgbClr val="0070C0"/>
          </a:solidFill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</a:rPr>
              <a:t>Metode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pembelajaran</a:t>
            </a:r>
            <a:r>
              <a:rPr lang="en-US" sz="3000" dirty="0" smtClean="0">
                <a:solidFill>
                  <a:schemeClr val="bg1"/>
                </a:solidFill>
              </a:rPr>
              <a:t> AUD</a:t>
            </a:r>
            <a:endParaRPr lang="en-US" sz="3000" dirty="0">
              <a:solidFill>
                <a:schemeClr val="bg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604B832D-B895-4EA7-83AF-327C9D9771D4}"/>
              </a:ext>
            </a:extLst>
          </p:cNvPr>
          <p:cNvGrpSpPr/>
          <p:nvPr/>
        </p:nvGrpSpPr>
        <p:grpSpPr>
          <a:xfrm>
            <a:off x="533224" y="1384300"/>
            <a:ext cx="2899293" cy="4546600"/>
            <a:chOff x="571501" y="1144399"/>
            <a:chExt cx="5030930" cy="5026402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6B6154A4-64F0-4258-BB70-B83482DCA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942" y="2585843"/>
              <a:ext cx="2849489" cy="2130667"/>
            </a:xfrm>
            <a:custGeom>
              <a:avLst/>
              <a:gdLst>
                <a:gd name="connsiteX0" fmla="*/ 1102540 w 1760537"/>
                <a:gd name="connsiteY0" fmla="*/ 0 h 1316418"/>
                <a:gd name="connsiteX1" fmla="*/ 1192589 w 1760537"/>
                <a:gd name="connsiteY1" fmla="*/ 17911 h 1316418"/>
                <a:gd name="connsiteX2" fmla="*/ 1273298 w 1760537"/>
                <a:gd name="connsiteY2" fmla="*/ 71642 h 1316418"/>
                <a:gd name="connsiteX3" fmla="*/ 1691786 w 1760537"/>
                <a:gd name="connsiteY3" fmla="*/ 486567 h 1316418"/>
                <a:gd name="connsiteX4" fmla="*/ 1742602 w 1760537"/>
                <a:gd name="connsiteY4" fmla="*/ 567164 h 1316418"/>
                <a:gd name="connsiteX5" fmla="*/ 1760537 w 1760537"/>
                <a:gd name="connsiteY5" fmla="*/ 659702 h 1316418"/>
                <a:gd name="connsiteX6" fmla="*/ 1742602 w 1760537"/>
                <a:gd name="connsiteY6" fmla="*/ 749254 h 1316418"/>
                <a:gd name="connsiteX7" fmla="*/ 1691786 w 1760537"/>
                <a:gd name="connsiteY7" fmla="*/ 829851 h 1316418"/>
                <a:gd name="connsiteX8" fmla="*/ 1273298 w 1760537"/>
                <a:gd name="connsiteY8" fmla="*/ 1244776 h 1316418"/>
                <a:gd name="connsiteX9" fmla="*/ 1192589 w 1760537"/>
                <a:gd name="connsiteY9" fmla="*/ 1298508 h 1316418"/>
                <a:gd name="connsiteX10" fmla="*/ 1102913 w 1760537"/>
                <a:gd name="connsiteY10" fmla="*/ 1316418 h 1316418"/>
                <a:gd name="connsiteX11" fmla="*/ 1010248 w 1760537"/>
                <a:gd name="connsiteY11" fmla="*/ 1298508 h 1316418"/>
                <a:gd name="connsiteX12" fmla="*/ 929540 w 1760537"/>
                <a:gd name="connsiteY12" fmla="*/ 1244776 h 1316418"/>
                <a:gd name="connsiteX13" fmla="*/ 732253 w 1760537"/>
                <a:gd name="connsiteY13" fmla="*/ 1047761 h 1316418"/>
                <a:gd name="connsiteX14" fmla="*/ 582793 w 1760537"/>
                <a:gd name="connsiteY14" fmla="*/ 1200000 h 1316418"/>
                <a:gd name="connsiteX15" fmla="*/ 570836 w 1760537"/>
                <a:gd name="connsiteY15" fmla="*/ 1202985 h 1316418"/>
                <a:gd name="connsiteX16" fmla="*/ 558879 w 1760537"/>
                <a:gd name="connsiteY16" fmla="*/ 1200000 h 1316418"/>
                <a:gd name="connsiteX17" fmla="*/ 352624 w 1760537"/>
                <a:gd name="connsiteY17" fmla="*/ 991045 h 1316418"/>
                <a:gd name="connsiteX18" fmla="*/ 280883 w 1760537"/>
                <a:gd name="connsiteY18" fmla="*/ 946269 h 1316418"/>
                <a:gd name="connsiteX19" fmla="*/ 122456 w 1760537"/>
                <a:gd name="connsiteY19" fmla="*/ 946269 h 1316418"/>
                <a:gd name="connsiteX20" fmla="*/ 84344 w 1760537"/>
                <a:gd name="connsiteY20" fmla="*/ 965299 h 1316418"/>
                <a:gd name="connsiteX21" fmla="*/ 58133 w 1760537"/>
                <a:gd name="connsiteY21" fmla="*/ 985366 h 1316418"/>
                <a:gd name="connsiteX22" fmla="*/ 69529 w 1760537"/>
                <a:gd name="connsiteY22" fmla="*/ 987209 h 1316418"/>
                <a:gd name="connsiteX23" fmla="*/ 143774 w 1760537"/>
                <a:gd name="connsiteY23" fmla="*/ 999214 h 1316418"/>
                <a:gd name="connsiteX24" fmla="*/ 155755 w 1760537"/>
                <a:gd name="connsiteY24" fmla="*/ 1017133 h 1316418"/>
                <a:gd name="connsiteX25" fmla="*/ 140779 w 1760537"/>
                <a:gd name="connsiteY25" fmla="*/ 1029080 h 1316418"/>
                <a:gd name="connsiteX26" fmla="*/ 14976 w 1760537"/>
                <a:gd name="connsiteY26" fmla="*/ 1011160 h 1316418"/>
                <a:gd name="connsiteX27" fmla="*/ 0 w 1760537"/>
                <a:gd name="connsiteY27" fmla="*/ 993240 h 1316418"/>
                <a:gd name="connsiteX28" fmla="*/ 17971 w 1760537"/>
                <a:gd name="connsiteY28" fmla="*/ 867800 h 1316418"/>
                <a:gd name="connsiteX29" fmla="*/ 35944 w 1760537"/>
                <a:gd name="connsiteY29" fmla="*/ 855854 h 1316418"/>
                <a:gd name="connsiteX30" fmla="*/ 50920 w 1760537"/>
                <a:gd name="connsiteY30" fmla="*/ 873774 h 1316418"/>
                <a:gd name="connsiteX31" fmla="*/ 37336 w 1760537"/>
                <a:gd name="connsiteY31" fmla="*/ 955044 h 1316418"/>
                <a:gd name="connsiteX32" fmla="*/ 35611 w 1760537"/>
                <a:gd name="connsiteY32" fmla="*/ 965363 h 1316418"/>
                <a:gd name="connsiteX33" fmla="*/ 67903 w 1760537"/>
                <a:gd name="connsiteY33" fmla="*/ 938806 h 1316418"/>
                <a:gd name="connsiteX34" fmla="*/ 110499 w 1760537"/>
                <a:gd name="connsiteY34" fmla="*/ 916418 h 1316418"/>
                <a:gd name="connsiteX35" fmla="*/ 292840 w 1760537"/>
                <a:gd name="connsiteY35" fmla="*/ 916418 h 1316418"/>
                <a:gd name="connsiteX36" fmla="*/ 373549 w 1760537"/>
                <a:gd name="connsiteY36" fmla="*/ 970150 h 1316418"/>
                <a:gd name="connsiteX37" fmla="*/ 570836 w 1760537"/>
                <a:gd name="connsiteY37" fmla="*/ 1167164 h 1316418"/>
                <a:gd name="connsiteX38" fmla="*/ 723285 w 1760537"/>
                <a:gd name="connsiteY38" fmla="*/ 1014926 h 1316418"/>
                <a:gd name="connsiteX39" fmla="*/ 744209 w 1760537"/>
                <a:gd name="connsiteY39" fmla="*/ 1014926 h 1316418"/>
                <a:gd name="connsiteX40" fmla="*/ 953453 w 1760537"/>
                <a:gd name="connsiteY40" fmla="*/ 1223881 h 1316418"/>
                <a:gd name="connsiteX41" fmla="*/ 1022205 w 1760537"/>
                <a:gd name="connsiteY41" fmla="*/ 1268657 h 1316418"/>
                <a:gd name="connsiteX42" fmla="*/ 1183622 w 1760537"/>
                <a:gd name="connsiteY42" fmla="*/ 1268657 h 1316418"/>
                <a:gd name="connsiteX43" fmla="*/ 1252373 w 1760537"/>
                <a:gd name="connsiteY43" fmla="*/ 1223881 h 1316418"/>
                <a:gd name="connsiteX44" fmla="*/ 1667872 w 1760537"/>
                <a:gd name="connsiteY44" fmla="*/ 808955 h 1316418"/>
                <a:gd name="connsiteX45" fmla="*/ 1715699 w 1760537"/>
                <a:gd name="connsiteY45" fmla="*/ 737314 h 1316418"/>
                <a:gd name="connsiteX46" fmla="*/ 1730645 w 1760537"/>
                <a:gd name="connsiteY46" fmla="*/ 659702 h 1316418"/>
                <a:gd name="connsiteX47" fmla="*/ 1715699 w 1760537"/>
                <a:gd name="connsiteY47" fmla="*/ 579105 h 1316418"/>
                <a:gd name="connsiteX48" fmla="*/ 1667872 w 1760537"/>
                <a:gd name="connsiteY48" fmla="*/ 507463 h 1316418"/>
                <a:gd name="connsiteX49" fmla="*/ 1252373 w 1760537"/>
                <a:gd name="connsiteY49" fmla="*/ 92538 h 1316418"/>
                <a:gd name="connsiteX50" fmla="*/ 1183622 w 1760537"/>
                <a:gd name="connsiteY50" fmla="*/ 47761 h 1316418"/>
                <a:gd name="connsiteX51" fmla="*/ 1022205 w 1760537"/>
                <a:gd name="connsiteY51" fmla="*/ 47761 h 1316418"/>
                <a:gd name="connsiteX52" fmla="*/ 953453 w 1760537"/>
                <a:gd name="connsiteY52" fmla="*/ 92538 h 1316418"/>
                <a:gd name="connsiteX53" fmla="*/ 929540 w 1760537"/>
                <a:gd name="connsiteY53" fmla="*/ 92538 h 1316418"/>
                <a:gd name="connsiteX54" fmla="*/ 929540 w 1760537"/>
                <a:gd name="connsiteY54" fmla="*/ 71642 h 1316418"/>
                <a:gd name="connsiteX55" fmla="*/ 1010248 w 1760537"/>
                <a:gd name="connsiteY55" fmla="*/ 17911 h 1316418"/>
                <a:gd name="connsiteX56" fmla="*/ 1102540 w 1760537"/>
                <a:gd name="connsiteY56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760537" h="1316418">
                  <a:moveTo>
                    <a:pt x="1102540" y="0"/>
                  </a:moveTo>
                  <a:cubicBezTo>
                    <a:pt x="1133552" y="0"/>
                    <a:pt x="1164192" y="5970"/>
                    <a:pt x="1192589" y="17911"/>
                  </a:cubicBezTo>
                  <a:cubicBezTo>
                    <a:pt x="1225470" y="29851"/>
                    <a:pt x="1252373" y="47761"/>
                    <a:pt x="1273298" y="71642"/>
                  </a:cubicBezTo>
                  <a:cubicBezTo>
                    <a:pt x="1691786" y="486567"/>
                    <a:pt x="1691786" y="486567"/>
                    <a:pt x="1691786" y="486567"/>
                  </a:cubicBezTo>
                  <a:cubicBezTo>
                    <a:pt x="1712710" y="510448"/>
                    <a:pt x="1730645" y="537314"/>
                    <a:pt x="1742602" y="567164"/>
                  </a:cubicBezTo>
                  <a:cubicBezTo>
                    <a:pt x="1754559" y="597015"/>
                    <a:pt x="1760537" y="626866"/>
                    <a:pt x="1760537" y="659702"/>
                  </a:cubicBezTo>
                  <a:cubicBezTo>
                    <a:pt x="1760537" y="689553"/>
                    <a:pt x="1754559" y="719403"/>
                    <a:pt x="1742602" y="749254"/>
                  </a:cubicBezTo>
                  <a:cubicBezTo>
                    <a:pt x="1730645" y="779105"/>
                    <a:pt x="1712710" y="805970"/>
                    <a:pt x="1691786" y="829851"/>
                  </a:cubicBezTo>
                  <a:cubicBezTo>
                    <a:pt x="1273298" y="1244776"/>
                    <a:pt x="1273298" y="1244776"/>
                    <a:pt x="1273298" y="1244776"/>
                  </a:cubicBezTo>
                  <a:cubicBezTo>
                    <a:pt x="1252373" y="1268657"/>
                    <a:pt x="1225470" y="1286567"/>
                    <a:pt x="1192589" y="1298508"/>
                  </a:cubicBezTo>
                  <a:cubicBezTo>
                    <a:pt x="1165686" y="1310448"/>
                    <a:pt x="1132805" y="1316418"/>
                    <a:pt x="1102913" y="1316418"/>
                  </a:cubicBezTo>
                  <a:cubicBezTo>
                    <a:pt x="1070032" y="1316418"/>
                    <a:pt x="1040140" y="1310448"/>
                    <a:pt x="1010248" y="1298508"/>
                  </a:cubicBezTo>
                  <a:cubicBezTo>
                    <a:pt x="980356" y="1286567"/>
                    <a:pt x="953453" y="1268657"/>
                    <a:pt x="929540" y="1244776"/>
                  </a:cubicBezTo>
                  <a:cubicBezTo>
                    <a:pt x="732253" y="1047761"/>
                    <a:pt x="732253" y="1047761"/>
                    <a:pt x="732253" y="1047761"/>
                  </a:cubicBezTo>
                  <a:cubicBezTo>
                    <a:pt x="582793" y="1200000"/>
                    <a:pt x="582793" y="1200000"/>
                    <a:pt x="582793" y="1200000"/>
                  </a:cubicBezTo>
                  <a:cubicBezTo>
                    <a:pt x="579803" y="1202985"/>
                    <a:pt x="576814" y="1202985"/>
                    <a:pt x="570836" y="1202985"/>
                  </a:cubicBezTo>
                  <a:cubicBezTo>
                    <a:pt x="567847" y="1202985"/>
                    <a:pt x="561868" y="1202985"/>
                    <a:pt x="558879" y="1200000"/>
                  </a:cubicBezTo>
                  <a:cubicBezTo>
                    <a:pt x="352624" y="991045"/>
                    <a:pt x="352624" y="991045"/>
                    <a:pt x="352624" y="991045"/>
                  </a:cubicBezTo>
                  <a:cubicBezTo>
                    <a:pt x="331700" y="973135"/>
                    <a:pt x="307786" y="955224"/>
                    <a:pt x="280883" y="946269"/>
                  </a:cubicBezTo>
                  <a:cubicBezTo>
                    <a:pt x="230067" y="925373"/>
                    <a:pt x="173272" y="925373"/>
                    <a:pt x="122456" y="946269"/>
                  </a:cubicBezTo>
                  <a:cubicBezTo>
                    <a:pt x="109005" y="950747"/>
                    <a:pt x="96300" y="957463"/>
                    <a:pt x="84344" y="965299"/>
                  </a:cubicBezTo>
                  <a:lnTo>
                    <a:pt x="58133" y="985366"/>
                  </a:lnTo>
                  <a:lnTo>
                    <a:pt x="69529" y="987209"/>
                  </a:lnTo>
                  <a:cubicBezTo>
                    <a:pt x="143774" y="999214"/>
                    <a:pt x="143774" y="999214"/>
                    <a:pt x="143774" y="999214"/>
                  </a:cubicBezTo>
                  <a:cubicBezTo>
                    <a:pt x="152760" y="999214"/>
                    <a:pt x="158750" y="1008174"/>
                    <a:pt x="155755" y="1017133"/>
                  </a:cubicBezTo>
                  <a:cubicBezTo>
                    <a:pt x="155755" y="1023107"/>
                    <a:pt x="149764" y="1029080"/>
                    <a:pt x="140779" y="1029080"/>
                  </a:cubicBezTo>
                  <a:cubicBezTo>
                    <a:pt x="14976" y="1011160"/>
                    <a:pt x="14976" y="1011160"/>
                    <a:pt x="14976" y="1011160"/>
                  </a:cubicBezTo>
                  <a:cubicBezTo>
                    <a:pt x="5990" y="1008174"/>
                    <a:pt x="0" y="1002200"/>
                    <a:pt x="0" y="993240"/>
                  </a:cubicBezTo>
                  <a:cubicBezTo>
                    <a:pt x="17971" y="867800"/>
                    <a:pt x="17971" y="867800"/>
                    <a:pt x="17971" y="867800"/>
                  </a:cubicBezTo>
                  <a:cubicBezTo>
                    <a:pt x="20967" y="858840"/>
                    <a:pt x="29953" y="852867"/>
                    <a:pt x="35944" y="855854"/>
                  </a:cubicBezTo>
                  <a:cubicBezTo>
                    <a:pt x="44929" y="855854"/>
                    <a:pt x="50920" y="864814"/>
                    <a:pt x="50920" y="873774"/>
                  </a:cubicBezTo>
                  <a:cubicBezTo>
                    <a:pt x="44181" y="914094"/>
                    <a:pt x="39969" y="939294"/>
                    <a:pt x="37336" y="955044"/>
                  </a:cubicBezTo>
                  <a:lnTo>
                    <a:pt x="35611" y="965363"/>
                  </a:lnTo>
                  <a:lnTo>
                    <a:pt x="67903" y="938806"/>
                  </a:lnTo>
                  <a:cubicBezTo>
                    <a:pt x="81355" y="929851"/>
                    <a:pt x="95553" y="922388"/>
                    <a:pt x="110499" y="916418"/>
                  </a:cubicBezTo>
                  <a:cubicBezTo>
                    <a:pt x="170283" y="892538"/>
                    <a:pt x="236045" y="892538"/>
                    <a:pt x="292840" y="916418"/>
                  </a:cubicBezTo>
                  <a:cubicBezTo>
                    <a:pt x="322732" y="928358"/>
                    <a:pt x="349635" y="946269"/>
                    <a:pt x="373549" y="970150"/>
                  </a:cubicBezTo>
                  <a:cubicBezTo>
                    <a:pt x="570836" y="1167164"/>
                    <a:pt x="570836" y="1167164"/>
                    <a:pt x="570836" y="1167164"/>
                  </a:cubicBezTo>
                  <a:cubicBezTo>
                    <a:pt x="723285" y="1014926"/>
                    <a:pt x="723285" y="1014926"/>
                    <a:pt x="723285" y="1014926"/>
                  </a:cubicBezTo>
                  <a:cubicBezTo>
                    <a:pt x="729263" y="1008955"/>
                    <a:pt x="738231" y="1008955"/>
                    <a:pt x="744209" y="1014926"/>
                  </a:cubicBezTo>
                  <a:cubicBezTo>
                    <a:pt x="953453" y="1223881"/>
                    <a:pt x="953453" y="1223881"/>
                    <a:pt x="953453" y="1223881"/>
                  </a:cubicBezTo>
                  <a:cubicBezTo>
                    <a:pt x="971389" y="1244776"/>
                    <a:pt x="995302" y="1259702"/>
                    <a:pt x="1022205" y="1268657"/>
                  </a:cubicBezTo>
                  <a:cubicBezTo>
                    <a:pt x="1073021" y="1289553"/>
                    <a:pt x="1132805" y="1289553"/>
                    <a:pt x="1183622" y="1268657"/>
                  </a:cubicBezTo>
                  <a:cubicBezTo>
                    <a:pt x="1207535" y="1259702"/>
                    <a:pt x="1231449" y="1244776"/>
                    <a:pt x="1252373" y="1223881"/>
                  </a:cubicBezTo>
                  <a:cubicBezTo>
                    <a:pt x="1667872" y="808955"/>
                    <a:pt x="1667872" y="808955"/>
                    <a:pt x="1667872" y="808955"/>
                  </a:cubicBezTo>
                  <a:cubicBezTo>
                    <a:pt x="1688796" y="788060"/>
                    <a:pt x="1703742" y="764179"/>
                    <a:pt x="1715699" y="737314"/>
                  </a:cubicBezTo>
                  <a:cubicBezTo>
                    <a:pt x="1724667" y="713433"/>
                    <a:pt x="1730645" y="686567"/>
                    <a:pt x="1730645" y="659702"/>
                  </a:cubicBezTo>
                  <a:cubicBezTo>
                    <a:pt x="1730645" y="629851"/>
                    <a:pt x="1724667" y="602985"/>
                    <a:pt x="1715699" y="579105"/>
                  </a:cubicBezTo>
                  <a:cubicBezTo>
                    <a:pt x="1703742" y="552239"/>
                    <a:pt x="1688796" y="528358"/>
                    <a:pt x="1667872" y="507463"/>
                  </a:cubicBezTo>
                  <a:cubicBezTo>
                    <a:pt x="1252373" y="92538"/>
                    <a:pt x="1252373" y="92538"/>
                    <a:pt x="1252373" y="92538"/>
                  </a:cubicBezTo>
                  <a:cubicBezTo>
                    <a:pt x="1231449" y="71642"/>
                    <a:pt x="1207535" y="56717"/>
                    <a:pt x="1183622" y="47761"/>
                  </a:cubicBezTo>
                  <a:cubicBezTo>
                    <a:pt x="1132805" y="26866"/>
                    <a:pt x="1073021" y="26866"/>
                    <a:pt x="1022205" y="47761"/>
                  </a:cubicBezTo>
                  <a:cubicBezTo>
                    <a:pt x="995302" y="56717"/>
                    <a:pt x="971389" y="71642"/>
                    <a:pt x="953453" y="92538"/>
                  </a:cubicBezTo>
                  <a:cubicBezTo>
                    <a:pt x="947475" y="98508"/>
                    <a:pt x="935518" y="98508"/>
                    <a:pt x="929540" y="92538"/>
                  </a:cubicBezTo>
                  <a:cubicBezTo>
                    <a:pt x="923561" y="86567"/>
                    <a:pt x="923561" y="77612"/>
                    <a:pt x="929540" y="71642"/>
                  </a:cubicBezTo>
                  <a:cubicBezTo>
                    <a:pt x="953453" y="47761"/>
                    <a:pt x="980356" y="29851"/>
                    <a:pt x="1010248" y="17911"/>
                  </a:cubicBezTo>
                  <a:cubicBezTo>
                    <a:pt x="1040140" y="5970"/>
                    <a:pt x="1071527" y="0"/>
                    <a:pt x="11025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5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5A18697-0C34-4FA4-A9CC-7E2BAAECA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33" y="1144399"/>
              <a:ext cx="2135191" cy="2837254"/>
            </a:xfrm>
            <a:custGeom>
              <a:avLst/>
              <a:gdLst>
                <a:gd name="connsiteX0" fmla="*/ 984898 w 1319213"/>
                <a:gd name="connsiteY0" fmla="*/ 1714252 h 1752978"/>
                <a:gd name="connsiteX1" fmla="*/ 981293 w 1319213"/>
                <a:gd name="connsiteY1" fmla="*/ 1719849 h 1752978"/>
                <a:gd name="connsiteX2" fmla="*/ 982959 w 1319213"/>
                <a:gd name="connsiteY2" fmla="*/ 1719937 h 1752978"/>
                <a:gd name="connsiteX3" fmla="*/ 984741 w 1319213"/>
                <a:gd name="connsiteY3" fmla="*/ 1720030 h 1752978"/>
                <a:gd name="connsiteX4" fmla="*/ 658484 w 1319213"/>
                <a:gd name="connsiteY4" fmla="*/ 0 h 1752978"/>
                <a:gd name="connsiteX5" fmla="*/ 750844 w 1319213"/>
                <a:gd name="connsiteY5" fmla="*/ 17917 h 1752978"/>
                <a:gd name="connsiteX6" fmla="*/ 831613 w 1319213"/>
                <a:gd name="connsiteY6" fmla="*/ 71668 h 1752978"/>
                <a:gd name="connsiteX7" fmla="*/ 1247419 w 1319213"/>
                <a:gd name="connsiteY7" fmla="*/ 486741 h 1752978"/>
                <a:gd name="connsiteX8" fmla="*/ 1301265 w 1319213"/>
                <a:gd name="connsiteY8" fmla="*/ 567367 h 1752978"/>
                <a:gd name="connsiteX9" fmla="*/ 1319213 w 1319213"/>
                <a:gd name="connsiteY9" fmla="*/ 659938 h 1752978"/>
                <a:gd name="connsiteX10" fmla="*/ 1301265 w 1319213"/>
                <a:gd name="connsiteY10" fmla="*/ 752508 h 1752978"/>
                <a:gd name="connsiteX11" fmla="*/ 1247419 w 1319213"/>
                <a:gd name="connsiteY11" fmla="*/ 833134 h 1752978"/>
                <a:gd name="connsiteX12" fmla="*/ 1049986 w 1319213"/>
                <a:gd name="connsiteY12" fmla="*/ 1027233 h 1752978"/>
                <a:gd name="connsiteX13" fmla="*/ 1190582 w 1319213"/>
                <a:gd name="connsiteY13" fmla="*/ 1167582 h 1752978"/>
                <a:gd name="connsiteX14" fmla="*/ 1196565 w 1319213"/>
                <a:gd name="connsiteY14" fmla="*/ 1179527 h 1752978"/>
                <a:gd name="connsiteX15" fmla="*/ 1190582 w 1319213"/>
                <a:gd name="connsiteY15" fmla="*/ 1191471 h 1752978"/>
                <a:gd name="connsiteX16" fmla="*/ 981184 w 1319213"/>
                <a:gd name="connsiteY16" fmla="*/ 1397515 h 1752978"/>
                <a:gd name="connsiteX17" fmla="*/ 936312 w 1319213"/>
                <a:gd name="connsiteY17" fmla="*/ 1469183 h 1752978"/>
                <a:gd name="connsiteX18" fmla="*/ 921355 w 1319213"/>
                <a:gd name="connsiteY18" fmla="*/ 1549808 h 1752978"/>
                <a:gd name="connsiteX19" fmla="*/ 936312 w 1319213"/>
                <a:gd name="connsiteY19" fmla="*/ 1627448 h 1752978"/>
                <a:gd name="connsiteX20" fmla="*/ 981184 w 1319213"/>
                <a:gd name="connsiteY20" fmla="*/ 1699116 h 1752978"/>
                <a:gd name="connsiteX21" fmla="*/ 985141 w 1319213"/>
                <a:gd name="connsiteY21" fmla="*/ 1705261 h 1752978"/>
                <a:gd name="connsiteX22" fmla="*/ 985732 w 1319213"/>
                <a:gd name="connsiteY22" fmla="*/ 1683449 h 1752978"/>
                <a:gd name="connsiteX23" fmla="*/ 987743 w 1319213"/>
                <a:gd name="connsiteY23" fmla="*/ 1609205 h 1752978"/>
                <a:gd name="connsiteX24" fmla="*/ 1005754 w 1319213"/>
                <a:gd name="connsiteY24" fmla="*/ 1594228 h 1752978"/>
                <a:gd name="connsiteX25" fmla="*/ 1020763 w 1319213"/>
                <a:gd name="connsiteY25" fmla="*/ 1609205 h 1752978"/>
                <a:gd name="connsiteX26" fmla="*/ 1014760 w 1319213"/>
                <a:gd name="connsiteY26" fmla="*/ 1738002 h 1752978"/>
                <a:gd name="connsiteX27" fmla="*/ 1008756 w 1319213"/>
                <a:gd name="connsiteY27" fmla="*/ 1746988 h 1752978"/>
                <a:gd name="connsiteX28" fmla="*/ 999751 w 1319213"/>
                <a:gd name="connsiteY28" fmla="*/ 1752978 h 1752978"/>
                <a:gd name="connsiteX29" fmla="*/ 996749 w 1319213"/>
                <a:gd name="connsiteY29" fmla="*/ 1752978 h 1752978"/>
                <a:gd name="connsiteX30" fmla="*/ 870672 w 1319213"/>
                <a:gd name="connsiteY30" fmla="*/ 1746988 h 1752978"/>
                <a:gd name="connsiteX31" fmla="*/ 855663 w 1319213"/>
                <a:gd name="connsiteY31" fmla="*/ 1729016 h 1752978"/>
                <a:gd name="connsiteX32" fmla="*/ 870672 w 1319213"/>
                <a:gd name="connsiteY32" fmla="*/ 1714039 h 1752978"/>
                <a:gd name="connsiteX33" fmla="*/ 956892 w 1319213"/>
                <a:gd name="connsiteY33" fmla="*/ 1718568 h 1752978"/>
                <a:gd name="connsiteX34" fmla="*/ 959144 w 1319213"/>
                <a:gd name="connsiteY34" fmla="*/ 1718686 h 1752978"/>
                <a:gd name="connsiteX35" fmla="*/ 928834 w 1319213"/>
                <a:gd name="connsiteY35" fmla="*/ 1681946 h 1752978"/>
                <a:gd name="connsiteX36" fmla="*/ 906398 w 1319213"/>
                <a:gd name="connsiteY36" fmla="*/ 1639393 h 1752978"/>
                <a:gd name="connsiteX37" fmla="*/ 888450 w 1319213"/>
                <a:gd name="connsiteY37" fmla="*/ 1549808 h 1752978"/>
                <a:gd name="connsiteX38" fmla="*/ 906398 w 1319213"/>
                <a:gd name="connsiteY38" fmla="*/ 1457238 h 1752978"/>
                <a:gd name="connsiteX39" fmla="*/ 960244 w 1319213"/>
                <a:gd name="connsiteY39" fmla="*/ 1376612 h 1752978"/>
                <a:gd name="connsiteX40" fmla="*/ 1157677 w 1319213"/>
                <a:gd name="connsiteY40" fmla="*/ 1179527 h 1752978"/>
                <a:gd name="connsiteX41" fmla="*/ 1017081 w 1319213"/>
                <a:gd name="connsiteY41" fmla="*/ 1039178 h 1752978"/>
                <a:gd name="connsiteX42" fmla="*/ 1017081 w 1319213"/>
                <a:gd name="connsiteY42" fmla="*/ 1018275 h 1752978"/>
                <a:gd name="connsiteX43" fmla="*/ 1226479 w 1319213"/>
                <a:gd name="connsiteY43" fmla="*/ 809245 h 1752978"/>
                <a:gd name="connsiteX44" fmla="*/ 1271351 w 1319213"/>
                <a:gd name="connsiteY44" fmla="*/ 740564 h 1752978"/>
                <a:gd name="connsiteX45" fmla="*/ 1286308 w 1319213"/>
                <a:gd name="connsiteY45" fmla="*/ 659938 h 1752978"/>
                <a:gd name="connsiteX46" fmla="*/ 1271351 w 1319213"/>
                <a:gd name="connsiteY46" fmla="*/ 579312 h 1752978"/>
                <a:gd name="connsiteX47" fmla="*/ 1226479 w 1319213"/>
                <a:gd name="connsiteY47" fmla="*/ 510631 h 1752978"/>
                <a:gd name="connsiteX48" fmla="*/ 807681 w 1319213"/>
                <a:gd name="connsiteY48" fmla="*/ 95557 h 1752978"/>
                <a:gd name="connsiteX49" fmla="*/ 738879 w 1319213"/>
                <a:gd name="connsiteY49" fmla="*/ 47779 h 1752978"/>
                <a:gd name="connsiteX50" fmla="*/ 580334 w 1319213"/>
                <a:gd name="connsiteY50" fmla="*/ 47779 h 1752978"/>
                <a:gd name="connsiteX51" fmla="*/ 508540 w 1319213"/>
                <a:gd name="connsiteY51" fmla="*/ 95557 h 1752978"/>
                <a:gd name="connsiteX52" fmla="*/ 92734 w 1319213"/>
                <a:gd name="connsiteY52" fmla="*/ 510631 h 1752978"/>
                <a:gd name="connsiteX53" fmla="*/ 44871 w 1319213"/>
                <a:gd name="connsiteY53" fmla="*/ 579312 h 1752978"/>
                <a:gd name="connsiteX54" fmla="*/ 29914 w 1319213"/>
                <a:gd name="connsiteY54" fmla="*/ 659938 h 1752978"/>
                <a:gd name="connsiteX55" fmla="*/ 44871 w 1319213"/>
                <a:gd name="connsiteY55" fmla="*/ 740564 h 1752978"/>
                <a:gd name="connsiteX56" fmla="*/ 92734 w 1319213"/>
                <a:gd name="connsiteY56" fmla="*/ 809245 h 1752978"/>
                <a:gd name="connsiteX57" fmla="*/ 92734 w 1319213"/>
                <a:gd name="connsiteY57" fmla="*/ 833134 h 1752978"/>
                <a:gd name="connsiteX58" fmla="*/ 71794 w 1319213"/>
                <a:gd name="connsiteY58" fmla="*/ 833134 h 1752978"/>
                <a:gd name="connsiteX59" fmla="*/ 17948 w 1319213"/>
                <a:gd name="connsiteY59" fmla="*/ 752508 h 1752978"/>
                <a:gd name="connsiteX60" fmla="*/ 0 w 1319213"/>
                <a:gd name="connsiteY60" fmla="*/ 659938 h 1752978"/>
                <a:gd name="connsiteX61" fmla="*/ 17948 w 1319213"/>
                <a:gd name="connsiteY61" fmla="*/ 567367 h 1752978"/>
                <a:gd name="connsiteX62" fmla="*/ 71794 w 1319213"/>
                <a:gd name="connsiteY62" fmla="*/ 486741 h 1752978"/>
                <a:gd name="connsiteX63" fmla="*/ 487600 w 1319213"/>
                <a:gd name="connsiteY63" fmla="*/ 71668 h 1752978"/>
                <a:gd name="connsiteX64" fmla="*/ 568368 w 1319213"/>
                <a:gd name="connsiteY64" fmla="*/ 17917 h 1752978"/>
                <a:gd name="connsiteX65" fmla="*/ 658484 w 1319213"/>
                <a:gd name="connsiteY65" fmla="*/ 0 h 1752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1319213" h="1752978">
                  <a:moveTo>
                    <a:pt x="984898" y="1714252"/>
                  </a:moveTo>
                  <a:lnTo>
                    <a:pt x="981293" y="1719849"/>
                  </a:lnTo>
                  <a:lnTo>
                    <a:pt x="982959" y="1719937"/>
                  </a:lnTo>
                  <a:cubicBezTo>
                    <a:pt x="984741" y="1720030"/>
                    <a:pt x="984741" y="1720030"/>
                    <a:pt x="984741" y="1720030"/>
                  </a:cubicBezTo>
                  <a:close/>
                  <a:moveTo>
                    <a:pt x="658484" y="0"/>
                  </a:moveTo>
                  <a:cubicBezTo>
                    <a:pt x="689520" y="0"/>
                    <a:pt x="720930" y="5973"/>
                    <a:pt x="750844" y="17917"/>
                  </a:cubicBezTo>
                  <a:cubicBezTo>
                    <a:pt x="780758" y="29862"/>
                    <a:pt x="807681" y="47779"/>
                    <a:pt x="831613" y="71668"/>
                  </a:cubicBezTo>
                  <a:cubicBezTo>
                    <a:pt x="1247419" y="486741"/>
                    <a:pt x="1247419" y="486741"/>
                    <a:pt x="1247419" y="486741"/>
                  </a:cubicBezTo>
                  <a:cubicBezTo>
                    <a:pt x="1271351" y="510631"/>
                    <a:pt x="1289299" y="537506"/>
                    <a:pt x="1301265" y="567367"/>
                  </a:cubicBezTo>
                  <a:cubicBezTo>
                    <a:pt x="1313230" y="597229"/>
                    <a:pt x="1319213" y="627090"/>
                    <a:pt x="1319213" y="659938"/>
                  </a:cubicBezTo>
                  <a:cubicBezTo>
                    <a:pt x="1319213" y="692785"/>
                    <a:pt x="1313230" y="722647"/>
                    <a:pt x="1301265" y="752508"/>
                  </a:cubicBezTo>
                  <a:cubicBezTo>
                    <a:pt x="1289299" y="782370"/>
                    <a:pt x="1271351" y="809245"/>
                    <a:pt x="1247419" y="833134"/>
                  </a:cubicBezTo>
                  <a:cubicBezTo>
                    <a:pt x="1049986" y="1027233"/>
                    <a:pt x="1049986" y="1027233"/>
                    <a:pt x="1049986" y="1027233"/>
                  </a:cubicBezTo>
                  <a:cubicBezTo>
                    <a:pt x="1190582" y="1167582"/>
                    <a:pt x="1190582" y="1167582"/>
                    <a:pt x="1190582" y="1167582"/>
                  </a:cubicBezTo>
                  <a:cubicBezTo>
                    <a:pt x="1193574" y="1170568"/>
                    <a:pt x="1196565" y="1176540"/>
                    <a:pt x="1196565" y="1179527"/>
                  </a:cubicBezTo>
                  <a:cubicBezTo>
                    <a:pt x="1196565" y="1182513"/>
                    <a:pt x="1193574" y="1188485"/>
                    <a:pt x="1190582" y="1191471"/>
                  </a:cubicBezTo>
                  <a:cubicBezTo>
                    <a:pt x="981184" y="1397515"/>
                    <a:pt x="981184" y="1397515"/>
                    <a:pt x="981184" y="1397515"/>
                  </a:cubicBezTo>
                  <a:cubicBezTo>
                    <a:pt x="963235" y="1418418"/>
                    <a:pt x="945287" y="1442307"/>
                    <a:pt x="936312" y="1469183"/>
                  </a:cubicBezTo>
                  <a:cubicBezTo>
                    <a:pt x="924347" y="1493072"/>
                    <a:pt x="921355" y="1519947"/>
                    <a:pt x="921355" y="1549808"/>
                  </a:cubicBezTo>
                  <a:cubicBezTo>
                    <a:pt x="921355" y="1576684"/>
                    <a:pt x="924347" y="1603559"/>
                    <a:pt x="936312" y="1627448"/>
                  </a:cubicBezTo>
                  <a:cubicBezTo>
                    <a:pt x="945287" y="1654324"/>
                    <a:pt x="963235" y="1678213"/>
                    <a:pt x="981184" y="1699116"/>
                  </a:cubicBezTo>
                  <a:lnTo>
                    <a:pt x="985141" y="1705261"/>
                  </a:lnTo>
                  <a:lnTo>
                    <a:pt x="985732" y="1683449"/>
                  </a:lnTo>
                  <a:cubicBezTo>
                    <a:pt x="987743" y="1609205"/>
                    <a:pt x="987743" y="1609205"/>
                    <a:pt x="987743" y="1609205"/>
                  </a:cubicBezTo>
                  <a:cubicBezTo>
                    <a:pt x="987743" y="1600219"/>
                    <a:pt x="996749" y="1594228"/>
                    <a:pt x="1005754" y="1594228"/>
                  </a:cubicBezTo>
                  <a:cubicBezTo>
                    <a:pt x="1014760" y="1594228"/>
                    <a:pt x="1020763" y="1603214"/>
                    <a:pt x="1020763" y="1609205"/>
                  </a:cubicBezTo>
                  <a:cubicBezTo>
                    <a:pt x="1014760" y="1738002"/>
                    <a:pt x="1014760" y="1738002"/>
                    <a:pt x="1014760" y="1738002"/>
                  </a:cubicBezTo>
                  <a:cubicBezTo>
                    <a:pt x="1014760" y="1740997"/>
                    <a:pt x="1011758" y="1746988"/>
                    <a:pt x="1008756" y="1746988"/>
                  </a:cubicBezTo>
                  <a:cubicBezTo>
                    <a:pt x="1005754" y="1749983"/>
                    <a:pt x="1002752" y="1752978"/>
                    <a:pt x="999751" y="1752978"/>
                  </a:cubicBezTo>
                  <a:cubicBezTo>
                    <a:pt x="996749" y="1752978"/>
                    <a:pt x="996749" y="1752978"/>
                    <a:pt x="996749" y="1752978"/>
                  </a:cubicBezTo>
                  <a:cubicBezTo>
                    <a:pt x="870672" y="1746988"/>
                    <a:pt x="870672" y="1746988"/>
                    <a:pt x="870672" y="1746988"/>
                  </a:cubicBezTo>
                  <a:cubicBezTo>
                    <a:pt x="861667" y="1746988"/>
                    <a:pt x="855663" y="1738002"/>
                    <a:pt x="855663" y="1729016"/>
                  </a:cubicBezTo>
                  <a:cubicBezTo>
                    <a:pt x="855663" y="1723025"/>
                    <a:pt x="864669" y="1714039"/>
                    <a:pt x="870672" y="1714039"/>
                  </a:cubicBezTo>
                  <a:cubicBezTo>
                    <a:pt x="913448" y="1716286"/>
                    <a:pt x="940183" y="1717690"/>
                    <a:pt x="956892" y="1718568"/>
                  </a:cubicBezTo>
                  <a:lnTo>
                    <a:pt x="959144" y="1718686"/>
                  </a:lnTo>
                  <a:lnTo>
                    <a:pt x="928834" y="1681946"/>
                  </a:lnTo>
                  <a:cubicBezTo>
                    <a:pt x="919860" y="1668508"/>
                    <a:pt x="912381" y="1654324"/>
                    <a:pt x="906398" y="1639393"/>
                  </a:cubicBezTo>
                  <a:cubicBezTo>
                    <a:pt x="894433" y="1609532"/>
                    <a:pt x="888450" y="1579670"/>
                    <a:pt x="888450" y="1549808"/>
                  </a:cubicBezTo>
                  <a:cubicBezTo>
                    <a:pt x="888450" y="1516961"/>
                    <a:pt x="894433" y="1487099"/>
                    <a:pt x="906398" y="1457238"/>
                  </a:cubicBezTo>
                  <a:cubicBezTo>
                    <a:pt x="918364" y="1427377"/>
                    <a:pt x="936312" y="1400501"/>
                    <a:pt x="960244" y="1376612"/>
                  </a:cubicBezTo>
                  <a:cubicBezTo>
                    <a:pt x="1157677" y="1179527"/>
                    <a:pt x="1157677" y="1179527"/>
                    <a:pt x="1157677" y="1179527"/>
                  </a:cubicBezTo>
                  <a:cubicBezTo>
                    <a:pt x="1017081" y="1039178"/>
                    <a:pt x="1017081" y="1039178"/>
                    <a:pt x="1017081" y="1039178"/>
                  </a:cubicBezTo>
                  <a:cubicBezTo>
                    <a:pt x="1011098" y="1033206"/>
                    <a:pt x="1011098" y="1024247"/>
                    <a:pt x="1017081" y="1018275"/>
                  </a:cubicBezTo>
                  <a:cubicBezTo>
                    <a:pt x="1226479" y="809245"/>
                    <a:pt x="1226479" y="809245"/>
                    <a:pt x="1226479" y="809245"/>
                  </a:cubicBezTo>
                  <a:cubicBezTo>
                    <a:pt x="1244428" y="788342"/>
                    <a:pt x="1262376" y="767439"/>
                    <a:pt x="1271351" y="740564"/>
                  </a:cubicBezTo>
                  <a:cubicBezTo>
                    <a:pt x="1283316" y="713688"/>
                    <a:pt x="1286308" y="686813"/>
                    <a:pt x="1286308" y="659938"/>
                  </a:cubicBezTo>
                  <a:cubicBezTo>
                    <a:pt x="1286308" y="633062"/>
                    <a:pt x="1283316" y="606187"/>
                    <a:pt x="1271351" y="579312"/>
                  </a:cubicBezTo>
                  <a:cubicBezTo>
                    <a:pt x="1262376" y="552437"/>
                    <a:pt x="1244428" y="531534"/>
                    <a:pt x="1226479" y="510631"/>
                  </a:cubicBezTo>
                  <a:cubicBezTo>
                    <a:pt x="807681" y="95557"/>
                    <a:pt x="807681" y="95557"/>
                    <a:pt x="807681" y="95557"/>
                  </a:cubicBezTo>
                  <a:cubicBezTo>
                    <a:pt x="789733" y="74654"/>
                    <a:pt x="765801" y="59723"/>
                    <a:pt x="738879" y="47779"/>
                  </a:cubicBezTo>
                  <a:cubicBezTo>
                    <a:pt x="688025" y="26876"/>
                    <a:pt x="631188" y="26876"/>
                    <a:pt x="580334" y="47779"/>
                  </a:cubicBezTo>
                  <a:cubicBezTo>
                    <a:pt x="553411" y="59723"/>
                    <a:pt x="529480" y="74654"/>
                    <a:pt x="508540" y="95557"/>
                  </a:cubicBezTo>
                  <a:cubicBezTo>
                    <a:pt x="92734" y="510631"/>
                    <a:pt x="92734" y="510631"/>
                    <a:pt x="92734" y="510631"/>
                  </a:cubicBezTo>
                  <a:cubicBezTo>
                    <a:pt x="71794" y="531534"/>
                    <a:pt x="56837" y="552437"/>
                    <a:pt x="44871" y="579312"/>
                  </a:cubicBezTo>
                  <a:cubicBezTo>
                    <a:pt x="35897" y="606187"/>
                    <a:pt x="29914" y="633062"/>
                    <a:pt x="29914" y="659938"/>
                  </a:cubicBezTo>
                  <a:cubicBezTo>
                    <a:pt x="29914" y="686813"/>
                    <a:pt x="35897" y="713688"/>
                    <a:pt x="44871" y="740564"/>
                  </a:cubicBezTo>
                  <a:cubicBezTo>
                    <a:pt x="56837" y="767439"/>
                    <a:pt x="71794" y="788342"/>
                    <a:pt x="92734" y="809245"/>
                  </a:cubicBezTo>
                  <a:cubicBezTo>
                    <a:pt x="98716" y="815217"/>
                    <a:pt x="98716" y="827162"/>
                    <a:pt x="92734" y="833134"/>
                  </a:cubicBezTo>
                  <a:cubicBezTo>
                    <a:pt x="86751" y="839106"/>
                    <a:pt x="77776" y="839106"/>
                    <a:pt x="71794" y="833134"/>
                  </a:cubicBezTo>
                  <a:cubicBezTo>
                    <a:pt x="47862" y="809245"/>
                    <a:pt x="29914" y="782370"/>
                    <a:pt x="17948" y="752508"/>
                  </a:cubicBezTo>
                  <a:cubicBezTo>
                    <a:pt x="5983" y="722647"/>
                    <a:pt x="0" y="692785"/>
                    <a:pt x="0" y="659938"/>
                  </a:cubicBezTo>
                  <a:cubicBezTo>
                    <a:pt x="0" y="627090"/>
                    <a:pt x="5983" y="597229"/>
                    <a:pt x="17948" y="567367"/>
                  </a:cubicBezTo>
                  <a:cubicBezTo>
                    <a:pt x="29914" y="537506"/>
                    <a:pt x="47862" y="510631"/>
                    <a:pt x="71794" y="486741"/>
                  </a:cubicBezTo>
                  <a:cubicBezTo>
                    <a:pt x="487600" y="71668"/>
                    <a:pt x="487600" y="71668"/>
                    <a:pt x="487600" y="71668"/>
                  </a:cubicBezTo>
                  <a:cubicBezTo>
                    <a:pt x="508540" y="47779"/>
                    <a:pt x="535463" y="29862"/>
                    <a:pt x="568368" y="17917"/>
                  </a:cubicBezTo>
                  <a:cubicBezTo>
                    <a:pt x="596787" y="5973"/>
                    <a:pt x="627449" y="0"/>
                    <a:pt x="6584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5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F7ACB31B-83DF-4402-98D4-CC8034B95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2948" y="3339296"/>
              <a:ext cx="2132621" cy="2831505"/>
            </a:xfrm>
            <a:custGeom>
              <a:avLst/>
              <a:gdLst>
                <a:gd name="connsiteX0" fmla="*/ 322465 w 1317625"/>
                <a:gd name="connsiteY0" fmla="*/ 0 h 1749426"/>
                <a:gd name="connsiteX1" fmla="*/ 448541 w 1317625"/>
                <a:gd name="connsiteY1" fmla="*/ 5931 h 1749426"/>
                <a:gd name="connsiteX2" fmla="*/ 463550 w 1317625"/>
                <a:gd name="connsiteY2" fmla="*/ 20758 h 1749426"/>
                <a:gd name="connsiteX3" fmla="*/ 448541 w 1317625"/>
                <a:gd name="connsiteY3" fmla="*/ 35584 h 1749426"/>
                <a:gd name="connsiteX4" fmla="*/ 364590 w 1317625"/>
                <a:gd name="connsiteY4" fmla="*/ 33343 h 1749426"/>
                <a:gd name="connsiteX5" fmla="*/ 358911 w 1317625"/>
                <a:gd name="connsiteY5" fmla="*/ 33191 h 1749426"/>
                <a:gd name="connsiteX6" fmla="*/ 389910 w 1317625"/>
                <a:gd name="connsiteY6" fmla="*/ 68222 h 1749426"/>
                <a:gd name="connsiteX7" fmla="*/ 412318 w 1317625"/>
                <a:gd name="connsiteY7" fmla="*/ 110392 h 1749426"/>
                <a:gd name="connsiteX8" fmla="*/ 430245 w 1317625"/>
                <a:gd name="connsiteY8" fmla="*/ 202943 h 1749426"/>
                <a:gd name="connsiteX9" fmla="*/ 412318 w 1317625"/>
                <a:gd name="connsiteY9" fmla="*/ 295493 h 1749426"/>
                <a:gd name="connsiteX10" fmla="*/ 358538 w 1317625"/>
                <a:gd name="connsiteY10" fmla="*/ 376101 h 1749426"/>
                <a:gd name="connsiteX11" fmla="*/ 161342 w 1317625"/>
                <a:gd name="connsiteY11" fmla="*/ 573143 h 1749426"/>
                <a:gd name="connsiteX12" fmla="*/ 301769 w 1317625"/>
                <a:gd name="connsiteY12" fmla="*/ 713461 h 1749426"/>
                <a:gd name="connsiteX13" fmla="*/ 304757 w 1317625"/>
                <a:gd name="connsiteY13" fmla="*/ 722418 h 1749426"/>
                <a:gd name="connsiteX14" fmla="*/ 301769 w 1317625"/>
                <a:gd name="connsiteY14" fmla="*/ 734360 h 1749426"/>
                <a:gd name="connsiteX15" fmla="*/ 92622 w 1317625"/>
                <a:gd name="connsiteY15" fmla="*/ 940358 h 1749426"/>
                <a:gd name="connsiteX16" fmla="*/ 47805 w 1317625"/>
                <a:gd name="connsiteY16" fmla="*/ 1012010 h 1749426"/>
                <a:gd name="connsiteX17" fmla="*/ 29878 w 1317625"/>
                <a:gd name="connsiteY17" fmla="*/ 1092618 h 1749426"/>
                <a:gd name="connsiteX18" fmla="*/ 47805 w 1317625"/>
                <a:gd name="connsiteY18" fmla="*/ 1170241 h 1749426"/>
                <a:gd name="connsiteX19" fmla="*/ 92622 w 1317625"/>
                <a:gd name="connsiteY19" fmla="*/ 1241893 h 1749426"/>
                <a:gd name="connsiteX20" fmla="*/ 507928 w 1317625"/>
                <a:gd name="connsiteY20" fmla="*/ 1656876 h 1749426"/>
                <a:gd name="connsiteX21" fmla="*/ 579636 w 1317625"/>
                <a:gd name="connsiteY21" fmla="*/ 1704644 h 1749426"/>
                <a:gd name="connsiteX22" fmla="*/ 737990 w 1317625"/>
                <a:gd name="connsiteY22" fmla="*/ 1704644 h 1749426"/>
                <a:gd name="connsiteX23" fmla="*/ 809697 w 1317625"/>
                <a:gd name="connsiteY23" fmla="*/ 1656876 h 1749426"/>
                <a:gd name="connsiteX24" fmla="*/ 1225003 w 1317625"/>
                <a:gd name="connsiteY24" fmla="*/ 1241893 h 1749426"/>
                <a:gd name="connsiteX25" fmla="*/ 1272808 w 1317625"/>
                <a:gd name="connsiteY25" fmla="*/ 1170241 h 1749426"/>
                <a:gd name="connsiteX26" fmla="*/ 1287747 w 1317625"/>
                <a:gd name="connsiteY26" fmla="*/ 1092618 h 1749426"/>
                <a:gd name="connsiteX27" fmla="*/ 1272808 w 1317625"/>
                <a:gd name="connsiteY27" fmla="*/ 1012010 h 1749426"/>
                <a:gd name="connsiteX28" fmla="*/ 1225003 w 1317625"/>
                <a:gd name="connsiteY28" fmla="*/ 940358 h 1749426"/>
                <a:gd name="connsiteX29" fmla="*/ 1225003 w 1317625"/>
                <a:gd name="connsiteY29" fmla="*/ 919460 h 1749426"/>
                <a:gd name="connsiteX30" fmla="*/ 1245918 w 1317625"/>
                <a:gd name="connsiteY30" fmla="*/ 919460 h 1749426"/>
                <a:gd name="connsiteX31" fmla="*/ 1299698 w 1317625"/>
                <a:gd name="connsiteY31" fmla="*/ 1000068 h 1749426"/>
                <a:gd name="connsiteX32" fmla="*/ 1317625 w 1317625"/>
                <a:gd name="connsiteY32" fmla="*/ 1092618 h 1749426"/>
                <a:gd name="connsiteX33" fmla="*/ 1299698 w 1317625"/>
                <a:gd name="connsiteY33" fmla="*/ 1182183 h 1749426"/>
                <a:gd name="connsiteX34" fmla="*/ 1245918 w 1317625"/>
                <a:gd name="connsiteY34" fmla="*/ 1262791 h 1749426"/>
                <a:gd name="connsiteX35" fmla="*/ 830612 w 1317625"/>
                <a:gd name="connsiteY35" fmla="*/ 1677774 h 1749426"/>
                <a:gd name="connsiteX36" fmla="*/ 749941 w 1317625"/>
                <a:gd name="connsiteY36" fmla="*/ 1731513 h 1749426"/>
                <a:gd name="connsiteX37" fmla="*/ 660307 w 1317625"/>
                <a:gd name="connsiteY37" fmla="*/ 1749426 h 1749426"/>
                <a:gd name="connsiteX38" fmla="*/ 567684 w 1317625"/>
                <a:gd name="connsiteY38" fmla="*/ 1731513 h 1749426"/>
                <a:gd name="connsiteX39" fmla="*/ 487014 w 1317625"/>
                <a:gd name="connsiteY39" fmla="*/ 1677774 h 1749426"/>
                <a:gd name="connsiteX40" fmla="*/ 71707 w 1317625"/>
                <a:gd name="connsiteY40" fmla="*/ 1262791 h 1749426"/>
                <a:gd name="connsiteX41" fmla="*/ 17927 w 1317625"/>
                <a:gd name="connsiteY41" fmla="*/ 1182183 h 1749426"/>
                <a:gd name="connsiteX42" fmla="*/ 0 w 1317625"/>
                <a:gd name="connsiteY42" fmla="*/ 1092618 h 1749426"/>
                <a:gd name="connsiteX43" fmla="*/ 17927 w 1317625"/>
                <a:gd name="connsiteY43" fmla="*/ 1000068 h 1749426"/>
                <a:gd name="connsiteX44" fmla="*/ 71707 w 1317625"/>
                <a:gd name="connsiteY44" fmla="*/ 919460 h 1749426"/>
                <a:gd name="connsiteX45" fmla="*/ 268903 w 1317625"/>
                <a:gd name="connsiteY45" fmla="*/ 722418 h 1749426"/>
                <a:gd name="connsiteX46" fmla="*/ 128476 w 1317625"/>
                <a:gd name="connsiteY46" fmla="*/ 582100 h 1749426"/>
                <a:gd name="connsiteX47" fmla="*/ 122500 w 1317625"/>
                <a:gd name="connsiteY47" fmla="*/ 573143 h 1749426"/>
                <a:gd name="connsiteX48" fmla="*/ 128476 w 1317625"/>
                <a:gd name="connsiteY48" fmla="*/ 561201 h 1749426"/>
                <a:gd name="connsiteX49" fmla="*/ 334635 w 1317625"/>
                <a:gd name="connsiteY49" fmla="*/ 352217 h 1749426"/>
                <a:gd name="connsiteX50" fmla="*/ 382440 w 1317625"/>
                <a:gd name="connsiteY50" fmla="*/ 283551 h 1749426"/>
                <a:gd name="connsiteX51" fmla="*/ 397379 w 1317625"/>
                <a:gd name="connsiteY51" fmla="*/ 202943 h 1749426"/>
                <a:gd name="connsiteX52" fmla="*/ 382440 w 1317625"/>
                <a:gd name="connsiteY52" fmla="*/ 122334 h 1749426"/>
                <a:gd name="connsiteX53" fmla="*/ 361899 w 1317625"/>
                <a:gd name="connsiteY53" fmla="*/ 86882 h 1749426"/>
                <a:gd name="connsiteX54" fmla="*/ 336217 w 1317625"/>
                <a:gd name="connsiteY54" fmla="*/ 55595 h 1749426"/>
                <a:gd name="connsiteX55" fmla="*/ 335492 w 1317625"/>
                <a:gd name="connsiteY55" fmla="*/ 68834 h 1749426"/>
                <a:gd name="connsiteX56" fmla="*/ 331470 w 1317625"/>
                <a:gd name="connsiteY56" fmla="*/ 142336 h 1749426"/>
                <a:gd name="connsiteX57" fmla="*/ 316461 w 1317625"/>
                <a:gd name="connsiteY57" fmla="*/ 157163 h 1749426"/>
                <a:gd name="connsiteX58" fmla="*/ 301452 w 1317625"/>
                <a:gd name="connsiteY58" fmla="*/ 139371 h 1749426"/>
                <a:gd name="connsiteX59" fmla="*/ 307456 w 1317625"/>
                <a:gd name="connsiteY59" fmla="*/ 14827 h 1749426"/>
                <a:gd name="connsiteX60" fmla="*/ 310458 w 1317625"/>
                <a:gd name="connsiteY60" fmla="*/ 2965 h 1749426"/>
                <a:gd name="connsiteX61" fmla="*/ 322465 w 1317625"/>
                <a:gd name="connsiteY61" fmla="*/ 0 h 17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317625" h="1749426">
                  <a:moveTo>
                    <a:pt x="322465" y="0"/>
                  </a:moveTo>
                  <a:cubicBezTo>
                    <a:pt x="448541" y="5931"/>
                    <a:pt x="448541" y="5931"/>
                    <a:pt x="448541" y="5931"/>
                  </a:cubicBezTo>
                  <a:cubicBezTo>
                    <a:pt x="457547" y="5931"/>
                    <a:pt x="463550" y="11861"/>
                    <a:pt x="463550" y="20758"/>
                  </a:cubicBezTo>
                  <a:cubicBezTo>
                    <a:pt x="463550" y="29654"/>
                    <a:pt x="457547" y="35584"/>
                    <a:pt x="448541" y="35584"/>
                  </a:cubicBezTo>
                  <a:cubicBezTo>
                    <a:pt x="406891" y="34472"/>
                    <a:pt x="380860" y="33777"/>
                    <a:pt x="364590" y="33343"/>
                  </a:cubicBezTo>
                  <a:lnTo>
                    <a:pt x="358911" y="33191"/>
                  </a:lnTo>
                  <a:lnTo>
                    <a:pt x="389910" y="68222"/>
                  </a:lnTo>
                  <a:cubicBezTo>
                    <a:pt x="398873" y="81284"/>
                    <a:pt x="406343" y="95465"/>
                    <a:pt x="412318" y="110392"/>
                  </a:cubicBezTo>
                  <a:cubicBezTo>
                    <a:pt x="424270" y="140247"/>
                    <a:pt x="430245" y="173088"/>
                    <a:pt x="430245" y="202943"/>
                  </a:cubicBezTo>
                  <a:cubicBezTo>
                    <a:pt x="430245" y="235783"/>
                    <a:pt x="424270" y="265638"/>
                    <a:pt x="412318" y="295493"/>
                  </a:cubicBezTo>
                  <a:cubicBezTo>
                    <a:pt x="400367" y="325348"/>
                    <a:pt x="382440" y="352217"/>
                    <a:pt x="358538" y="376101"/>
                  </a:cubicBezTo>
                  <a:cubicBezTo>
                    <a:pt x="161342" y="573143"/>
                    <a:pt x="161342" y="573143"/>
                    <a:pt x="161342" y="573143"/>
                  </a:cubicBezTo>
                  <a:cubicBezTo>
                    <a:pt x="301769" y="713461"/>
                    <a:pt x="301769" y="713461"/>
                    <a:pt x="301769" y="713461"/>
                  </a:cubicBezTo>
                  <a:cubicBezTo>
                    <a:pt x="304757" y="716447"/>
                    <a:pt x="304757" y="719432"/>
                    <a:pt x="304757" y="722418"/>
                  </a:cubicBezTo>
                  <a:cubicBezTo>
                    <a:pt x="304757" y="728389"/>
                    <a:pt x="304757" y="731374"/>
                    <a:pt x="301769" y="734360"/>
                  </a:cubicBezTo>
                  <a:cubicBezTo>
                    <a:pt x="92622" y="940358"/>
                    <a:pt x="92622" y="940358"/>
                    <a:pt x="92622" y="940358"/>
                  </a:cubicBezTo>
                  <a:cubicBezTo>
                    <a:pt x="74695" y="961257"/>
                    <a:pt x="56768" y="985141"/>
                    <a:pt x="47805" y="1012010"/>
                  </a:cubicBezTo>
                  <a:cubicBezTo>
                    <a:pt x="35853" y="1035894"/>
                    <a:pt x="29878" y="1062764"/>
                    <a:pt x="29878" y="1092618"/>
                  </a:cubicBezTo>
                  <a:cubicBezTo>
                    <a:pt x="29878" y="1119488"/>
                    <a:pt x="35853" y="1146357"/>
                    <a:pt x="47805" y="1170241"/>
                  </a:cubicBezTo>
                  <a:cubicBezTo>
                    <a:pt x="56768" y="1197111"/>
                    <a:pt x="74695" y="1220995"/>
                    <a:pt x="92622" y="1241893"/>
                  </a:cubicBezTo>
                  <a:cubicBezTo>
                    <a:pt x="507928" y="1656876"/>
                    <a:pt x="507928" y="1656876"/>
                    <a:pt x="507928" y="1656876"/>
                  </a:cubicBezTo>
                  <a:cubicBezTo>
                    <a:pt x="528843" y="1677774"/>
                    <a:pt x="552745" y="1692702"/>
                    <a:pt x="579636" y="1704644"/>
                  </a:cubicBezTo>
                  <a:cubicBezTo>
                    <a:pt x="630429" y="1725542"/>
                    <a:pt x="687197" y="1725542"/>
                    <a:pt x="737990" y="1704644"/>
                  </a:cubicBezTo>
                  <a:cubicBezTo>
                    <a:pt x="764880" y="1692702"/>
                    <a:pt x="788783" y="1677774"/>
                    <a:pt x="809697" y="1656876"/>
                  </a:cubicBezTo>
                  <a:cubicBezTo>
                    <a:pt x="1225003" y="1241893"/>
                    <a:pt x="1225003" y="1241893"/>
                    <a:pt x="1225003" y="1241893"/>
                  </a:cubicBezTo>
                  <a:cubicBezTo>
                    <a:pt x="1245918" y="1220995"/>
                    <a:pt x="1260857" y="1197111"/>
                    <a:pt x="1272808" y="1170241"/>
                  </a:cubicBezTo>
                  <a:cubicBezTo>
                    <a:pt x="1281771" y="1146357"/>
                    <a:pt x="1287747" y="1119488"/>
                    <a:pt x="1287747" y="1092618"/>
                  </a:cubicBezTo>
                  <a:cubicBezTo>
                    <a:pt x="1287747" y="1062764"/>
                    <a:pt x="1281771" y="1035894"/>
                    <a:pt x="1272808" y="1012010"/>
                  </a:cubicBezTo>
                  <a:cubicBezTo>
                    <a:pt x="1260857" y="985141"/>
                    <a:pt x="1245918" y="961257"/>
                    <a:pt x="1225003" y="940358"/>
                  </a:cubicBezTo>
                  <a:cubicBezTo>
                    <a:pt x="1219027" y="934387"/>
                    <a:pt x="1219027" y="925431"/>
                    <a:pt x="1225003" y="919460"/>
                  </a:cubicBezTo>
                  <a:cubicBezTo>
                    <a:pt x="1230979" y="913489"/>
                    <a:pt x="1239942" y="913489"/>
                    <a:pt x="1245918" y="919460"/>
                  </a:cubicBezTo>
                  <a:cubicBezTo>
                    <a:pt x="1269820" y="943344"/>
                    <a:pt x="1287747" y="970213"/>
                    <a:pt x="1299698" y="1000068"/>
                  </a:cubicBezTo>
                  <a:cubicBezTo>
                    <a:pt x="1311650" y="1029923"/>
                    <a:pt x="1317625" y="1059778"/>
                    <a:pt x="1317625" y="1092618"/>
                  </a:cubicBezTo>
                  <a:cubicBezTo>
                    <a:pt x="1317625" y="1122473"/>
                    <a:pt x="1311650" y="1155314"/>
                    <a:pt x="1299698" y="1182183"/>
                  </a:cubicBezTo>
                  <a:cubicBezTo>
                    <a:pt x="1287747" y="1212038"/>
                    <a:pt x="1269820" y="1241893"/>
                    <a:pt x="1245918" y="1262791"/>
                  </a:cubicBezTo>
                  <a:cubicBezTo>
                    <a:pt x="830612" y="1677774"/>
                    <a:pt x="830612" y="1677774"/>
                    <a:pt x="830612" y="1677774"/>
                  </a:cubicBezTo>
                  <a:cubicBezTo>
                    <a:pt x="806709" y="1701658"/>
                    <a:pt x="779819" y="1719571"/>
                    <a:pt x="749941" y="1731513"/>
                  </a:cubicBezTo>
                  <a:cubicBezTo>
                    <a:pt x="723051" y="1743455"/>
                    <a:pt x="690185" y="1749426"/>
                    <a:pt x="660307" y="1749426"/>
                  </a:cubicBezTo>
                  <a:cubicBezTo>
                    <a:pt x="627441" y="1749426"/>
                    <a:pt x="597563" y="1743455"/>
                    <a:pt x="567684" y="1731513"/>
                  </a:cubicBezTo>
                  <a:cubicBezTo>
                    <a:pt x="537806" y="1719571"/>
                    <a:pt x="510916" y="1701658"/>
                    <a:pt x="487014" y="1677774"/>
                  </a:cubicBezTo>
                  <a:cubicBezTo>
                    <a:pt x="71707" y="1262791"/>
                    <a:pt x="71707" y="1262791"/>
                    <a:pt x="71707" y="1262791"/>
                  </a:cubicBezTo>
                  <a:cubicBezTo>
                    <a:pt x="47805" y="1241893"/>
                    <a:pt x="29878" y="1212038"/>
                    <a:pt x="17927" y="1182183"/>
                  </a:cubicBezTo>
                  <a:cubicBezTo>
                    <a:pt x="5975" y="1155314"/>
                    <a:pt x="0" y="1122473"/>
                    <a:pt x="0" y="1092618"/>
                  </a:cubicBezTo>
                  <a:cubicBezTo>
                    <a:pt x="0" y="1059778"/>
                    <a:pt x="5975" y="1029923"/>
                    <a:pt x="17927" y="1000068"/>
                  </a:cubicBezTo>
                  <a:cubicBezTo>
                    <a:pt x="29878" y="970213"/>
                    <a:pt x="47805" y="943344"/>
                    <a:pt x="71707" y="919460"/>
                  </a:cubicBezTo>
                  <a:cubicBezTo>
                    <a:pt x="268903" y="722418"/>
                    <a:pt x="268903" y="722418"/>
                    <a:pt x="268903" y="722418"/>
                  </a:cubicBezTo>
                  <a:cubicBezTo>
                    <a:pt x="128476" y="582100"/>
                    <a:pt x="128476" y="582100"/>
                    <a:pt x="128476" y="582100"/>
                  </a:cubicBezTo>
                  <a:cubicBezTo>
                    <a:pt x="125488" y="579114"/>
                    <a:pt x="122500" y="576129"/>
                    <a:pt x="122500" y="573143"/>
                  </a:cubicBezTo>
                  <a:cubicBezTo>
                    <a:pt x="122500" y="567172"/>
                    <a:pt x="125488" y="564187"/>
                    <a:pt x="128476" y="561201"/>
                  </a:cubicBezTo>
                  <a:cubicBezTo>
                    <a:pt x="334635" y="352217"/>
                    <a:pt x="334635" y="352217"/>
                    <a:pt x="334635" y="352217"/>
                  </a:cubicBezTo>
                  <a:cubicBezTo>
                    <a:pt x="355550" y="334304"/>
                    <a:pt x="370489" y="310420"/>
                    <a:pt x="382440" y="283551"/>
                  </a:cubicBezTo>
                  <a:cubicBezTo>
                    <a:pt x="394391" y="256681"/>
                    <a:pt x="397379" y="229812"/>
                    <a:pt x="397379" y="202943"/>
                  </a:cubicBezTo>
                  <a:cubicBezTo>
                    <a:pt x="397379" y="176073"/>
                    <a:pt x="394391" y="149204"/>
                    <a:pt x="382440" y="122334"/>
                  </a:cubicBezTo>
                  <a:cubicBezTo>
                    <a:pt x="376465" y="110392"/>
                    <a:pt x="369742" y="98450"/>
                    <a:pt x="361899" y="86882"/>
                  </a:cubicBezTo>
                  <a:lnTo>
                    <a:pt x="336217" y="55595"/>
                  </a:lnTo>
                  <a:lnTo>
                    <a:pt x="335492" y="68834"/>
                  </a:lnTo>
                  <a:cubicBezTo>
                    <a:pt x="331470" y="142336"/>
                    <a:pt x="331470" y="142336"/>
                    <a:pt x="331470" y="142336"/>
                  </a:cubicBezTo>
                  <a:cubicBezTo>
                    <a:pt x="331470" y="148267"/>
                    <a:pt x="325467" y="157163"/>
                    <a:pt x="316461" y="157163"/>
                  </a:cubicBezTo>
                  <a:cubicBezTo>
                    <a:pt x="307456" y="157163"/>
                    <a:pt x="298450" y="148267"/>
                    <a:pt x="301452" y="139371"/>
                  </a:cubicBezTo>
                  <a:cubicBezTo>
                    <a:pt x="307456" y="14827"/>
                    <a:pt x="307456" y="14827"/>
                    <a:pt x="307456" y="14827"/>
                  </a:cubicBezTo>
                  <a:cubicBezTo>
                    <a:pt x="307456" y="8896"/>
                    <a:pt x="307456" y="5931"/>
                    <a:pt x="310458" y="2965"/>
                  </a:cubicBezTo>
                  <a:cubicBezTo>
                    <a:pt x="313459" y="0"/>
                    <a:pt x="319463" y="0"/>
                    <a:pt x="3224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5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B2573ABB-A8A1-4D7B-9900-145CAF8C7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501" y="2603826"/>
              <a:ext cx="2864907" cy="2130667"/>
            </a:xfrm>
            <a:custGeom>
              <a:avLst/>
              <a:gdLst>
                <a:gd name="connsiteX0" fmla="*/ 1733871 w 1770063"/>
                <a:gd name="connsiteY0" fmla="*/ 322367 h 1316418"/>
                <a:gd name="connsiteX1" fmla="*/ 1733921 w 1770063"/>
                <a:gd name="connsiteY1" fmla="*/ 322388 h 1316418"/>
                <a:gd name="connsiteX2" fmla="*/ 1736197 w 1770063"/>
                <a:gd name="connsiteY2" fmla="*/ 328449 h 1316418"/>
                <a:gd name="connsiteX3" fmla="*/ 1736834 w 1770063"/>
                <a:gd name="connsiteY3" fmla="*/ 324531 h 1316418"/>
                <a:gd name="connsiteX4" fmla="*/ 1737115 w 1770063"/>
                <a:gd name="connsiteY4" fmla="*/ 322805 h 1316418"/>
                <a:gd name="connsiteX5" fmla="*/ 660684 w 1770063"/>
                <a:gd name="connsiteY5" fmla="*/ 0 h 1316418"/>
                <a:gd name="connsiteX6" fmla="*/ 753359 w 1770063"/>
                <a:gd name="connsiteY6" fmla="*/ 17910 h 1316418"/>
                <a:gd name="connsiteX7" fmla="*/ 834076 w 1770063"/>
                <a:gd name="connsiteY7" fmla="*/ 68657 h 1316418"/>
                <a:gd name="connsiteX8" fmla="*/ 1031384 w 1770063"/>
                <a:gd name="connsiteY8" fmla="*/ 265672 h 1316418"/>
                <a:gd name="connsiteX9" fmla="*/ 1180860 w 1770063"/>
                <a:gd name="connsiteY9" fmla="*/ 116418 h 1316418"/>
                <a:gd name="connsiteX10" fmla="*/ 1201786 w 1770063"/>
                <a:gd name="connsiteY10" fmla="*/ 116418 h 1316418"/>
                <a:gd name="connsiteX11" fmla="*/ 1411053 w 1770063"/>
                <a:gd name="connsiteY11" fmla="*/ 322388 h 1316418"/>
                <a:gd name="connsiteX12" fmla="*/ 1482801 w 1770063"/>
                <a:gd name="connsiteY12" fmla="*/ 370150 h 1316418"/>
                <a:gd name="connsiteX13" fmla="*/ 1641246 w 1770063"/>
                <a:gd name="connsiteY13" fmla="*/ 370150 h 1316418"/>
                <a:gd name="connsiteX14" fmla="*/ 1710005 w 1770063"/>
                <a:gd name="connsiteY14" fmla="*/ 322388 h 1316418"/>
                <a:gd name="connsiteX15" fmla="*/ 1716789 w 1770063"/>
                <a:gd name="connsiteY15" fmla="*/ 320066 h 1316418"/>
                <a:gd name="connsiteX16" fmla="*/ 1700534 w 1770063"/>
                <a:gd name="connsiteY16" fmla="*/ 317876 h 1316418"/>
                <a:gd name="connsiteX17" fmla="*/ 1626290 w 1770063"/>
                <a:gd name="connsiteY17" fmla="*/ 307871 h 1316418"/>
                <a:gd name="connsiteX18" fmla="*/ 1611313 w 1770063"/>
                <a:gd name="connsiteY18" fmla="*/ 289951 h 1316418"/>
                <a:gd name="connsiteX19" fmla="*/ 1629285 w 1770063"/>
                <a:gd name="connsiteY19" fmla="*/ 275018 h 1316418"/>
                <a:gd name="connsiteX20" fmla="*/ 1755087 w 1770063"/>
                <a:gd name="connsiteY20" fmla="*/ 295925 h 1316418"/>
                <a:gd name="connsiteX21" fmla="*/ 1770063 w 1770063"/>
                <a:gd name="connsiteY21" fmla="*/ 313845 h 1316418"/>
                <a:gd name="connsiteX22" fmla="*/ 1752092 w 1770063"/>
                <a:gd name="connsiteY22" fmla="*/ 439284 h 1316418"/>
                <a:gd name="connsiteX23" fmla="*/ 1734120 w 1770063"/>
                <a:gd name="connsiteY23" fmla="*/ 451231 h 1316418"/>
                <a:gd name="connsiteX24" fmla="*/ 1719143 w 1770063"/>
                <a:gd name="connsiteY24" fmla="*/ 433311 h 1316418"/>
                <a:gd name="connsiteX25" fmla="*/ 1732728 w 1770063"/>
                <a:gd name="connsiteY25" fmla="*/ 349784 h 1316418"/>
                <a:gd name="connsiteX26" fmla="*/ 1733207 w 1770063"/>
                <a:gd name="connsiteY26" fmla="*/ 346835 h 1316418"/>
                <a:gd name="connsiteX27" fmla="*/ 1695805 w 1770063"/>
                <a:gd name="connsiteY27" fmla="*/ 376493 h 1316418"/>
                <a:gd name="connsiteX28" fmla="*/ 1653204 w 1770063"/>
                <a:gd name="connsiteY28" fmla="*/ 400000 h 1316418"/>
                <a:gd name="connsiteX29" fmla="*/ 1470843 w 1770063"/>
                <a:gd name="connsiteY29" fmla="*/ 400000 h 1316418"/>
                <a:gd name="connsiteX30" fmla="*/ 1390126 w 1770063"/>
                <a:gd name="connsiteY30" fmla="*/ 346269 h 1316418"/>
                <a:gd name="connsiteX31" fmla="*/ 1192818 w 1770063"/>
                <a:gd name="connsiteY31" fmla="*/ 149254 h 1316418"/>
                <a:gd name="connsiteX32" fmla="*/ 1040352 w 1770063"/>
                <a:gd name="connsiteY32" fmla="*/ 298508 h 1316418"/>
                <a:gd name="connsiteX33" fmla="*/ 1019426 w 1770063"/>
                <a:gd name="connsiteY33" fmla="*/ 298508 h 1316418"/>
                <a:gd name="connsiteX34" fmla="*/ 810159 w 1770063"/>
                <a:gd name="connsiteY34" fmla="*/ 92537 h 1316418"/>
                <a:gd name="connsiteX35" fmla="*/ 741400 w 1770063"/>
                <a:gd name="connsiteY35" fmla="*/ 44776 h 1316418"/>
                <a:gd name="connsiteX36" fmla="*/ 579966 w 1770063"/>
                <a:gd name="connsiteY36" fmla="*/ 44776 h 1316418"/>
                <a:gd name="connsiteX37" fmla="*/ 511207 w 1770063"/>
                <a:gd name="connsiteY37" fmla="*/ 92537 h 1316418"/>
                <a:gd name="connsiteX38" fmla="*/ 95664 w 1770063"/>
                <a:gd name="connsiteY38" fmla="*/ 507463 h 1316418"/>
                <a:gd name="connsiteX39" fmla="*/ 47832 w 1770063"/>
                <a:gd name="connsiteY39" fmla="*/ 576120 h 1316418"/>
                <a:gd name="connsiteX40" fmla="*/ 32884 w 1770063"/>
                <a:gd name="connsiteY40" fmla="*/ 656717 h 1316418"/>
                <a:gd name="connsiteX41" fmla="*/ 47832 w 1770063"/>
                <a:gd name="connsiteY41" fmla="*/ 737314 h 1316418"/>
                <a:gd name="connsiteX42" fmla="*/ 95664 w 1770063"/>
                <a:gd name="connsiteY42" fmla="*/ 805970 h 1316418"/>
                <a:gd name="connsiteX43" fmla="*/ 511207 w 1770063"/>
                <a:gd name="connsiteY43" fmla="*/ 1220896 h 1316418"/>
                <a:gd name="connsiteX44" fmla="*/ 579966 w 1770063"/>
                <a:gd name="connsiteY44" fmla="*/ 1268657 h 1316418"/>
                <a:gd name="connsiteX45" fmla="*/ 741400 w 1770063"/>
                <a:gd name="connsiteY45" fmla="*/ 1268657 h 1316418"/>
                <a:gd name="connsiteX46" fmla="*/ 810159 w 1770063"/>
                <a:gd name="connsiteY46" fmla="*/ 1220896 h 1316418"/>
                <a:gd name="connsiteX47" fmla="*/ 834076 w 1770063"/>
                <a:gd name="connsiteY47" fmla="*/ 1220896 h 1316418"/>
                <a:gd name="connsiteX48" fmla="*/ 834076 w 1770063"/>
                <a:gd name="connsiteY48" fmla="*/ 1244776 h 1316418"/>
                <a:gd name="connsiteX49" fmla="*/ 753359 w 1770063"/>
                <a:gd name="connsiteY49" fmla="*/ 1298508 h 1316418"/>
                <a:gd name="connsiteX50" fmla="*/ 660683 w 1770063"/>
                <a:gd name="connsiteY50" fmla="*/ 1316418 h 1316418"/>
                <a:gd name="connsiteX51" fmla="*/ 568008 w 1770063"/>
                <a:gd name="connsiteY51" fmla="*/ 1298508 h 1316418"/>
                <a:gd name="connsiteX52" fmla="*/ 487291 w 1770063"/>
                <a:gd name="connsiteY52" fmla="*/ 1244776 h 1316418"/>
                <a:gd name="connsiteX53" fmla="*/ 71748 w 1770063"/>
                <a:gd name="connsiteY53" fmla="*/ 829851 h 1316418"/>
                <a:gd name="connsiteX54" fmla="*/ 17937 w 1770063"/>
                <a:gd name="connsiteY54" fmla="*/ 749254 h 1316418"/>
                <a:gd name="connsiteX55" fmla="*/ 0 w 1770063"/>
                <a:gd name="connsiteY55" fmla="*/ 656717 h 1316418"/>
                <a:gd name="connsiteX56" fmla="*/ 17937 w 1770063"/>
                <a:gd name="connsiteY56" fmla="*/ 564179 h 1316418"/>
                <a:gd name="connsiteX57" fmla="*/ 71748 w 1770063"/>
                <a:gd name="connsiteY57" fmla="*/ 486567 h 1316418"/>
                <a:gd name="connsiteX58" fmla="*/ 487291 w 1770063"/>
                <a:gd name="connsiteY58" fmla="*/ 68657 h 1316418"/>
                <a:gd name="connsiteX59" fmla="*/ 568008 w 1770063"/>
                <a:gd name="connsiteY59" fmla="*/ 17910 h 1316418"/>
                <a:gd name="connsiteX60" fmla="*/ 660684 w 1770063"/>
                <a:gd name="connsiteY60" fmla="*/ 0 h 131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770063" h="1316418">
                  <a:moveTo>
                    <a:pt x="1733871" y="322367"/>
                  </a:moveTo>
                  <a:lnTo>
                    <a:pt x="1733921" y="322388"/>
                  </a:lnTo>
                  <a:lnTo>
                    <a:pt x="1736197" y="328449"/>
                  </a:lnTo>
                  <a:lnTo>
                    <a:pt x="1736834" y="324531"/>
                  </a:lnTo>
                  <a:cubicBezTo>
                    <a:pt x="1737115" y="322805"/>
                    <a:pt x="1737115" y="322805"/>
                    <a:pt x="1737115" y="322805"/>
                  </a:cubicBezTo>
                  <a:close/>
                  <a:moveTo>
                    <a:pt x="660684" y="0"/>
                  </a:moveTo>
                  <a:cubicBezTo>
                    <a:pt x="692074" y="0"/>
                    <a:pt x="723464" y="5970"/>
                    <a:pt x="753359" y="17910"/>
                  </a:cubicBezTo>
                  <a:cubicBezTo>
                    <a:pt x="783254" y="29851"/>
                    <a:pt x="810159" y="47761"/>
                    <a:pt x="834076" y="68657"/>
                  </a:cubicBezTo>
                  <a:cubicBezTo>
                    <a:pt x="1031384" y="265672"/>
                    <a:pt x="1031384" y="265672"/>
                    <a:pt x="1031384" y="265672"/>
                  </a:cubicBezTo>
                  <a:cubicBezTo>
                    <a:pt x="1180860" y="116418"/>
                    <a:pt x="1180860" y="116418"/>
                    <a:pt x="1180860" y="116418"/>
                  </a:cubicBezTo>
                  <a:cubicBezTo>
                    <a:pt x="1186839" y="110448"/>
                    <a:pt x="1195807" y="110448"/>
                    <a:pt x="1201786" y="116418"/>
                  </a:cubicBezTo>
                  <a:cubicBezTo>
                    <a:pt x="1411053" y="322388"/>
                    <a:pt x="1411053" y="322388"/>
                    <a:pt x="1411053" y="322388"/>
                  </a:cubicBezTo>
                  <a:cubicBezTo>
                    <a:pt x="1431979" y="343284"/>
                    <a:pt x="1455896" y="358209"/>
                    <a:pt x="1482801" y="370150"/>
                  </a:cubicBezTo>
                  <a:cubicBezTo>
                    <a:pt x="1533623" y="391045"/>
                    <a:pt x="1590424" y="391045"/>
                    <a:pt x="1641246" y="370150"/>
                  </a:cubicBezTo>
                  <a:cubicBezTo>
                    <a:pt x="1668152" y="358209"/>
                    <a:pt x="1692068" y="343284"/>
                    <a:pt x="1710005" y="322388"/>
                  </a:cubicBezTo>
                  <a:lnTo>
                    <a:pt x="1716789" y="320066"/>
                  </a:lnTo>
                  <a:lnTo>
                    <a:pt x="1700534" y="317876"/>
                  </a:lnTo>
                  <a:cubicBezTo>
                    <a:pt x="1626290" y="307871"/>
                    <a:pt x="1626290" y="307871"/>
                    <a:pt x="1626290" y="307871"/>
                  </a:cubicBezTo>
                  <a:cubicBezTo>
                    <a:pt x="1617304" y="304885"/>
                    <a:pt x="1611313" y="298911"/>
                    <a:pt x="1611313" y="289951"/>
                  </a:cubicBezTo>
                  <a:cubicBezTo>
                    <a:pt x="1614309" y="280991"/>
                    <a:pt x="1623294" y="275018"/>
                    <a:pt x="1629285" y="275018"/>
                  </a:cubicBezTo>
                  <a:cubicBezTo>
                    <a:pt x="1755087" y="295925"/>
                    <a:pt x="1755087" y="295925"/>
                    <a:pt x="1755087" y="295925"/>
                  </a:cubicBezTo>
                  <a:cubicBezTo>
                    <a:pt x="1764073" y="295925"/>
                    <a:pt x="1770063" y="304885"/>
                    <a:pt x="1770063" y="313845"/>
                  </a:cubicBezTo>
                  <a:cubicBezTo>
                    <a:pt x="1752092" y="439284"/>
                    <a:pt x="1752092" y="439284"/>
                    <a:pt x="1752092" y="439284"/>
                  </a:cubicBezTo>
                  <a:cubicBezTo>
                    <a:pt x="1749096" y="445258"/>
                    <a:pt x="1743106" y="451231"/>
                    <a:pt x="1734120" y="451231"/>
                  </a:cubicBezTo>
                  <a:cubicBezTo>
                    <a:pt x="1725134" y="451231"/>
                    <a:pt x="1719143" y="442271"/>
                    <a:pt x="1719143" y="433311"/>
                  </a:cubicBezTo>
                  <a:cubicBezTo>
                    <a:pt x="1725883" y="391871"/>
                    <a:pt x="1730095" y="365971"/>
                    <a:pt x="1732728" y="349784"/>
                  </a:cubicBezTo>
                  <a:lnTo>
                    <a:pt x="1733207" y="346835"/>
                  </a:lnTo>
                  <a:lnTo>
                    <a:pt x="1695805" y="376493"/>
                  </a:lnTo>
                  <a:cubicBezTo>
                    <a:pt x="1682352" y="385821"/>
                    <a:pt x="1668152" y="394030"/>
                    <a:pt x="1653204" y="400000"/>
                  </a:cubicBezTo>
                  <a:cubicBezTo>
                    <a:pt x="1593413" y="423881"/>
                    <a:pt x="1527644" y="423881"/>
                    <a:pt x="1470843" y="400000"/>
                  </a:cubicBezTo>
                  <a:cubicBezTo>
                    <a:pt x="1437958" y="388060"/>
                    <a:pt x="1411053" y="367164"/>
                    <a:pt x="1390126" y="346269"/>
                  </a:cubicBezTo>
                  <a:cubicBezTo>
                    <a:pt x="1192818" y="149254"/>
                    <a:pt x="1192818" y="149254"/>
                    <a:pt x="1192818" y="149254"/>
                  </a:cubicBezTo>
                  <a:cubicBezTo>
                    <a:pt x="1040352" y="298508"/>
                    <a:pt x="1040352" y="298508"/>
                    <a:pt x="1040352" y="298508"/>
                  </a:cubicBezTo>
                  <a:cubicBezTo>
                    <a:pt x="1034373" y="304478"/>
                    <a:pt x="1025405" y="304478"/>
                    <a:pt x="1019426" y="298508"/>
                  </a:cubicBezTo>
                  <a:cubicBezTo>
                    <a:pt x="810159" y="92537"/>
                    <a:pt x="810159" y="92537"/>
                    <a:pt x="810159" y="92537"/>
                  </a:cubicBezTo>
                  <a:cubicBezTo>
                    <a:pt x="792222" y="71642"/>
                    <a:pt x="768306" y="56716"/>
                    <a:pt x="741400" y="44776"/>
                  </a:cubicBezTo>
                  <a:cubicBezTo>
                    <a:pt x="690579" y="23881"/>
                    <a:pt x="630788" y="23881"/>
                    <a:pt x="579966" y="44776"/>
                  </a:cubicBezTo>
                  <a:cubicBezTo>
                    <a:pt x="556050" y="56716"/>
                    <a:pt x="532134" y="71642"/>
                    <a:pt x="511207" y="92537"/>
                  </a:cubicBezTo>
                  <a:cubicBezTo>
                    <a:pt x="95664" y="507463"/>
                    <a:pt x="95664" y="507463"/>
                    <a:pt x="95664" y="507463"/>
                  </a:cubicBezTo>
                  <a:cubicBezTo>
                    <a:pt x="74738" y="528358"/>
                    <a:pt x="59790" y="552239"/>
                    <a:pt x="47832" y="576120"/>
                  </a:cubicBezTo>
                  <a:cubicBezTo>
                    <a:pt x="38863" y="602985"/>
                    <a:pt x="32884" y="629851"/>
                    <a:pt x="32884" y="656717"/>
                  </a:cubicBezTo>
                  <a:cubicBezTo>
                    <a:pt x="32884" y="683582"/>
                    <a:pt x="38863" y="710448"/>
                    <a:pt x="47832" y="737314"/>
                  </a:cubicBezTo>
                  <a:cubicBezTo>
                    <a:pt x="59790" y="764179"/>
                    <a:pt x="74738" y="788060"/>
                    <a:pt x="95664" y="805970"/>
                  </a:cubicBezTo>
                  <a:cubicBezTo>
                    <a:pt x="511207" y="1220896"/>
                    <a:pt x="511207" y="1220896"/>
                    <a:pt x="511207" y="1220896"/>
                  </a:cubicBezTo>
                  <a:cubicBezTo>
                    <a:pt x="532134" y="1241791"/>
                    <a:pt x="556050" y="1259702"/>
                    <a:pt x="579966" y="1268657"/>
                  </a:cubicBezTo>
                  <a:cubicBezTo>
                    <a:pt x="630788" y="1289553"/>
                    <a:pt x="690579" y="1289553"/>
                    <a:pt x="741400" y="1268657"/>
                  </a:cubicBezTo>
                  <a:cubicBezTo>
                    <a:pt x="768306" y="1259702"/>
                    <a:pt x="792222" y="1241791"/>
                    <a:pt x="810159" y="1220896"/>
                  </a:cubicBezTo>
                  <a:cubicBezTo>
                    <a:pt x="816138" y="1214926"/>
                    <a:pt x="828097" y="1214926"/>
                    <a:pt x="834076" y="1220896"/>
                  </a:cubicBezTo>
                  <a:cubicBezTo>
                    <a:pt x="840055" y="1229851"/>
                    <a:pt x="840055" y="1238806"/>
                    <a:pt x="834076" y="1244776"/>
                  </a:cubicBezTo>
                  <a:cubicBezTo>
                    <a:pt x="810159" y="1268657"/>
                    <a:pt x="783254" y="1286567"/>
                    <a:pt x="753359" y="1298508"/>
                  </a:cubicBezTo>
                  <a:cubicBezTo>
                    <a:pt x="723463" y="1310448"/>
                    <a:pt x="693568" y="1316418"/>
                    <a:pt x="660683" y="1316418"/>
                  </a:cubicBezTo>
                  <a:cubicBezTo>
                    <a:pt x="630788" y="1316418"/>
                    <a:pt x="597904" y="1310448"/>
                    <a:pt x="568008" y="1298508"/>
                  </a:cubicBezTo>
                  <a:cubicBezTo>
                    <a:pt x="538113" y="1286567"/>
                    <a:pt x="511207" y="1268657"/>
                    <a:pt x="487291" y="1244776"/>
                  </a:cubicBezTo>
                  <a:cubicBezTo>
                    <a:pt x="71748" y="829851"/>
                    <a:pt x="71748" y="829851"/>
                    <a:pt x="71748" y="829851"/>
                  </a:cubicBezTo>
                  <a:cubicBezTo>
                    <a:pt x="50822" y="805970"/>
                    <a:pt x="32884" y="779105"/>
                    <a:pt x="17937" y="749254"/>
                  </a:cubicBezTo>
                  <a:cubicBezTo>
                    <a:pt x="8968" y="719403"/>
                    <a:pt x="0" y="689553"/>
                    <a:pt x="0" y="656717"/>
                  </a:cubicBezTo>
                  <a:cubicBezTo>
                    <a:pt x="0" y="626866"/>
                    <a:pt x="8968" y="594030"/>
                    <a:pt x="17937" y="564179"/>
                  </a:cubicBezTo>
                  <a:cubicBezTo>
                    <a:pt x="32884" y="534329"/>
                    <a:pt x="50822" y="507463"/>
                    <a:pt x="71748" y="486567"/>
                  </a:cubicBezTo>
                  <a:cubicBezTo>
                    <a:pt x="487291" y="68657"/>
                    <a:pt x="487291" y="68657"/>
                    <a:pt x="487291" y="68657"/>
                  </a:cubicBezTo>
                  <a:cubicBezTo>
                    <a:pt x="511207" y="47761"/>
                    <a:pt x="538113" y="29851"/>
                    <a:pt x="568008" y="17910"/>
                  </a:cubicBezTo>
                  <a:cubicBezTo>
                    <a:pt x="597904" y="5970"/>
                    <a:pt x="629294" y="0"/>
                    <a:pt x="6606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500"/>
            </a:p>
          </p:txBody>
        </p:sp>
        <p:sp>
          <p:nvSpPr>
            <p:cNvPr id="67" name="Freeform 295">
              <a:extLst>
                <a:ext uri="{FF2B5EF4-FFF2-40B4-BE49-F238E27FC236}">
                  <a16:creationId xmlns:a16="http://schemas.microsoft.com/office/drawing/2014/main" xmlns="" id="{4D1F26DA-CC5B-4124-BC1C-4CF65994A3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2054" y="1968286"/>
              <a:ext cx="472948" cy="470322"/>
            </a:xfrm>
            <a:custGeom>
              <a:avLst/>
              <a:gdLst>
                <a:gd name="T0" fmla="*/ 35 w 896"/>
                <a:gd name="T1" fmla="*/ 256 h 896"/>
                <a:gd name="T2" fmla="*/ 58 w 896"/>
                <a:gd name="T3" fmla="*/ 190 h 896"/>
                <a:gd name="T4" fmla="*/ 94 w 896"/>
                <a:gd name="T5" fmla="*/ 132 h 896"/>
                <a:gd name="T6" fmla="*/ 143 w 896"/>
                <a:gd name="T7" fmla="*/ 85 h 896"/>
                <a:gd name="T8" fmla="*/ 203 w 896"/>
                <a:gd name="T9" fmla="*/ 51 h 896"/>
                <a:gd name="T10" fmla="*/ 271 w 896"/>
                <a:gd name="T11" fmla="*/ 33 h 896"/>
                <a:gd name="T12" fmla="*/ 342 w 896"/>
                <a:gd name="T13" fmla="*/ 31 h 896"/>
                <a:gd name="T14" fmla="*/ 411 w 896"/>
                <a:gd name="T15" fmla="*/ 47 h 896"/>
                <a:gd name="T16" fmla="*/ 472 w 896"/>
                <a:gd name="T17" fmla="*/ 78 h 896"/>
                <a:gd name="T18" fmla="*/ 523 w 896"/>
                <a:gd name="T19" fmla="*/ 123 h 896"/>
                <a:gd name="T20" fmla="*/ 563 w 896"/>
                <a:gd name="T21" fmla="*/ 178 h 896"/>
                <a:gd name="T22" fmla="*/ 588 w 896"/>
                <a:gd name="T23" fmla="*/ 242 h 896"/>
                <a:gd name="T24" fmla="*/ 597 w 896"/>
                <a:gd name="T25" fmla="*/ 313 h 896"/>
                <a:gd name="T26" fmla="*/ 588 w 896"/>
                <a:gd name="T27" fmla="*/ 384 h 896"/>
                <a:gd name="T28" fmla="*/ 563 w 896"/>
                <a:gd name="T29" fmla="*/ 448 h 896"/>
                <a:gd name="T30" fmla="*/ 523 w 896"/>
                <a:gd name="T31" fmla="*/ 503 h 896"/>
                <a:gd name="T32" fmla="*/ 472 w 896"/>
                <a:gd name="T33" fmla="*/ 548 h 896"/>
                <a:gd name="T34" fmla="*/ 411 w 896"/>
                <a:gd name="T35" fmla="*/ 579 h 896"/>
                <a:gd name="T36" fmla="*/ 342 w 896"/>
                <a:gd name="T37" fmla="*/ 595 h 896"/>
                <a:gd name="T38" fmla="*/ 271 w 896"/>
                <a:gd name="T39" fmla="*/ 593 h 896"/>
                <a:gd name="T40" fmla="*/ 203 w 896"/>
                <a:gd name="T41" fmla="*/ 575 h 896"/>
                <a:gd name="T42" fmla="*/ 143 w 896"/>
                <a:gd name="T43" fmla="*/ 541 h 896"/>
                <a:gd name="T44" fmla="*/ 94 w 896"/>
                <a:gd name="T45" fmla="*/ 494 h 896"/>
                <a:gd name="T46" fmla="*/ 58 w 896"/>
                <a:gd name="T47" fmla="*/ 436 h 896"/>
                <a:gd name="T48" fmla="*/ 35 w 896"/>
                <a:gd name="T49" fmla="*/ 370 h 896"/>
                <a:gd name="T50" fmla="*/ 892 w 896"/>
                <a:gd name="T51" fmla="*/ 870 h 896"/>
                <a:gd name="T52" fmla="*/ 580 w 896"/>
                <a:gd name="T53" fmla="*/ 479 h 896"/>
                <a:gd name="T54" fmla="*/ 611 w 896"/>
                <a:gd name="T55" fmla="*/ 415 h 896"/>
                <a:gd name="T56" fmla="*/ 626 w 896"/>
                <a:gd name="T57" fmla="*/ 343 h 896"/>
                <a:gd name="T58" fmla="*/ 624 w 896"/>
                <a:gd name="T59" fmla="*/ 265 h 896"/>
                <a:gd name="T60" fmla="*/ 602 w 896"/>
                <a:gd name="T61" fmla="*/ 191 h 896"/>
                <a:gd name="T62" fmla="*/ 565 w 896"/>
                <a:gd name="T63" fmla="*/ 125 h 896"/>
                <a:gd name="T64" fmla="*/ 513 w 896"/>
                <a:gd name="T65" fmla="*/ 71 h 896"/>
                <a:gd name="T66" fmla="*/ 449 w 896"/>
                <a:gd name="T67" fmla="*/ 31 h 896"/>
                <a:gd name="T68" fmla="*/ 376 w 896"/>
                <a:gd name="T69" fmla="*/ 6 h 896"/>
                <a:gd name="T70" fmla="*/ 297 w 896"/>
                <a:gd name="T71" fmla="*/ 0 h 896"/>
                <a:gd name="T72" fmla="*/ 220 w 896"/>
                <a:gd name="T73" fmla="*/ 14 h 896"/>
                <a:gd name="T74" fmla="*/ 151 w 896"/>
                <a:gd name="T75" fmla="*/ 45 h 896"/>
                <a:gd name="T76" fmla="*/ 92 w 896"/>
                <a:gd name="T77" fmla="*/ 92 h 896"/>
                <a:gd name="T78" fmla="*/ 45 w 896"/>
                <a:gd name="T79" fmla="*/ 150 h 896"/>
                <a:gd name="T80" fmla="*/ 14 w 896"/>
                <a:gd name="T81" fmla="*/ 220 h 896"/>
                <a:gd name="T82" fmla="*/ 0 w 896"/>
                <a:gd name="T83" fmla="*/ 297 h 896"/>
                <a:gd name="T84" fmla="*/ 6 w 896"/>
                <a:gd name="T85" fmla="*/ 376 h 896"/>
                <a:gd name="T86" fmla="*/ 31 w 896"/>
                <a:gd name="T87" fmla="*/ 449 h 896"/>
                <a:gd name="T88" fmla="*/ 72 w 896"/>
                <a:gd name="T89" fmla="*/ 512 h 896"/>
                <a:gd name="T90" fmla="*/ 126 w 896"/>
                <a:gd name="T91" fmla="*/ 564 h 896"/>
                <a:gd name="T92" fmla="*/ 191 w 896"/>
                <a:gd name="T93" fmla="*/ 602 h 896"/>
                <a:gd name="T94" fmla="*/ 265 w 896"/>
                <a:gd name="T95" fmla="*/ 623 h 896"/>
                <a:gd name="T96" fmla="*/ 343 w 896"/>
                <a:gd name="T97" fmla="*/ 625 h 896"/>
                <a:gd name="T98" fmla="*/ 415 w 896"/>
                <a:gd name="T99" fmla="*/ 609 h 896"/>
                <a:gd name="T100" fmla="*/ 479 w 896"/>
                <a:gd name="T101" fmla="*/ 579 h 896"/>
                <a:gd name="T102" fmla="*/ 871 w 896"/>
                <a:gd name="T103" fmla="*/ 891 h 896"/>
                <a:gd name="T104" fmla="*/ 885 w 896"/>
                <a:gd name="T105" fmla="*/ 896 h 896"/>
                <a:gd name="T106" fmla="*/ 895 w 896"/>
                <a:gd name="T107" fmla="*/ 886 h 896"/>
                <a:gd name="T108" fmla="*/ 894 w 896"/>
                <a:gd name="T109" fmla="*/ 872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96" h="896">
                  <a:moveTo>
                    <a:pt x="30" y="313"/>
                  </a:moveTo>
                  <a:lnTo>
                    <a:pt x="30" y="298"/>
                  </a:lnTo>
                  <a:lnTo>
                    <a:pt x="31" y="284"/>
                  </a:lnTo>
                  <a:lnTo>
                    <a:pt x="33" y="270"/>
                  </a:lnTo>
                  <a:lnTo>
                    <a:pt x="35" y="256"/>
                  </a:lnTo>
                  <a:lnTo>
                    <a:pt x="38" y="242"/>
                  </a:lnTo>
                  <a:lnTo>
                    <a:pt x="43" y="228"/>
                  </a:lnTo>
                  <a:lnTo>
                    <a:pt x="47" y="216"/>
                  </a:lnTo>
                  <a:lnTo>
                    <a:pt x="51" y="203"/>
                  </a:lnTo>
                  <a:lnTo>
                    <a:pt x="58" y="190"/>
                  </a:lnTo>
                  <a:lnTo>
                    <a:pt x="64" y="178"/>
                  </a:lnTo>
                  <a:lnTo>
                    <a:pt x="71" y="165"/>
                  </a:lnTo>
                  <a:lnTo>
                    <a:pt x="78" y="155"/>
                  </a:lnTo>
                  <a:lnTo>
                    <a:pt x="86" y="143"/>
                  </a:lnTo>
                  <a:lnTo>
                    <a:pt x="94" y="132"/>
                  </a:lnTo>
                  <a:lnTo>
                    <a:pt x="104" y="123"/>
                  </a:lnTo>
                  <a:lnTo>
                    <a:pt x="112" y="112"/>
                  </a:lnTo>
                  <a:lnTo>
                    <a:pt x="123" y="103"/>
                  </a:lnTo>
                  <a:lnTo>
                    <a:pt x="133" y="94"/>
                  </a:lnTo>
                  <a:lnTo>
                    <a:pt x="143" y="85"/>
                  </a:lnTo>
                  <a:lnTo>
                    <a:pt x="155" y="78"/>
                  </a:lnTo>
                  <a:lnTo>
                    <a:pt x="166" y="70"/>
                  </a:lnTo>
                  <a:lnTo>
                    <a:pt x="179" y="64"/>
                  </a:lnTo>
                  <a:lnTo>
                    <a:pt x="190" y="57"/>
                  </a:lnTo>
                  <a:lnTo>
                    <a:pt x="203" y="51"/>
                  </a:lnTo>
                  <a:lnTo>
                    <a:pt x="216" y="47"/>
                  </a:lnTo>
                  <a:lnTo>
                    <a:pt x="229" y="41"/>
                  </a:lnTo>
                  <a:lnTo>
                    <a:pt x="243" y="38"/>
                  </a:lnTo>
                  <a:lnTo>
                    <a:pt x="257" y="35"/>
                  </a:lnTo>
                  <a:lnTo>
                    <a:pt x="271" y="33"/>
                  </a:lnTo>
                  <a:lnTo>
                    <a:pt x="284" y="31"/>
                  </a:lnTo>
                  <a:lnTo>
                    <a:pt x="298" y="30"/>
                  </a:lnTo>
                  <a:lnTo>
                    <a:pt x="313" y="29"/>
                  </a:lnTo>
                  <a:lnTo>
                    <a:pt x="328" y="30"/>
                  </a:lnTo>
                  <a:lnTo>
                    <a:pt x="342" y="31"/>
                  </a:lnTo>
                  <a:lnTo>
                    <a:pt x="356" y="33"/>
                  </a:lnTo>
                  <a:lnTo>
                    <a:pt x="370" y="35"/>
                  </a:lnTo>
                  <a:lnTo>
                    <a:pt x="384" y="38"/>
                  </a:lnTo>
                  <a:lnTo>
                    <a:pt x="398" y="41"/>
                  </a:lnTo>
                  <a:lnTo>
                    <a:pt x="411" y="47"/>
                  </a:lnTo>
                  <a:lnTo>
                    <a:pt x="424" y="51"/>
                  </a:lnTo>
                  <a:lnTo>
                    <a:pt x="436" y="57"/>
                  </a:lnTo>
                  <a:lnTo>
                    <a:pt x="448" y="64"/>
                  </a:lnTo>
                  <a:lnTo>
                    <a:pt x="461" y="70"/>
                  </a:lnTo>
                  <a:lnTo>
                    <a:pt x="472" y="78"/>
                  </a:lnTo>
                  <a:lnTo>
                    <a:pt x="483" y="85"/>
                  </a:lnTo>
                  <a:lnTo>
                    <a:pt x="494" y="94"/>
                  </a:lnTo>
                  <a:lnTo>
                    <a:pt x="504" y="102"/>
                  </a:lnTo>
                  <a:lnTo>
                    <a:pt x="514" y="112"/>
                  </a:lnTo>
                  <a:lnTo>
                    <a:pt x="523" y="123"/>
                  </a:lnTo>
                  <a:lnTo>
                    <a:pt x="533" y="132"/>
                  </a:lnTo>
                  <a:lnTo>
                    <a:pt x="541" y="143"/>
                  </a:lnTo>
                  <a:lnTo>
                    <a:pt x="549" y="155"/>
                  </a:lnTo>
                  <a:lnTo>
                    <a:pt x="556" y="165"/>
                  </a:lnTo>
                  <a:lnTo>
                    <a:pt x="563" y="178"/>
                  </a:lnTo>
                  <a:lnTo>
                    <a:pt x="569" y="190"/>
                  </a:lnTo>
                  <a:lnTo>
                    <a:pt x="575" y="203"/>
                  </a:lnTo>
                  <a:lnTo>
                    <a:pt x="580" y="216"/>
                  </a:lnTo>
                  <a:lnTo>
                    <a:pt x="585" y="228"/>
                  </a:lnTo>
                  <a:lnTo>
                    <a:pt x="588" y="242"/>
                  </a:lnTo>
                  <a:lnTo>
                    <a:pt x="591" y="256"/>
                  </a:lnTo>
                  <a:lnTo>
                    <a:pt x="594" y="270"/>
                  </a:lnTo>
                  <a:lnTo>
                    <a:pt x="596" y="284"/>
                  </a:lnTo>
                  <a:lnTo>
                    <a:pt x="597" y="298"/>
                  </a:lnTo>
                  <a:lnTo>
                    <a:pt x="597" y="313"/>
                  </a:lnTo>
                  <a:lnTo>
                    <a:pt x="597" y="328"/>
                  </a:lnTo>
                  <a:lnTo>
                    <a:pt x="596" y="342"/>
                  </a:lnTo>
                  <a:lnTo>
                    <a:pt x="594" y="356"/>
                  </a:lnTo>
                  <a:lnTo>
                    <a:pt x="591" y="370"/>
                  </a:lnTo>
                  <a:lnTo>
                    <a:pt x="588" y="384"/>
                  </a:lnTo>
                  <a:lnTo>
                    <a:pt x="585" y="397"/>
                  </a:lnTo>
                  <a:lnTo>
                    <a:pt x="580" y="410"/>
                  </a:lnTo>
                  <a:lnTo>
                    <a:pt x="575" y="423"/>
                  </a:lnTo>
                  <a:lnTo>
                    <a:pt x="569" y="436"/>
                  </a:lnTo>
                  <a:lnTo>
                    <a:pt x="563" y="448"/>
                  </a:lnTo>
                  <a:lnTo>
                    <a:pt x="556" y="459"/>
                  </a:lnTo>
                  <a:lnTo>
                    <a:pt x="549" y="471"/>
                  </a:lnTo>
                  <a:lnTo>
                    <a:pt x="541" y="483"/>
                  </a:lnTo>
                  <a:lnTo>
                    <a:pt x="533" y="494"/>
                  </a:lnTo>
                  <a:lnTo>
                    <a:pt x="523" y="503"/>
                  </a:lnTo>
                  <a:lnTo>
                    <a:pt x="514" y="514"/>
                  </a:lnTo>
                  <a:lnTo>
                    <a:pt x="504" y="523"/>
                  </a:lnTo>
                  <a:lnTo>
                    <a:pt x="494" y="532"/>
                  </a:lnTo>
                  <a:lnTo>
                    <a:pt x="483" y="541"/>
                  </a:lnTo>
                  <a:lnTo>
                    <a:pt x="472" y="548"/>
                  </a:lnTo>
                  <a:lnTo>
                    <a:pt x="461" y="556"/>
                  </a:lnTo>
                  <a:lnTo>
                    <a:pt x="448" y="562"/>
                  </a:lnTo>
                  <a:lnTo>
                    <a:pt x="436" y="569"/>
                  </a:lnTo>
                  <a:lnTo>
                    <a:pt x="424" y="575"/>
                  </a:lnTo>
                  <a:lnTo>
                    <a:pt x="411" y="579"/>
                  </a:lnTo>
                  <a:lnTo>
                    <a:pt x="398" y="583"/>
                  </a:lnTo>
                  <a:lnTo>
                    <a:pt x="384" y="588"/>
                  </a:lnTo>
                  <a:lnTo>
                    <a:pt x="370" y="591"/>
                  </a:lnTo>
                  <a:lnTo>
                    <a:pt x="356" y="593"/>
                  </a:lnTo>
                  <a:lnTo>
                    <a:pt x="342" y="595"/>
                  </a:lnTo>
                  <a:lnTo>
                    <a:pt x="328" y="596"/>
                  </a:lnTo>
                  <a:lnTo>
                    <a:pt x="313" y="596"/>
                  </a:lnTo>
                  <a:lnTo>
                    <a:pt x="298" y="596"/>
                  </a:lnTo>
                  <a:lnTo>
                    <a:pt x="284" y="595"/>
                  </a:lnTo>
                  <a:lnTo>
                    <a:pt x="271" y="593"/>
                  </a:lnTo>
                  <a:lnTo>
                    <a:pt x="257" y="591"/>
                  </a:lnTo>
                  <a:lnTo>
                    <a:pt x="243" y="588"/>
                  </a:lnTo>
                  <a:lnTo>
                    <a:pt x="229" y="583"/>
                  </a:lnTo>
                  <a:lnTo>
                    <a:pt x="216" y="579"/>
                  </a:lnTo>
                  <a:lnTo>
                    <a:pt x="203" y="575"/>
                  </a:lnTo>
                  <a:lnTo>
                    <a:pt x="190" y="569"/>
                  </a:lnTo>
                  <a:lnTo>
                    <a:pt x="179" y="562"/>
                  </a:lnTo>
                  <a:lnTo>
                    <a:pt x="166" y="556"/>
                  </a:lnTo>
                  <a:lnTo>
                    <a:pt x="155" y="548"/>
                  </a:lnTo>
                  <a:lnTo>
                    <a:pt x="143" y="541"/>
                  </a:lnTo>
                  <a:lnTo>
                    <a:pt x="133" y="532"/>
                  </a:lnTo>
                  <a:lnTo>
                    <a:pt x="123" y="523"/>
                  </a:lnTo>
                  <a:lnTo>
                    <a:pt x="112" y="514"/>
                  </a:lnTo>
                  <a:lnTo>
                    <a:pt x="104" y="503"/>
                  </a:lnTo>
                  <a:lnTo>
                    <a:pt x="94" y="494"/>
                  </a:lnTo>
                  <a:lnTo>
                    <a:pt x="86" y="483"/>
                  </a:lnTo>
                  <a:lnTo>
                    <a:pt x="78" y="471"/>
                  </a:lnTo>
                  <a:lnTo>
                    <a:pt x="71" y="459"/>
                  </a:lnTo>
                  <a:lnTo>
                    <a:pt x="64" y="448"/>
                  </a:lnTo>
                  <a:lnTo>
                    <a:pt x="58" y="436"/>
                  </a:lnTo>
                  <a:lnTo>
                    <a:pt x="51" y="423"/>
                  </a:lnTo>
                  <a:lnTo>
                    <a:pt x="47" y="410"/>
                  </a:lnTo>
                  <a:lnTo>
                    <a:pt x="43" y="397"/>
                  </a:lnTo>
                  <a:lnTo>
                    <a:pt x="38" y="384"/>
                  </a:lnTo>
                  <a:lnTo>
                    <a:pt x="35" y="370"/>
                  </a:lnTo>
                  <a:lnTo>
                    <a:pt x="33" y="356"/>
                  </a:lnTo>
                  <a:lnTo>
                    <a:pt x="31" y="342"/>
                  </a:lnTo>
                  <a:lnTo>
                    <a:pt x="30" y="328"/>
                  </a:lnTo>
                  <a:lnTo>
                    <a:pt x="30" y="313"/>
                  </a:lnTo>
                  <a:close/>
                  <a:moveTo>
                    <a:pt x="892" y="870"/>
                  </a:moveTo>
                  <a:lnTo>
                    <a:pt x="545" y="524"/>
                  </a:lnTo>
                  <a:lnTo>
                    <a:pt x="554" y="513"/>
                  </a:lnTo>
                  <a:lnTo>
                    <a:pt x="564" y="502"/>
                  </a:lnTo>
                  <a:lnTo>
                    <a:pt x="571" y="490"/>
                  </a:lnTo>
                  <a:lnTo>
                    <a:pt x="580" y="479"/>
                  </a:lnTo>
                  <a:lnTo>
                    <a:pt x="587" y="466"/>
                  </a:lnTo>
                  <a:lnTo>
                    <a:pt x="594" y="454"/>
                  </a:lnTo>
                  <a:lnTo>
                    <a:pt x="600" y="441"/>
                  </a:lnTo>
                  <a:lnTo>
                    <a:pt x="605" y="427"/>
                  </a:lnTo>
                  <a:lnTo>
                    <a:pt x="611" y="415"/>
                  </a:lnTo>
                  <a:lnTo>
                    <a:pt x="615" y="401"/>
                  </a:lnTo>
                  <a:lnTo>
                    <a:pt x="618" y="387"/>
                  </a:lnTo>
                  <a:lnTo>
                    <a:pt x="621" y="372"/>
                  </a:lnTo>
                  <a:lnTo>
                    <a:pt x="624" y="358"/>
                  </a:lnTo>
                  <a:lnTo>
                    <a:pt x="626" y="343"/>
                  </a:lnTo>
                  <a:lnTo>
                    <a:pt x="627" y="328"/>
                  </a:lnTo>
                  <a:lnTo>
                    <a:pt x="627" y="313"/>
                  </a:lnTo>
                  <a:lnTo>
                    <a:pt x="627" y="297"/>
                  </a:lnTo>
                  <a:lnTo>
                    <a:pt x="626" y="281"/>
                  </a:lnTo>
                  <a:lnTo>
                    <a:pt x="624" y="265"/>
                  </a:lnTo>
                  <a:lnTo>
                    <a:pt x="620" y="250"/>
                  </a:lnTo>
                  <a:lnTo>
                    <a:pt x="617" y="235"/>
                  </a:lnTo>
                  <a:lnTo>
                    <a:pt x="613" y="220"/>
                  </a:lnTo>
                  <a:lnTo>
                    <a:pt x="609" y="205"/>
                  </a:lnTo>
                  <a:lnTo>
                    <a:pt x="602" y="191"/>
                  </a:lnTo>
                  <a:lnTo>
                    <a:pt x="596" y="177"/>
                  </a:lnTo>
                  <a:lnTo>
                    <a:pt x="589" y="163"/>
                  </a:lnTo>
                  <a:lnTo>
                    <a:pt x="582" y="150"/>
                  </a:lnTo>
                  <a:lnTo>
                    <a:pt x="573" y="138"/>
                  </a:lnTo>
                  <a:lnTo>
                    <a:pt x="565" y="125"/>
                  </a:lnTo>
                  <a:lnTo>
                    <a:pt x="555" y="113"/>
                  </a:lnTo>
                  <a:lnTo>
                    <a:pt x="545" y="102"/>
                  </a:lnTo>
                  <a:lnTo>
                    <a:pt x="535" y="92"/>
                  </a:lnTo>
                  <a:lnTo>
                    <a:pt x="524" y="81"/>
                  </a:lnTo>
                  <a:lnTo>
                    <a:pt x="513" y="71"/>
                  </a:lnTo>
                  <a:lnTo>
                    <a:pt x="501" y="62"/>
                  </a:lnTo>
                  <a:lnTo>
                    <a:pt x="489" y="53"/>
                  </a:lnTo>
                  <a:lnTo>
                    <a:pt x="476" y="45"/>
                  </a:lnTo>
                  <a:lnTo>
                    <a:pt x="463" y="37"/>
                  </a:lnTo>
                  <a:lnTo>
                    <a:pt x="449" y="31"/>
                  </a:lnTo>
                  <a:lnTo>
                    <a:pt x="435" y="24"/>
                  </a:lnTo>
                  <a:lnTo>
                    <a:pt x="421" y="18"/>
                  </a:lnTo>
                  <a:lnTo>
                    <a:pt x="406" y="14"/>
                  </a:lnTo>
                  <a:lnTo>
                    <a:pt x="391" y="9"/>
                  </a:lnTo>
                  <a:lnTo>
                    <a:pt x="376" y="6"/>
                  </a:lnTo>
                  <a:lnTo>
                    <a:pt x="361" y="3"/>
                  </a:lnTo>
                  <a:lnTo>
                    <a:pt x="345" y="1"/>
                  </a:lnTo>
                  <a:lnTo>
                    <a:pt x="329" y="0"/>
                  </a:lnTo>
                  <a:lnTo>
                    <a:pt x="313" y="0"/>
                  </a:lnTo>
                  <a:lnTo>
                    <a:pt x="297" y="0"/>
                  </a:lnTo>
                  <a:lnTo>
                    <a:pt x="281" y="1"/>
                  </a:lnTo>
                  <a:lnTo>
                    <a:pt x="265" y="3"/>
                  </a:lnTo>
                  <a:lnTo>
                    <a:pt x="250" y="5"/>
                  </a:lnTo>
                  <a:lnTo>
                    <a:pt x="235" y="9"/>
                  </a:lnTo>
                  <a:lnTo>
                    <a:pt x="220" y="14"/>
                  </a:lnTo>
                  <a:lnTo>
                    <a:pt x="205" y="18"/>
                  </a:lnTo>
                  <a:lnTo>
                    <a:pt x="191" y="24"/>
                  </a:lnTo>
                  <a:lnTo>
                    <a:pt x="178" y="30"/>
                  </a:lnTo>
                  <a:lnTo>
                    <a:pt x="164" y="37"/>
                  </a:lnTo>
                  <a:lnTo>
                    <a:pt x="151" y="45"/>
                  </a:lnTo>
                  <a:lnTo>
                    <a:pt x="138" y="53"/>
                  </a:lnTo>
                  <a:lnTo>
                    <a:pt x="126" y="62"/>
                  </a:lnTo>
                  <a:lnTo>
                    <a:pt x="114" y="71"/>
                  </a:lnTo>
                  <a:lnTo>
                    <a:pt x="103" y="81"/>
                  </a:lnTo>
                  <a:lnTo>
                    <a:pt x="92" y="92"/>
                  </a:lnTo>
                  <a:lnTo>
                    <a:pt x="81" y="102"/>
                  </a:lnTo>
                  <a:lnTo>
                    <a:pt x="72" y="113"/>
                  </a:lnTo>
                  <a:lnTo>
                    <a:pt x="62" y="125"/>
                  </a:lnTo>
                  <a:lnTo>
                    <a:pt x="53" y="138"/>
                  </a:lnTo>
                  <a:lnTo>
                    <a:pt x="45" y="150"/>
                  </a:lnTo>
                  <a:lnTo>
                    <a:pt x="37" y="163"/>
                  </a:lnTo>
                  <a:lnTo>
                    <a:pt x="31" y="177"/>
                  </a:lnTo>
                  <a:lnTo>
                    <a:pt x="25" y="191"/>
                  </a:lnTo>
                  <a:lnTo>
                    <a:pt x="18" y="205"/>
                  </a:lnTo>
                  <a:lnTo>
                    <a:pt x="14" y="220"/>
                  </a:lnTo>
                  <a:lnTo>
                    <a:pt x="10" y="235"/>
                  </a:lnTo>
                  <a:lnTo>
                    <a:pt x="6" y="250"/>
                  </a:lnTo>
                  <a:lnTo>
                    <a:pt x="3" y="265"/>
                  </a:lnTo>
                  <a:lnTo>
                    <a:pt x="1" y="281"/>
                  </a:lnTo>
                  <a:lnTo>
                    <a:pt x="0" y="297"/>
                  </a:lnTo>
                  <a:lnTo>
                    <a:pt x="0" y="313"/>
                  </a:lnTo>
                  <a:lnTo>
                    <a:pt x="0" y="329"/>
                  </a:lnTo>
                  <a:lnTo>
                    <a:pt x="1" y="345"/>
                  </a:lnTo>
                  <a:lnTo>
                    <a:pt x="3" y="361"/>
                  </a:lnTo>
                  <a:lnTo>
                    <a:pt x="6" y="376"/>
                  </a:lnTo>
                  <a:lnTo>
                    <a:pt x="10" y="391"/>
                  </a:lnTo>
                  <a:lnTo>
                    <a:pt x="14" y="406"/>
                  </a:lnTo>
                  <a:lnTo>
                    <a:pt x="18" y="421"/>
                  </a:lnTo>
                  <a:lnTo>
                    <a:pt x="25" y="435"/>
                  </a:lnTo>
                  <a:lnTo>
                    <a:pt x="31" y="449"/>
                  </a:lnTo>
                  <a:lnTo>
                    <a:pt x="37" y="463"/>
                  </a:lnTo>
                  <a:lnTo>
                    <a:pt x="45" y="475"/>
                  </a:lnTo>
                  <a:lnTo>
                    <a:pt x="53" y="488"/>
                  </a:lnTo>
                  <a:lnTo>
                    <a:pt x="62" y="500"/>
                  </a:lnTo>
                  <a:lnTo>
                    <a:pt x="72" y="512"/>
                  </a:lnTo>
                  <a:lnTo>
                    <a:pt x="81" y="524"/>
                  </a:lnTo>
                  <a:lnTo>
                    <a:pt x="92" y="534"/>
                  </a:lnTo>
                  <a:lnTo>
                    <a:pt x="103" y="545"/>
                  </a:lnTo>
                  <a:lnTo>
                    <a:pt x="114" y="555"/>
                  </a:lnTo>
                  <a:lnTo>
                    <a:pt x="126" y="564"/>
                  </a:lnTo>
                  <a:lnTo>
                    <a:pt x="138" y="573"/>
                  </a:lnTo>
                  <a:lnTo>
                    <a:pt x="151" y="581"/>
                  </a:lnTo>
                  <a:lnTo>
                    <a:pt x="164" y="589"/>
                  </a:lnTo>
                  <a:lnTo>
                    <a:pt x="178" y="595"/>
                  </a:lnTo>
                  <a:lnTo>
                    <a:pt x="191" y="602"/>
                  </a:lnTo>
                  <a:lnTo>
                    <a:pt x="205" y="608"/>
                  </a:lnTo>
                  <a:lnTo>
                    <a:pt x="220" y="612"/>
                  </a:lnTo>
                  <a:lnTo>
                    <a:pt x="235" y="617"/>
                  </a:lnTo>
                  <a:lnTo>
                    <a:pt x="250" y="620"/>
                  </a:lnTo>
                  <a:lnTo>
                    <a:pt x="265" y="623"/>
                  </a:lnTo>
                  <a:lnTo>
                    <a:pt x="281" y="625"/>
                  </a:lnTo>
                  <a:lnTo>
                    <a:pt x="297" y="626"/>
                  </a:lnTo>
                  <a:lnTo>
                    <a:pt x="313" y="626"/>
                  </a:lnTo>
                  <a:lnTo>
                    <a:pt x="328" y="626"/>
                  </a:lnTo>
                  <a:lnTo>
                    <a:pt x="343" y="625"/>
                  </a:lnTo>
                  <a:lnTo>
                    <a:pt x="358" y="623"/>
                  </a:lnTo>
                  <a:lnTo>
                    <a:pt x="372" y="621"/>
                  </a:lnTo>
                  <a:lnTo>
                    <a:pt x="387" y="618"/>
                  </a:lnTo>
                  <a:lnTo>
                    <a:pt x="401" y="614"/>
                  </a:lnTo>
                  <a:lnTo>
                    <a:pt x="415" y="609"/>
                  </a:lnTo>
                  <a:lnTo>
                    <a:pt x="428" y="605"/>
                  </a:lnTo>
                  <a:lnTo>
                    <a:pt x="442" y="600"/>
                  </a:lnTo>
                  <a:lnTo>
                    <a:pt x="455" y="593"/>
                  </a:lnTo>
                  <a:lnTo>
                    <a:pt x="467" y="587"/>
                  </a:lnTo>
                  <a:lnTo>
                    <a:pt x="479" y="579"/>
                  </a:lnTo>
                  <a:lnTo>
                    <a:pt x="491" y="571"/>
                  </a:lnTo>
                  <a:lnTo>
                    <a:pt x="503" y="563"/>
                  </a:lnTo>
                  <a:lnTo>
                    <a:pt x="513" y="554"/>
                  </a:lnTo>
                  <a:lnTo>
                    <a:pt x="524" y="545"/>
                  </a:lnTo>
                  <a:lnTo>
                    <a:pt x="871" y="891"/>
                  </a:lnTo>
                  <a:lnTo>
                    <a:pt x="873" y="893"/>
                  </a:lnTo>
                  <a:lnTo>
                    <a:pt x="876" y="895"/>
                  </a:lnTo>
                  <a:lnTo>
                    <a:pt x="878" y="896"/>
                  </a:lnTo>
                  <a:lnTo>
                    <a:pt x="881" y="896"/>
                  </a:lnTo>
                  <a:lnTo>
                    <a:pt x="885" y="896"/>
                  </a:lnTo>
                  <a:lnTo>
                    <a:pt x="887" y="895"/>
                  </a:lnTo>
                  <a:lnTo>
                    <a:pt x="890" y="894"/>
                  </a:lnTo>
                  <a:lnTo>
                    <a:pt x="892" y="891"/>
                  </a:lnTo>
                  <a:lnTo>
                    <a:pt x="894" y="889"/>
                  </a:lnTo>
                  <a:lnTo>
                    <a:pt x="895" y="886"/>
                  </a:lnTo>
                  <a:lnTo>
                    <a:pt x="896" y="884"/>
                  </a:lnTo>
                  <a:lnTo>
                    <a:pt x="896" y="881"/>
                  </a:lnTo>
                  <a:lnTo>
                    <a:pt x="896" y="878"/>
                  </a:lnTo>
                  <a:lnTo>
                    <a:pt x="895" y="875"/>
                  </a:lnTo>
                  <a:lnTo>
                    <a:pt x="894" y="872"/>
                  </a:lnTo>
                  <a:lnTo>
                    <a:pt x="892" y="870"/>
                  </a:lnTo>
                  <a:lnTo>
                    <a:pt x="892" y="8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xmlns="" id="{96E617BC-0BF4-4649-8C62-41690BB7C1B8}"/>
                </a:ext>
              </a:extLst>
            </p:cNvPr>
            <p:cNvGrpSpPr/>
            <p:nvPr/>
          </p:nvGrpSpPr>
          <p:grpSpPr>
            <a:xfrm>
              <a:off x="1485097" y="3433999"/>
              <a:ext cx="333694" cy="470320"/>
              <a:chOff x="6521450" y="1919288"/>
              <a:chExt cx="201613" cy="284162"/>
            </a:xfrm>
            <a:solidFill>
              <a:schemeClr val="accent3"/>
            </a:solidFill>
          </p:grpSpPr>
          <p:sp>
            <p:nvSpPr>
              <p:cNvPr id="69" name="Freeform 305">
                <a:extLst>
                  <a:ext uri="{FF2B5EF4-FFF2-40B4-BE49-F238E27FC236}">
                    <a16:creationId xmlns:a16="http://schemas.microsoft.com/office/drawing/2014/main" xmlns="" id="{2DA95C13-8514-41BD-9154-E017103371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21450" y="1919288"/>
                <a:ext cx="201613" cy="203200"/>
              </a:xfrm>
              <a:custGeom>
                <a:avLst/>
                <a:gdLst>
                  <a:gd name="T0" fmla="*/ 602 w 633"/>
                  <a:gd name="T1" fmla="*/ 377 h 640"/>
                  <a:gd name="T2" fmla="*/ 575 w 633"/>
                  <a:gd name="T3" fmla="*/ 443 h 640"/>
                  <a:gd name="T4" fmla="*/ 523 w 633"/>
                  <a:gd name="T5" fmla="*/ 457 h 640"/>
                  <a:gd name="T6" fmla="*/ 516 w 633"/>
                  <a:gd name="T7" fmla="*/ 478 h 640"/>
                  <a:gd name="T8" fmla="*/ 500 w 633"/>
                  <a:gd name="T9" fmla="*/ 547 h 640"/>
                  <a:gd name="T10" fmla="*/ 428 w 633"/>
                  <a:gd name="T11" fmla="*/ 563 h 640"/>
                  <a:gd name="T12" fmla="*/ 393 w 633"/>
                  <a:gd name="T13" fmla="*/ 550 h 640"/>
                  <a:gd name="T14" fmla="*/ 373 w 633"/>
                  <a:gd name="T15" fmla="*/ 581 h 640"/>
                  <a:gd name="T16" fmla="*/ 306 w 633"/>
                  <a:gd name="T17" fmla="*/ 609 h 640"/>
                  <a:gd name="T18" fmla="*/ 250 w 633"/>
                  <a:gd name="T19" fmla="*/ 561 h 640"/>
                  <a:gd name="T20" fmla="*/ 235 w 633"/>
                  <a:gd name="T21" fmla="*/ 549 h 640"/>
                  <a:gd name="T22" fmla="*/ 184 w 633"/>
                  <a:gd name="T23" fmla="*/ 566 h 640"/>
                  <a:gd name="T24" fmla="*/ 119 w 633"/>
                  <a:gd name="T25" fmla="*/ 530 h 640"/>
                  <a:gd name="T26" fmla="*/ 118 w 633"/>
                  <a:gd name="T27" fmla="*/ 472 h 640"/>
                  <a:gd name="T28" fmla="*/ 103 w 633"/>
                  <a:gd name="T29" fmla="*/ 456 h 640"/>
                  <a:gd name="T30" fmla="*/ 44 w 633"/>
                  <a:gd name="T31" fmla="*/ 428 h 640"/>
                  <a:gd name="T32" fmla="*/ 38 w 633"/>
                  <a:gd name="T33" fmla="*/ 357 h 640"/>
                  <a:gd name="T34" fmla="*/ 68 w 633"/>
                  <a:gd name="T35" fmla="*/ 324 h 640"/>
                  <a:gd name="T36" fmla="*/ 51 w 633"/>
                  <a:gd name="T37" fmla="*/ 299 h 640"/>
                  <a:gd name="T38" fmla="*/ 33 w 633"/>
                  <a:gd name="T39" fmla="*/ 230 h 640"/>
                  <a:gd name="T40" fmla="*/ 88 w 633"/>
                  <a:gd name="T41" fmla="*/ 185 h 640"/>
                  <a:gd name="T42" fmla="*/ 117 w 633"/>
                  <a:gd name="T43" fmla="*/ 174 h 640"/>
                  <a:gd name="T44" fmla="*/ 114 w 633"/>
                  <a:gd name="T45" fmla="*/ 130 h 640"/>
                  <a:gd name="T46" fmla="*/ 161 w 633"/>
                  <a:gd name="T47" fmla="*/ 76 h 640"/>
                  <a:gd name="T48" fmla="*/ 226 w 633"/>
                  <a:gd name="T49" fmla="*/ 87 h 640"/>
                  <a:gd name="T50" fmla="*/ 248 w 633"/>
                  <a:gd name="T51" fmla="*/ 83 h 640"/>
                  <a:gd name="T52" fmla="*/ 284 w 633"/>
                  <a:gd name="T53" fmla="*/ 37 h 640"/>
                  <a:gd name="T54" fmla="*/ 358 w 633"/>
                  <a:gd name="T55" fmla="*/ 42 h 640"/>
                  <a:gd name="T56" fmla="*/ 387 w 633"/>
                  <a:gd name="T57" fmla="*/ 85 h 640"/>
                  <a:gd name="T58" fmla="*/ 408 w 633"/>
                  <a:gd name="T59" fmla="*/ 86 h 640"/>
                  <a:gd name="T60" fmla="*/ 482 w 633"/>
                  <a:gd name="T61" fmla="*/ 79 h 640"/>
                  <a:gd name="T62" fmla="*/ 520 w 633"/>
                  <a:gd name="T63" fmla="*/ 140 h 640"/>
                  <a:gd name="T64" fmla="*/ 517 w 633"/>
                  <a:gd name="T65" fmla="*/ 177 h 640"/>
                  <a:gd name="T66" fmla="*/ 556 w 633"/>
                  <a:gd name="T67" fmla="*/ 187 h 640"/>
                  <a:gd name="T68" fmla="*/ 603 w 633"/>
                  <a:gd name="T69" fmla="*/ 240 h 640"/>
                  <a:gd name="T70" fmla="*/ 573 w 633"/>
                  <a:gd name="T71" fmla="*/ 307 h 640"/>
                  <a:gd name="T72" fmla="*/ 566 w 633"/>
                  <a:gd name="T73" fmla="*/ 327 h 640"/>
                  <a:gd name="T74" fmla="*/ 631 w 633"/>
                  <a:gd name="T75" fmla="*/ 273 h 640"/>
                  <a:gd name="T76" fmla="*/ 607 w 633"/>
                  <a:gd name="T77" fmla="*/ 186 h 640"/>
                  <a:gd name="T78" fmla="*/ 549 w 633"/>
                  <a:gd name="T79" fmla="*/ 128 h 640"/>
                  <a:gd name="T80" fmla="*/ 497 w 633"/>
                  <a:gd name="T81" fmla="*/ 53 h 640"/>
                  <a:gd name="T82" fmla="*/ 405 w 633"/>
                  <a:gd name="T83" fmla="*/ 53 h 640"/>
                  <a:gd name="T84" fmla="*/ 330 w 633"/>
                  <a:gd name="T85" fmla="*/ 1 h 640"/>
                  <a:gd name="T86" fmla="*/ 243 w 633"/>
                  <a:gd name="T87" fmla="*/ 31 h 640"/>
                  <a:gd name="T88" fmla="*/ 161 w 633"/>
                  <a:gd name="T89" fmla="*/ 45 h 640"/>
                  <a:gd name="T90" fmla="*/ 91 w 633"/>
                  <a:gd name="T91" fmla="*/ 102 h 640"/>
                  <a:gd name="T92" fmla="*/ 46 w 633"/>
                  <a:gd name="T93" fmla="*/ 169 h 640"/>
                  <a:gd name="T94" fmla="*/ 0 w 633"/>
                  <a:gd name="T95" fmla="*/ 247 h 640"/>
                  <a:gd name="T96" fmla="*/ 20 w 633"/>
                  <a:gd name="T97" fmla="*/ 330 h 640"/>
                  <a:gd name="T98" fmla="*/ 5 w 633"/>
                  <a:gd name="T99" fmla="*/ 419 h 640"/>
                  <a:gd name="T100" fmla="*/ 71 w 633"/>
                  <a:gd name="T101" fmla="*/ 482 h 640"/>
                  <a:gd name="T102" fmla="*/ 104 w 633"/>
                  <a:gd name="T103" fmla="*/ 560 h 640"/>
                  <a:gd name="T104" fmla="*/ 189 w 633"/>
                  <a:gd name="T105" fmla="*/ 596 h 640"/>
                  <a:gd name="T106" fmla="*/ 265 w 633"/>
                  <a:gd name="T107" fmla="*/ 625 h 640"/>
                  <a:gd name="T108" fmla="*/ 357 w 633"/>
                  <a:gd name="T109" fmla="*/ 632 h 640"/>
                  <a:gd name="T110" fmla="*/ 431 w 633"/>
                  <a:gd name="T111" fmla="*/ 595 h 640"/>
                  <a:gd name="T112" fmla="*/ 519 w 633"/>
                  <a:gd name="T113" fmla="*/ 570 h 640"/>
                  <a:gd name="T114" fmla="*/ 548 w 633"/>
                  <a:gd name="T115" fmla="*/ 485 h 640"/>
                  <a:gd name="T116" fmla="*/ 623 w 633"/>
                  <a:gd name="T117" fmla="*/ 432 h 640"/>
                  <a:gd name="T118" fmla="*/ 620 w 633"/>
                  <a:gd name="T119" fmla="*/ 341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33" h="640">
                    <a:moveTo>
                      <a:pt x="572" y="332"/>
                    </a:moveTo>
                    <a:lnTo>
                      <a:pt x="573" y="333"/>
                    </a:lnTo>
                    <a:lnTo>
                      <a:pt x="581" y="340"/>
                    </a:lnTo>
                    <a:lnTo>
                      <a:pt x="589" y="348"/>
                    </a:lnTo>
                    <a:lnTo>
                      <a:pt x="595" y="357"/>
                    </a:lnTo>
                    <a:lnTo>
                      <a:pt x="600" y="366"/>
                    </a:lnTo>
                    <a:lnTo>
                      <a:pt x="602" y="377"/>
                    </a:lnTo>
                    <a:lnTo>
                      <a:pt x="603" y="388"/>
                    </a:lnTo>
                    <a:lnTo>
                      <a:pt x="603" y="399"/>
                    </a:lnTo>
                    <a:lnTo>
                      <a:pt x="600" y="409"/>
                    </a:lnTo>
                    <a:lnTo>
                      <a:pt x="595" y="419"/>
                    </a:lnTo>
                    <a:lnTo>
                      <a:pt x="590" y="428"/>
                    </a:lnTo>
                    <a:lnTo>
                      <a:pt x="582" y="436"/>
                    </a:lnTo>
                    <a:lnTo>
                      <a:pt x="575" y="443"/>
                    </a:lnTo>
                    <a:lnTo>
                      <a:pt x="565" y="449"/>
                    </a:lnTo>
                    <a:lnTo>
                      <a:pt x="556" y="452"/>
                    </a:lnTo>
                    <a:lnTo>
                      <a:pt x="545" y="455"/>
                    </a:lnTo>
                    <a:lnTo>
                      <a:pt x="534" y="456"/>
                    </a:lnTo>
                    <a:lnTo>
                      <a:pt x="530" y="456"/>
                    </a:lnTo>
                    <a:lnTo>
                      <a:pt x="526" y="456"/>
                    </a:lnTo>
                    <a:lnTo>
                      <a:pt x="523" y="457"/>
                    </a:lnTo>
                    <a:lnTo>
                      <a:pt x="519" y="459"/>
                    </a:lnTo>
                    <a:lnTo>
                      <a:pt x="517" y="462"/>
                    </a:lnTo>
                    <a:lnTo>
                      <a:pt x="516" y="465"/>
                    </a:lnTo>
                    <a:lnTo>
                      <a:pt x="515" y="469"/>
                    </a:lnTo>
                    <a:lnTo>
                      <a:pt x="515" y="472"/>
                    </a:lnTo>
                    <a:lnTo>
                      <a:pt x="515" y="476"/>
                    </a:lnTo>
                    <a:lnTo>
                      <a:pt x="516" y="478"/>
                    </a:lnTo>
                    <a:lnTo>
                      <a:pt x="519" y="488"/>
                    </a:lnTo>
                    <a:lnTo>
                      <a:pt x="520" y="499"/>
                    </a:lnTo>
                    <a:lnTo>
                      <a:pt x="519" y="510"/>
                    </a:lnTo>
                    <a:lnTo>
                      <a:pt x="517" y="520"/>
                    </a:lnTo>
                    <a:lnTo>
                      <a:pt x="513" y="530"/>
                    </a:lnTo>
                    <a:lnTo>
                      <a:pt x="508" y="539"/>
                    </a:lnTo>
                    <a:lnTo>
                      <a:pt x="500" y="547"/>
                    </a:lnTo>
                    <a:lnTo>
                      <a:pt x="492" y="555"/>
                    </a:lnTo>
                    <a:lnTo>
                      <a:pt x="482" y="560"/>
                    </a:lnTo>
                    <a:lnTo>
                      <a:pt x="472" y="564"/>
                    </a:lnTo>
                    <a:lnTo>
                      <a:pt x="461" y="566"/>
                    </a:lnTo>
                    <a:lnTo>
                      <a:pt x="450" y="567"/>
                    </a:lnTo>
                    <a:lnTo>
                      <a:pt x="439" y="566"/>
                    </a:lnTo>
                    <a:lnTo>
                      <a:pt x="428" y="563"/>
                    </a:lnTo>
                    <a:lnTo>
                      <a:pt x="418" y="559"/>
                    </a:lnTo>
                    <a:lnTo>
                      <a:pt x="408" y="554"/>
                    </a:lnTo>
                    <a:lnTo>
                      <a:pt x="407" y="553"/>
                    </a:lnTo>
                    <a:lnTo>
                      <a:pt x="404" y="550"/>
                    </a:lnTo>
                    <a:lnTo>
                      <a:pt x="401" y="549"/>
                    </a:lnTo>
                    <a:lnTo>
                      <a:pt x="396" y="549"/>
                    </a:lnTo>
                    <a:lnTo>
                      <a:pt x="393" y="550"/>
                    </a:lnTo>
                    <a:lnTo>
                      <a:pt x="390" y="551"/>
                    </a:lnTo>
                    <a:lnTo>
                      <a:pt x="387" y="554"/>
                    </a:lnTo>
                    <a:lnTo>
                      <a:pt x="385" y="557"/>
                    </a:lnTo>
                    <a:lnTo>
                      <a:pt x="384" y="560"/>
                    </a:lnTo>
                    <a:lnTo>
                      <a:pt x="384" y="561"/>
                    </a:lnTo>
                    <a:lnTo>
                      <a:pt x="379" y="572"/>
                    </a:lnTo>
                    <a:lnTo>
                      <a:pt x="373" y="581"/>
                    </a:lnTo>
                    <a:lnTo>
                      <a:pt x="366" y="589"/>
                    </a:lnTo>
                    <a:lnTo>
                      <a:pt x="358" y="596"/>
                    </a:lnTo>
                    <a:lnTo>
                      <a:pt x="348" y="602"/>
                    </a:lnTo>
                    <a:lnTo>
                      <a:pt x="339" y="606"/>
                    </a:lnTo>
                    <a:lnTo>
                      <a:pt x="328" y="609"/>
                    </a:lnTo>
                    <a:lnTo>
                      <a:pt x="316" y="610"/>
                    </a:lnTo>
                    <a:lnTo>
                      <a:pt x="306" y="609"/>
                    </a:lnTo>
                    <a:lnTo>
                      <a:pt x="295" y="606"/>
                    </a:lnTo>
                    <a:lnTo>
                      <a:pt x="284" y="602"/>
                    </a:lnTo>
                    <a:lnTo>
                      <a:pt x="276" y="596"/>
                    </a:lnTo>
                    <a:lnTo>
                      <a:pt x="267" y="589"/>
                    </a:lnTo>
                    <a:lnTo>
                      <a:pt x="260" y="581"/>
                    </a:lnTo>
                    <a:lnTo>
                      <a:pt x="254" y="572"/>
                    </a:lnTo>
                    <a:lnTo>
                      <a:pt x="250" y="561"/>
                    </a:lnTo>
                    <a:lnTo>
                      <a:pt x="250" y="560"/>
                    </a:lnTo>
                    <a:lnTo>
                      <a:pt x="248" y="557"/>
                    </a:lnTo>
                    <a:lnTo>
                      <a:pt x="246" y="554"/>
                    </a:lnTo>
                    <a:lnTo>
                      <a:pt x="243" y="551"/>
                    </a:lnTo>
                    <a:lnTo>
                      <a:pt x="240" y="550"/>
                    </a:lnTo>
                    <a:lnTo>
                      <a:pt x="237" y="549"/>
                    </a:lnTo>
                    <a:lnTo>
                      <a:pt x="235" y="549"/>
                    </a:lnTo>
                    <a:lnTo>
                      <a:pt x="231" y="550"/>
                    </a:lnTo>
                    <a:lnTo>
                      <a:pt x="226" y="553"/>
                    </a:lnTo>
                    <a:lnTo>
                      <a:pt x="224" y="554"/>
                    </a:lnTo>
                    <a:lnTo>
                      <a:pt x="216" y="559"/>
                    </a:lnTo>
                    <a:lnTo>
                      <a:pt x="205" y="563"/>
                    </a:lnTo>
                    <a:lnTo>
                      <a:pt x="194" y="566"/>
                    </a:lnTo>
                    <a:lnTo>
                      <a:pt x="184" y="566"/>
                    </a:lnTo>
                    <a:lnTo>
                      <a:pt x="172" y="566"/>
                    </a:lnTo>
                    <a:lnTo>
                      <a:pt x="161" y="564"/>
                    </a:lnTo>
                    <a:lnTo>
                      <a:pt x="150" y="560"/>
                    </a:lnTo>
                    <a:lnTo>
                      <a:pt x="141" y="555"/>
                    </a:lnTo>
                    <a:lnTo>
                      <a:pt x="132" y="547"/>
                    </a:lnTo>
                    <a:lnTo>
                      <a:pt x="126" y="539"/>
                    </a:lnTo>
                    <a:lnTo>
                      <a:pt x="119" y="530"/>
                    </a:lnTo>
                    <a:lnTo>
                      <a:pt x="116" y="520"/>
                    </a:lnTo>
                    <a:lnTo>
                      <a:pt x="113" y="510"/>
                    </a:lnTo>
                    <a:lnTo>
                      <a:pt x="113" y="499"/>
                    </a:lnTo>
                    <a:lnTo>
                      <a:pt x="114" y="488"/>
                    </a:lnTo>
                    <a:lnTo>
                      <a:pt x="117" y="478"/>
                    </a:lnTo>
                    <a:lnTo>
                      <a:pt x="117" y="476"/>
                    </a:lnTo>
                    <a:lnTo>
                      <a:pt x="118" y="472"/>
                    </a:lnTo>
                    <a:lnTo>
                      <a:pt x="118" y="469"/>
                    </a:lnTo>
                    <a:lnTo>
                      <a:pt x="117" y="465"/>
                    </a:lnTo>
                    <a:lnTo>
                      <a:pt x="115" y="462"/>
                    </a:lnTo>
                    <a:lnTo>
                      <a:pt x="113" y="459"/>
                    </a:lnTo>
                    <a:lnTo>
                      <a:pt x="110" y="457"/>
                    </a:lnTo>
                    <a:lnTo>
                      <a:pt x="107" y="456"/>
                    </a:lnTo>
                    <a:lnTo>
                      <a:pt x="103" y="456"/>
                    </a:lnTo>
                    <a:lnTo>
                      <a:pt x="99" y="456"/>
                    </a:lnTo>
                    <a:lnTo>
                      <a:pt x="88" y="455"/>
                    </a:lnTo>
                    <a:lnTo>
                      <a:pt x="78" y="452"/>
                    </a:lnTo>
                    <a:lnTo>
                      <a:pt x="67" y="449"/>
                    </a:lnTo>
                    <a:lnTo>
                      <a:pt x="58" y="443"/>
                    </a:lnTo>
                    <a:lnTo>
                      <a:pt x="50" y="436"/>
                    </a:lnTo>
                    <a:lnTo>
                      <a:pt x="44" y="428"/>
                    </a:lnTo>
                    <a:lnTo>
                      <a:pt x="37" y="419"/>
                    </a:lnTo>
                    <a:lnTo>
                      <a:pt x="33" y="409"/>
                    </a:lnTo>
                    <a:lnTo>
                      <a:pt x="31" y="399"/>
                    </a:lnTo>
                    <a:lnTo>
                      <a:pt x="30" y="388"/>
                    </a:lnTo>
                    <a:lnTo>
                      <a:pt x="31" y="377"/>
                    </a:lnTo>
                    <a:lnTo>
                      <a:pt x="34" y="366"/>
                    </a:lnTo>
                    <a:lnTo>
                      <a:pt x="38" y="357"/>
                    </a:lnTo>
                    <a:lnTo>
                      <a:pt x="44" y="348"/>
                    </a:lnTo>
                    <a:lnTo>
                      <a:pt x="51" y="340"/>
                    </a:lnTo>
                    <a:lnTo>
                      <a:pt x="60" y="333"/>
                    </a:lnTo>
                    <a:lnTo>
                      <a:pt x="62" y="332"/>
                    </a:lnTo>
                    <a:lnTo>
                      <a:pt x="64" y="330"/>
                    </a:lnTo>
                    <a:lnTo>
                      <a:pt x="66" y="327"/>
                    </a:lnTo>
                    <a:lnTo>
                      <a:pt x="68" y="324"/>
                    </a:lnTo>
                    <a:lnTo>
                      <a:pt x="68" y="319"/>
                    </a:lnTo>
                    <a:lnTo>
                      <a:pt x="68" y="316"/>
                    </a:lnTo>
                    <a:lnTo>
                      <a:pt x="66" y="313"/>
                    </a:lnTo>
                    <a:lnTo>
                      <a:pt x="64" y="310"/>
                    </a:lnTo>
                    <a:lnTo>
                      <a:pt x="62" y="308"/>
                    </a:lnTo>
                    <a:lnTo>
                      <a:pt x="60" y="307"/>
                    </a:lnTo>
                    <a:lnTo>
                      <a:pt x="51" y="299"/>
                    </a:lnTo>
                    <a:lnTo>
                      <a:pt x="44" y="291"/>
                    </a:lnTo>
                    <a:lnTo>
                      <a:pt x="38" y="282"/>
                    </a:lnTo>
                    <a:lnTo>
                      <a:pt x="34" y="272"/>
                    </a:lnTo>
                    <a:lnTo>
                      <a:pt x="31" y="262"/>
                    </a:lnTo>
                    <a:lnTo>
                      <a:pt x="30" y="251"/>
                    </a:lnTo>
                    <a:lnTo>
                      <a:pt x="31" y="240"/>
                    </a:lnTo>
                    <a:lnTo>
                      <a:pt x="33" y="230"/>
                    </a:lnTo>
                    <a:lnTo>
                      <a:pt x="37" y="220"/>
                    </a:lnTo>
                    <a:lnTo>
                      <a:pt x="44" y="211"/>
                    </a:lnTo>
                    <a:lnTo>
                      <a:pt x="50" y="203"/>
                    </a:lnTo>
                    <a:lnTo>
                      <a:pt x="58" y="196"/>
                    </a:lnTo>
                    <a:lnTo>
                      <a:pt x="67" y="191"/>
                    </a:lnTo>
                    <a:lnTo>
                      <a:pt x="78" y="187"/>
                    </a:lnTo>
                    <a:lnTo>
                      <a:pt x="88" y="185"/>
                    </a:lnTo>
                    <a:lnTo>
                      <a:pt x="99" y="184"/>
                    </a:lnTo>
                    <a:lnTo>
                      <a:pt x="103" y="184"/>
                    </a:lnTo>
                    <a:lnTo>
                      <a:pt x="107" y="182"/>
                    </a:lnTo>
                    <a:lnTo>
                      <a:pt x="110" y="181"/>
                    </a:lnTo>
                    <a:lnTo>
                      <a:pt x="113" y="180"/>
                    </a:lnTo>
                    <a:lnTo>
                      <a:pt x="115" y="177"/>
                    </a:lnTo>
                    <a:lnTo>
                      <a:pt x="117" y="174"/>
                    </a:lnTo>
                    <a:lnTo>
                      <a:pt x="118" y="171"/>
                    </a:lnTo>
                    <a:lnTo>
                      <a:pt x="118" y="166"/>
                    </a:lnTo>
                    <a:lnTo>
                      <a:pt x="117" y="163"/>
                    </a:lnTo>
                    <a:lnTo>
                      <a:pt x="117" y="161"/>
                    </a:lnTo>
                    <a:lnTo>
                      <a:pt x="114" y="150"/>
                    </a:lnTo>
                    <a:lnTo>
                      <a:pt x="113" y="140"/>
                    </a:lnTo>
                    <a:lnTo>
                      <a:pt x="114" y="130"/>
                    </a:lnTo>
                    <a:lnTo>
                      <a:pt x="116" y="119"/>
                    </a:lnTo>
                    <a:lnTo>
                      <a:pt x="121" y="110"/>
                    </a:lnTo>
                    <a:lnTo>
                      <a:pt x="126" y="100"/>
                    </a:lnTo>
                    <a:lnTo>
                      <a:pt x="133" y="92"/>
                    </a:lnTo>
                    <a:lnTo>
                      <a:pt x="141" y="85"/>
                    </a:lnTo>
                    <a:lnTo>
                      <a:pt x="150" y="79"/>
                    </a:lnTo>
                    <a:lnTo>
                      <a:pt x="161" y="76"/>
                    </a:lnTo>
                    <a:lnTo>
                      <a:pt x="172" y="72"/>
                    </a:lnTo>
                    <a:lnTo>
                      <a:pt x="184" y="72"/>
                    </a:lnTo>
                    <a:lnTo>
                      <a:pt x="194" y="73"/>
                    </a:lnTo>
                    <a:lnTo>
                      <a:pt x="205" y="76"/>
                    </a:lnTo>
                    <a:lnTo>
                      <a:pt x="216" y="80"/>
                    </a:lnTo>
                    <a:lnTo>
                      <a:pt x="224" y="86"/>
                    </a:lnTo>
                    <a:lnTo>
                      <a:pt x="226" y="87"/>
                    </a:lnTo>
                    <a:lnTo>
                      <a:pt x="230" y="88"/>
                    </a:lnTo>
                    <a:lnTo>
                      <a:pt x="233" y="89"/>
                    </a:lnTo>
                    <a:lnTo>
                      <a:pt x="236" y="91"/>
                    </a:lnTo>
                    <a:lnTo>
                      <a:pt x="240" y="89"/>
                    </a:lnTo>
                    <a:lnTo>
                      <a:pt x="243" y="87"/>
                    </a:lnTo>
                    <a:lnTo>
                      <a:pt x="246" y="85"/>
                    </a:lnTo>
                    <a:lnTo>
                      <a:pt x="248" y="83"/>
                    </a:lnTo>
                    <a:lnTo>
                      <a:pt x="250" y="80"/>
                    </a:lnTo>
                    <a:lnTo>
                      <a:pt x="250" y="78"/>
                    </a:lnTo>
                    <a:lnTo>
                      <a:pt x="254" y="67"/>
                    </a:lnTo>
                    <a:lnTo>
                      <a:pt x="260" y="58"/>
                    </a:lnTo>
                    <a:lnTo>
                      <a:pt x="267" y="50"/>
                    </a:lnTo>
                    <a:lnTo>
                      <a:pt x="276" y="42"/>
                    </a:lnTo>
                    <a:lnTo>
                      <a:pt x="284" y="37"/>
                    </a:lnTo>
                    <a:lnTo>
                      <a:pt x="295" y="33"/>
                    </a:lnTo>
                    <a:lnTo>
                      <a:pt x="306" y="31"/>
                    </a:lnTo>
                    <a:lnTo>
                      <a:pt x="316" y="30"/>
                    </a:lnTo>
                    <a:lnTo>
                      <a:pt x="328" y="31"/>
                    </a:lnTo>
                    <a:lnTo>
                      <a:pt x="339" y="33"/>
                    </a:lnTo>
                    <a:lnTo>
                      <a:pt x="348" y="37"/>
                    </a:lnTo>
                    <a:lnTo>
                      <a:pt x="358" y="42"/>
                    </a:lnTo>
                    <a:lnTo>
                      <a:pt x="366" y="50"/>
                    </a:lnTo>
                    <a:lnTo>
                      <a:pt x="373" y="58"/>
                    </a:lnTo>
                    <a:lnTo>
                      <a:pt x="379" y="67"/>
                    </a:lnTo>
                    <a:lnTo>
                      <a:pt x="384" y="78"/>
                    </a:lnTo>
                    <a:lnTo>
                      <a:pt x="384" y="80"/>
                    </a:lnTo>
                    <a:lnTo>
                      <a:pt x="385" y="83"/>
                    </a:lnTo>
                    <a:lnTo>
                      <a:pt x="387" y="85"/>
                    </a:lnTo>
                    <a:lnTo>
                      <a:pt x="390" y="87"/>
                    </a:lnTo>
                    <a:lnTo>
                      <a:pt x="393" y="89"/>
                    </a:lnTo>
                    <a:lnTo>
                      <a:pt x="396" y="89"/>
                    </a:lnTo>
                    <a:lnTo>
                      <a:pt x="401" y="89"/>
                    </a:lnTo>
                    <a:lnTo>
                      <a:pt x="404" y="88"/>
                    </a:lnTo>
                    <a:lnTo>
                      <a:pt x="407" y="87"/>
                    </a:lnTo>
                    <a:lnTo>
                      <a:pt x="408" y="86"/>
                    </a:lnTo>
                    <a:lnTo>
                      <a:pt x="418" y="80"/>
                    </a:lnTo>
                    <a:lnTo>
                      <a:pt x="428" y="76"/>
                    </a:lnTo>
                    <a:lnTo>
                      <a:pt x="439" y="73"/>
                    </a:lnTo>
                    <a:lnTo>
                      <a:pt x="450" y="72"/>
                    </a:lnTo>
                    <a:lnTo>
                      <a:pt x="461" y="72"/>
                    </a:lnTo>
                    <a:lnTo>
                      <a:pt x="472" y="76"/>
                    </a:lnTo>
                    <a:lnTo>
                      <a:pt x="482" y="79"/>
                    </a:lnTo>
                    <a:lnTo>
                      <a:pt x="492" y="85"/>
                    </a:lnTo>
                    <a:lnTo>
                      <a:pt x="500" y="92"/>
                    </a:lnTo>
                    <a:lnTo>
                      <a:pt x="508" y="100"/>
                    </a:lnTo>
                    <a:lnTo>
                      <a:pt x="513" y="110"/>
                    </a:lnTo>
                    <a:lnTo>
                      <a:pt x="517" y="119"/>
                    </a:lnTo>
                    <a:lnTo>
                      <a:pt x="519" y="130"/>
                    </a:lnTo>
                    <a:lnTo>
                      <a:pt x="520" y="140"/>
                    </a:lnTo>
                    <a:lnTo>
                      <a:pt x="519" y="150"/>
                    </a:lnTo>
                    <a:lnTo>
                      <a:pt x="516" y="161"/>
                    </a:lnTo>
                    <a:lnTo>
                      <a:pt x="515" y="163"/>
                    </a:lnTo>
                    <a:lnTo>
                      <a:pt x="515" y="166"/>
                    </a:lnTo>
                    <a:lnTo>
                      <a:pt x="515" y="171"/>
                    </a:lnTo>
                    <a:lnTo>
                      <a:pt x="516" y="174"/>
                    </a:lnTo>
                    <a:lnTo>
                      <a:pt x="517" y="177"/>
                    </a:lnTo>
                    <a:lnTo>
                      <a:pt x="520" y="180"/>
                    </a:lnTo>
                    <a:lnTo>
                      <a:pt x="523" y="181"/>
                    </a:lnTo>
                    <a:lnTo>
                      <a:pt x="527" y="184"/>
                    </a:lnTo>
                    <a:lnTo>
                      <a:pt x="530" y="184"/>
                    </a:lnTo>
                    <a:lnTo>
                      <a:pt x="534" y="184"/>
                    </a:lnTo>
                    <a:lnTo>
                      <a:pt x="545" y="185"/>
                    </a:lnTo>
                    <a:lnTo>
                      <a:pt x="556" y="187"/>
                    </a:lnTo>
                    <a:lnTo>
                      <a:pt x="565" y="191"/>
                    </a:lnTo>
                    <a:lnTo>
                      <a:pt x="575" y="196"/>
                    </a:lnTo>
                    <a:lnTo>
                      <a:pt x="582" y="203"/>
                    </a:lnTo>
                    <a:lnTo>
                      <a:pt x="590" y="211"/>
                    </a:lnTo>
                    <a:lnTo>
                      <a:pt x="595" y="220"/>
                    </a:lnTo>
                    <a:lnTo>
                      <a:pt x="600" y="230"/>
                    </a:lnTo>
                    <a:lnTo>
                      <a:pt x="603" y="240"/>
                    </a:lnTo>
                    <a:lnTo>
                      <a:pt x="603" y="251"/>
                    </a:lnTo>
                    <a:lnTo>
                      <a:pt x="603" y="262"/>
                    </a:lnTo>
                    <a:lnTo>
                      <a:pt x="600" y="272"/>
                    </a:lnTo>
                    <a:lnTo>
                      <a:pt x="595" y="282"/>
                    </a:lnTo>
                    <a:lnTo>
                      <a:pt x="589" y="292"/>
                    </a:lnTo>
                    <a:lnTo>
                      <a:pt x="582" y="299"/>
                    </a:lnTo>
                    <a:lnTo>
                      <a:pt x="573" y="307"/>
                    </a:lnTo>
                    <a:lnTo>
                      <a:pt x="572" y="308"/>
                    </a:lnTo>
                    <a:lnTo>
                      <a:pt x="569" y="310"/>
                    </a:lnTo>
                    <a:lnTo>
                      <a:pt x="566" y="313"/>
                    </a:lnTo>
                    <a:lnTo>
                      <a:pt x="565" y="316"/>
                    </a:lnTo>
                    <a:lnTo>
                      <a:pt x="565" y="319"/>
                    </a:lnTo>
                    <a:lnTo>
                      <a:pt x="565" y="324"/>
                    </a:lnTo>
                    <a:lnTo>
                      <a:pt x="566" y="327"/>
                    </a:lnTo>
                    <a:lnTo>
                      <a:pt x="569" y="330"/>
                    </a:lnTo>
                    <a:lnTo>
                      <a:pt x="572" y="332"/>
                    </a:lnTo>
                    <a:close/>
                    <a:moveTo>
                      <a:pt x="604" y="319"/>
                    </a:moveTo>
                    <a:lnTo>
                      <a:pt x="612" y="310"/>
                    </a:lnTo>
                    <a:lnTo>
                      <a:pt x="620" y="298"/>
                    </a:lnTo>
                    <a:lnTo>
                      <a:pt x="626" y="286"/>
                    </a:lnTo>
                    <a:lnTo>
                      <a:pt x="631" y="273"/>
                    </a:lnTo>
                    <a:lnTo>
                      <a:pt x="633" y="261"/>
                    </a:lnTo>
                    <a:lnTo>
                      <a:pt x="633" y="247"/>
                    </a:lnTo>
                    <a:lnTo>
                      <a:pt x="632" y="234"/>
                    </a:lnTo>
                    <a:lnTo>
                      <a:pt x="628" y="221"/>
                    </a:lnTo>
                    <a:lnTo>
                      <a:pt x="623" y="208"/>
                    </a:lnTo>
                    <a:lnTo>
                      <a:pt x="616" y="196"/>
                    </a:lnTo>
                    <a:lnTo>
                      <a:pt x="607" y="186"/>
                    </a:lnTo>
                    <a:lnTo>
                      <a:pt x="597" y="176"/>
                    </a:lnTo>
                    <a:lnTo>
                      <a:pt x="587" y="169"/>
                    </a:lnTo>
                    <a:lnTo>
                      <a:pt x="575" y="162"/>
                    </a:lnTo>
                    <a:lnTo>
                      <a:pt x="562" y="158"/>
                    </a:lnTo>
                    <a:lnTo>
                      <a:pt x="549" y="155"/>
                    </a:lnTo>
                    <a:lnTo>
                      <a:pt x="550" y="141"/>
                    </a:lnTo>
                    <a:lnTo>
                      <a:pt x="549" y="128"/>
                    </a:lnTo>
                    <a:lnTo>
                      <a:pt x="547" y="115"/>
                    </a:lnTo>
                    <a:lnTo>
                      <a:pt x="543" y="102"/>
                    </a:lnTo>
                    <a:lnTo>
                      <a:pt x="536" y="91"/>
                    </a:lnTo>
                    <a:lnTo>
                      <a:pt x="529" y="79"/>
                    </a:lnTo>
                    <a:lnTo>
                      <a:pt x="519" y="69"/>
                    </a:lnTo>
                    <a:lnTo>
                      <a:pt x="509" y="61"/>
                    </a:lnTo>
                    <a:lnTo>
                      <a:pt x="497" y="53"/>
                    </a:lnTo>
                    <a:lnTo>
                      <a:pt x="485" y="48"/>
                    </a:lnTo>
                    <a:lnTo>
                      <a:pt x="471" y="45"/>
                    </a:lnTo>
                    <a:lnTo>
                      <a:pt x="458" y="42"/>
                    </a:lnTo>
                    <a:lnTo>
                      <a:pt x="445" y="42"/>
                    </a:lnTo>
                    <a:lnTo>
                      <a:pt x="431" y="45"/>
                    </a:lnTo>
                    <a:lnTo>
                      <a:pt x="418" y="48"/>
                    </a:lnTo>
                    <a:lnTo>
                      <a:pt x="405" y="53"/>
                    </a:lnTo>
                    <a:lnTo>
                      <a:pt x="399" y="41"/>
                    </a:lnTo>
                    <a:lnTo>
                      <a:pt x="390" y="31"/>
                    </a:lnTo>
                    <a:lnTo>
                      <a:pt x="379" y="22"/>
                    </a:lnTo>
                    <a:lnTo>
                      <a:pt x="369" y="14"/>
                    </a:lnTo>
                    <a:lnTo>
                      <a:pt x="357" y="8"/>
                    </a:lnTo>
                    <a:lnTo>
                      <a:pt x="344" y="3"/>
                    </a:lnTo>
                    <a:lnTo>
                      <a:pt x="330" y="1"/>
                    </a:lnTo>
                    <a:lnTo>
                      <a:pt x="316" y="0"/>
                    </a:lnTo>
                    <a:lnTo>
                      <a:pt x="302" y="1"/>
                    </a:lnTo>
                    <a:lnTo>
                      <a:pt x="289" y="3"/>
                    </a:lnTo>
                    <a:lnTo>
                      <a:pt x="277" y="8"/>
                    </a:lnTo>
                    <a:lnTo>
                      <a:pt x="264" y="14"/>
                    </a:lnTo>
                    <a:lnTo>
                      <a:pt x="253" y="22"/>
                    </a:lnTo>
                    <a:lnTo>
                      <a:pt x="243" y="31"/>
                    </a:lnTo>
                    <a:lnTo>
                      <a:pt x="235" y="41"/>
                    </a:lnTo>
                    <a:lnTo>
                      <a:pt x="227" y="53"/>
                    </a:lnTo>
                    <a:lnTo>
                      <a:pt x="216" y="48"/>
                    </a:lnTo>
                    <a:lnTo>
                      <a:pt x="202" y="45"/>
                    </a:lnTo>
                    <a:lnTo>
                      <a:pt x="189" y="42"/>
                    </a:lnTo>
                    <a:lnTo>
                      <a:pt x="175" y="42"/>
                    </a:lnTo>
                    <a:lnTo>
                      <a:pt x="161" y="45"/>
                    </a:lnTo>
                    <a:lnTo>
                      <a:pt x="148" y="48"/>
                    </a:lnTo>
                    <a:lnTo>
                      <a:pt x="135" y="53"/>
                    </a:lnTo>
                    <a:lnTo>
                      <a:pt x="124" y="61"/>
                    </a:lnTo>
                    <a:lnTo>
                      <a:pt x="113" y="69"/>
                    </a:lnTo>
                    <a:lnTo>
                      <a:pt x="104" y="79"/>
                    </a:lnTo>
                    <a:lnTo>
                      <a:pt x="97" y="91"/>
                    </a:lnTo>
                    <a:lnTo>
                      <a:pt x="91" y="102"/>
                    </a:lnTo>
                    <a:lnTo>
                      <a:pt x="86" y="115"/>
                    </a:lnTo>
                    <a:lnTo>
                      <a:pt x="84" y="128"/>
                    </a:lnTo>
                    <a:lnTo>
                      <a:pt x="83" y="141"/>
                    </a:lnTo>
                    <a:lnTo>
                      <a:pt x="84" y="155"/>
                    </a:lnTo>
                    <a:lnTo>
                      <a:pt x="71" y="158"/>
                    </a:lnTo>
                    <a:lnTo>
                      <a:pt x="58" y="162"/>
                    </a:lnTo>
                    <a:lnTo>
                      <a:pt x="46" y="169"/>
                    </a:lnTo>
                    <a:lnTo>
                      <a:pt x="35" y="176"/>
                    </a:lnTo>
                    <a:lnTo>
                      <a:pt x="25" y="186"/>
                    </a:lnTo>
                    <a:lnTo>
                      <a:pt x="17" y="196"/>
                    </a:lnTo>
                    <a:lnTo>
                      <a:pt x="10" y="208"/>
                    </a:lnTo>
                    <a:lnTo>
                      <a:pt x="5" y="221"/>
                    </a:lnTo>
                    <a:lnTo>
                      <a:pt x="2" y="234"/>
                    </a:lnTo>
                    <a:lnTo>
                      <a:pt x="0" y="247"/>
                    </a:lnTo>
                    <a:lnTo>
                      <a:pt x="1" y="261"/>
                    </a:lnTo>
                    <a:lnTo>
                      <a:pt x="3" y="273"/>
                    </a:lnTo>
                    <a:lnTo>
                      <a:pt x="7" y="286"/>
                    </a:lnTo>
                    <a:lnTo>
                      <a:pt x="12" y="298"/>
                    </a:lnTo>
                    <a:lnTo>
                      <a:pt x="20" y="310"/>
                    </a:lnTo>
                    <a:lnTo>
                      <a:pt x="30" y="319"/>
                    </a:lnTo>
                    <a:lnTo>
                      <a:pt x="20" y="330"/>
                    </a:lnTo>
                    <a:lnTo>
                      <a:pt x="12" y="341"/>
                    </a:lnTo>
                    <a:lnTo>
                      <a:pt x="7" y="353"/>
                    </a:lnTo>
                    <a:lnTo>
                      <a:pt x="3" y="365"/>
                    </a:lnTo>
                    <a:lnTo>
                      <a:pt x="1" y="378"/>
                    </a:lnTo>
                    <a:lnTo>
                      <a:pt x="0" y="392"/>
                    </a:lnTo>
                    <a:lnTo>
                      <a:pt x="2" y="405"/>
                    </a:lnTo>
                    <a:lnTo>
                      <a:pt x="5" y="419"/>
                    </a:lnTo>
                    <a:lnTo>
                      <a:pt x="10" y="432"/>
                    </a:lnTo>
                    <a:lnTo>
                      <a:pt x="17" y="443"/>
                    </a:lnTo>
                    <a:lnTo>
                      <a:pt x="25" y="454"/>
                    </a:lnTo>
                    <a:lnTo>
                      <a:pt x="35" y="463"/>
                    </a:lnTo>
                    <a:lnTo>
                      <a:pt x="46" y="471"/>
                    </a:lnTo>
                    <a:lnTo>
                      <a:pt x="58" y="477"/>
                    </a:lnTo>
                    <a:lnTo>
                      <a:pt x="71" y="482"/>
                    </a:lnTo>
                    <a:lnTo>
                      <a:pt x="84" y="485"/>
                    </a:lnTo>
                    <a:lnTo>
                      <a:pt x="83" y="498"/>
                    </a:lnTo>
                    <a:lnTo>
                      <a:pt x="84" y="512"/>
                    </a:lnTo>
                    <a:lnTo>
                      <a:pt x="86" y="525"/>
                    </a:lnTo>
                    <a:lnTo>
                      <a:pt x="91" y="536"/>
                    </a:lnTo>
                    <a:lnTo>
                      <a:pt x="97" y="549"/>
                    </a:lnTo>
                    <a:lnTo>
                      <a:pt x="104" y="560"/>
                    </a:lnTo>
                    <a:lnTo>
                      <a:pt x="113" y="570"/>
                    </a:lnTo>
                    <a:lnTo>
                      <a:pt x="124" y="579"/>
                    </a:lnTo>
                    <a:lnTo>
                      <a:pt x="135" y="586"/>
                    </a:lnTo>
                    <a:lnTo>
                      <a:pt x="148" y="591"/>
                    </a:lnTo>
                    <a:lnTo>
                      <a:pt x="161" y="595"/>
                    </a:lnTo>
                    <a:lnTo>
                      <a:pt x="175" y="596"/>
                    </a:lnTo>
                    <a:lnTo>
                      <a:pt x="189" y="596"/>
                    </a:lnTo>
                    <a:lnTo>
                      <a:pt x="202" y="595"/>
                    </a:lnTo>
                    <a:lnTo>
                      <a:pt x="216" y="592"/>
                    </a:lnTo>
                    <a:lnTo>
                      <a:pt x="227" y="587"/>
                    </a:lnTo>
                    <a:lnTo>
                      <a:pt x="235" y="597"/>
                    </a:lnTo>
                    <a:lnTo>
                      <a:pt x="243" y="608"/>
                    </a:lnTo>
                    <a:lnTo>
                      <a:pt x="253" y="618"/>
                    </a:lnTo>
                    <a:lnTo>
                      <a:pt x="265" y="625"/>
                    </a:lnTo>
                    <a:lnTo>
                      <a:pt x="277" y="632"/>
                    </a:lnTo>
                    <a:lnTo>
                      <a:pt x="289" y="636"/>
                    </a:lnTo>
                    <a:lnTo>
                      <a:pt x="302" y="639"/>
                    </a:lnTo>
                    <a:lnTo>
                      <a:pt x="316" y="640"/>
                    </a:lnTo>
                    <a:lnTo>
                      <a:pt x="330" y="639"/>
                    </a:lnTo>
                    <a:lnTo>
                      <a:pt x="344" y="636"/>
                    </a:lnTo>
                    <a:lnTo>
                      <a:pt x="357" y="632"/>
                    </a:lnTo>
                    <a:lnTo>
                      <a:pt x="369" y="625"/>
                    </a:lnTo>
                    <a:lnTo>
                      <a:pt x="379" y="618"/>
                    </a:lnTo>
                    <a:lnTo>
                      <a:pt x="390" y="608"/>
                    </a:lnTo>
                    <a:lnTo>
                      <a:pt x="399" y="597"/>
                    </a:lnTo>
                    <a:lnTo>
                      <a:pt x="405" y="587"/>
                    </a:lnTo>
                    <a:lnTo>
                      <a:pt x="418" y="592"/>
                    </a:lnTo>
                    <a:lnTo>
                      <a:pt x="431" y="595"/>
                    </a:lnTo>
                    <a:lnTo>
                      <a:pt x="445" y="596"/>
                    </a:lnTo>
                    <a:lnTo>
                      <a:pt x="458" y="596"/>
                    </a:lnTo>
                    <a:lnTo>
                      <a:pt x="471" y="595"/>
                    </a:lnTo>
                    <a:lnTo>
                      <a:pt x="485" y="591"/>
                    </a:lnTo>
                    <a:lnTo>
                      <a:pt x="497" y="586"/>
                    </a:lnTo>
                    <a:lnTo>
                      <a:pt x="509" y="579"/>
                    </a:lnTo>
                    <a:lnTo>
                      <a:pt x="519" y="570"/>
                    </a:lnTo>
                    <a:lnTo>
                      <a:pt x="529" y="560"/>
                    </a:lnTo>
                    <a:lnTo>
                      <a:pt x="536" y="549"/>
                    </a:lnTo>
                    <a:lnTo>
                      <a:pt x="543" y="538"/>
                    </a:lnTo>
                    <a:lnTo>
                      <a:pt x="547" y="525"/>
                    </a:lnTo>
                    <a:lnTo>
                      <a:pt x="549" y="512"/>
                    </a:lnTo>
                    <a:lnTo>
                      <a:pt x="550" y="498"/>
                    </a:lnTo>
                    <a:lnTo>
                      <a:pt x="548" y="485"/>
                    </a:lnTo>
                    <a:lnTo>
                      <a:pt x="562" y="482"/>
                    </a:lnTo>
                    <a:lnTo>
                      <a:pt x="575" y="477"/>
                    </a:lnTo>
                    <a:lnTo>
                      <a:pt x="587" y="471"/>
                    </a:lnTo>
                    <a:lnTo>
                      <a:pt x="597" y="463"/>
                    </a:lnTo>
                    <a:lnTo>
                      <a:pt x="607" y="454"/>
                    </a:lnTo>
                    <a:lnTo>
                      <a:pt x="616" y="443"/>
                    </a:lnTo>
                    <a:lnTo>
                      <a:pt x="623" y="432"/>
                    </a:lnTo>
                    <a:lnTo>
                      <a:pt x="628" y="419"/>
                    </a:lnTo>
                    <a:lnTo>
                      <a:pt x="632" y="405"/>
                    </a:lnTo>
                    <a:lnTo>
                      <a:pt x="633" y="392"/>
                    </a:lnTo>
                    <a:lnTo>
                      <a:pt x="633" y="378"/>
                    </a:lnTo>
                    <a:lnTo>
                      <a:pt x="631" y="365"/>
                    </a:lnTo>
                    <a:lnTo>
                      <a:pt x="626" y="353"/>
                    </a:lnTo>
                    <a:lnTo>
                      <a:pt x="620" y="341"/>
                    </a:lnTo>
                    <a:lnTo>
                      <a:pt x="612" y="330"/>
                    </a:lnTo>
                    <a:lnTo>
                      <a:pt x="604" y="319"/>
                    </a:lnTo>
                    <a:lnTo>
                      <a:pt x="604" y="31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0" name="Freeform 306">
                <a:extLst>
                  <a:ext uri="{FF2B5EF4-FFF2-40B4-BE49-F238E27FC236}">
                    <a16:creationId xmlns:a16="http://schemas.microsoft.com/office/drawing/2014/main" xmlns="" id="{D0511E18-1695-46C7-9C34-EAC6FED8E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0663" y="2122488"/>
                <a:ext cx="104775" cy="80962"/>
              </a:xfrm>
              <a:custGeom>
                <a:avLst/>
                <a:gdLst>
                  <a:gd name="T0" fmla="*/ 299 w 329"/>
                  <a:gd name="T1" fmla="*/ 204 h 255"/>
                  <a:gd name="T2" fmla="*/ 175 w 329"/>
                  <a:gd name="T3" fmla="*/ 80 h 255"/>
                  <a:gd name="T4" fmla="*/ 172 w 329"/>
                  <a:gd name="T5" fmla="*/ 77 h 255"/>
                  <a:gd name="T6" fmla="*/ 170 w 329"/>
                  <a:gd name="T7" fmla="*/ 76 h 255"/>
                  <a:gd name="T8" fmla="*/ 167 w 329"/>
                  <a:gd name="T9" fmla="*/ 75 h 255"/>
                  <a:gd name="T10" fmla="*/ 164 w 329"/>
                  <a:gd name="T11" fmla="*/ 75 h 255"/>
                  <a:gd name="T12" fmla="*/ 161 w 329"/>
                  <a:gd name="T13" fmla="*/ 75 h 255"/>
                  <a:gd name="T14" fmla="*/ 158 w 329"/>
                  <a:gd name="T15" fmla="*/ 76 h 255"/>
                  <a:gd name="T16" fmla="*/ 156 w 329"/>
                  <a:gd name="T17" fmla="*/ 77 h 255"/>
                  <a:gd name="T18" fmla="*/ 154 w 329"/>
                  <a:gd name="T19" fmla="*/ 80 h 255"/>
                  <a:gd name="T20" fmla="*/ 30 w 329"/>
                  <a:gd name="T21" fmla="*/ 204 h 255"/>
                  <a:gd name="T22" fmla="*/ 30 w 329"/>
                  <a:gd name="T23" fmla="*/ 0 h 255"/>
                  <a:gd name="T24" fmla="*/ 0 w 329"/>
                  <a:gd name="T25" fmla="*/ 0 h 255"/>
                  <a:gd name="T26" fmla="*/ 0 w 329"/>
                  <a:gd name="T27" fmla="*/ 240 h 255"/>
                  <a:gd name="T28" fmla="*/ 1 w 329"/>
                  <a:gd name="T29" fmla="*/ 244 h 255"/>
                  <a:gd name="T30" fmla="*/ 2 w 329"/>
                  <a:gd name="T31" fmla="*/ 247 h 255"/>
                  <a:gd name="T32" fmla="*/ 5 w 329"/>
                  <a:gd name="T33" fmla="*/ 251 h 255"/>
                  <a:gd name="T34" fmla="*/ 9 w 329"/>
                  <a:gd name="T35" fmla="*/ 253 h 255"/>
                  <a:gd name="T36" fmla="*/ 14 w 329"/>
                  <a:gd name="T37" fmla="*/ 254 h 255"/>
                  <a:gd name="T38" fmla="*/ 18 w 329"/>
                  <a:gd name="T39" fmla="*/ 254 h 255"/>
                  <a:gd name="T40" fmla="*/ 21 w 329"/>
                  <a:gd name="T41" fmla="*/ 253 h 255"/>
                  <a:gd name="T42" fmla="*/ 25 w 329"/>
                  <a:gd name="T43" fmla="*/ 251 h 255"/>
                  <a:gd name="T44" fmla="*/ 164 w 329"/>
                  <a:gd name="T45" fmla="*/ 112 h 255"/>
                  <a:gd name="T46" fmla="*/ 303 w 329"/>
                  <a:gd name="T47" fmla="*/ 250 h 255"/>
                  <a:gd name="T48" fmla="*/ 306 w 329"/>
                  <a:gd name="T49" fmla="*/ 252 h 255"/>
                  <a:gd name="T50" fmla="*/ 308 w 329"/>
                  <a:gd name="T51" fmla="*/ 254 h 255"/>
                  <a:gd name="T52" fmla="*/ 311 w 329"/>
                  <a:gd name="T53" fmla="*/ 254 h 255"/>
                  <a:gd name="T54" fmla="*/ 314 w 329"/>
                  <a:gd name="T55" fmla="*/ 255 h 255"/>
                  <a:gd name="T56" fmla="*/ 316 w 329"/>
                  <a:gd name="T57" fmla="*/ 254 h 255"/>
                  <a:gd name="T58" fmla="*/ 319 w 329"/>
                  <a:gd name="T59" fmla="*/ 253 h 255"/>
                  <a:gd name="T60" fmla="*/ 323 w 329"/>
                  <a:gd name="T61" fmla="*/ 251 h 255"/>
                  <a:gd name="T62" fmla="*/ 326 w 329"/>
                  <a:gd name="T63" fmla="*/ 247 h 255"/>
                  <a:gd name="T64" fmla="*/ 328 w 329"/>
                  <a:gd name="T65" fmla="*/ 244 h 255"/>
                  <a:gd name="T66" fmla="*/ 329 w 329"/>
                  <a:gd name="T67" fmla="*/ 240 h 255"/>
                  <a:gd name="T68" fmla="*/ 329 w 329"/>
                  <a:gd name="T69" fmla="*/ 0 h 255"/>
                  <a:gd name="T70" fmla="*/ 299 w 329"/>
                  <a:gd name="T71" fmla="*/ 0 h 255"/>
                  <a:gd name="T72" fmla="*/ 299 w 329"/>
                  <a:gd name="T73" fmla="*/ 20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9" h="255">
                    <a:moveTo>
                      <a:pt x="299" y="204"/>
                    </a:moveTo>
                    <a:lnTo>
                      <a:pt x="175" y="80"/>
                    </a:lnTo>
                    <a:lnTo>
                      <a:pt x="172" y="77"/>
                    </a:lnTo>
                    <a:lnTo>
                      <a:pt x="170" y="76"/>
                    </a:lnTo>
                    <a:lnTo>
                      <a:pt x="167" y="75"/>
                    </a:lnTo>
                    <a:lnTo>
                      <a:pt x="164" y="75"/>
                    </a:lnTo>
                    <a:lnTo>
                      <a:pt x="161" y="75"/>
                    </a:lnTo>
                    <a:lnTo>
                      <a:pt x="158" y="76"/>
                    </a:lnTo>
                    <a:lnTo>
                      <a:pt x="156" y="77"/>
                    </a:lnTo>
                    <a:lnTo>
                      <a:pt x="154" y="80"/>
                    </a:lnTo>
                    <a:lnTo>
                      <a:pt x="30" y="204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0" y="240"/>
                    </a:lnTo>
                    <a:lnTo>
                      <a:pt x="1" y="244"/>
                    </a:lnTo>
                    <a:lnTo>
                      <a:pt x="2" y="247"/>
                    </a:lnTo>
                    <a:lnTo>
                      <a:pt x="5" y="251"/>
                    </a:lnTo>
                    <a:lnTo>
                      <a:pt x="9" y="253"/>
                    </a:lnTo>
                    <a:lnTo>
                      <a:pt x="14" y="254"/>
                    </a:lnTo>
                    <a:lnTo>
                      <a:pt x="18" y="254"/>
                    </a:lnTo>
                    <a:lnTo>
                      <a:pt x="21" y="253"/>
                    </a:lnTo>
                    <a:lnTo>
                      <a:pt x="25" y="251"/>
                    </a:lnTo>
                    <a:lnTo>
                      <a:pt x="164" y="112"/>
                    </a:lnTo>
                    <a:lnTo>
                      <a:pt x="303" y="250"/>
                    </a:lnTo>
                    <a:lnTo>
                      <a:pt x="306" y="252"/>
                    </a:lnTo>
                    <a:lnTo>
                      <a:pt x="308" y="254"/>
                    </a:lnTo>
                    <a:lnTo>
                      <a:pt x="311" y="254"/>
                    </a:lnTo>
                    <a:lnTo>
                      <a:pt x="314" y="255"/>
                    </a:lnTo>
                    <a:lnTo>
                      <a:pt x="316" y="254"/>
                    </a:lnTo>
                    <a:lnTo>
                      <a:pt x="319" y="253"/>
                    </a:lnTo>
                    <a:lnTo>
                      <a:pt x="323" y="251"/>
                    </a:lnTo>
                    <a:lnTo>
                      <a:pt x="326" y="247"/>
                    </a:lnTo>
                    <a:lnTo>
                      <a:pt x="328" y="244"/>
                    </a:lnTo>
                    <a:lnTo>
                      <a:pt x="329" y="240"/>
                    </a:lnTo>
                    <a:lnTo>
                      <a:pt x="329" y="0"/>
                    </a:lnTo>
                    <a:lnTo>
                      <a:pt x="299" y="0"/>
                    </a:lnTo>
                    <a:lnTo>
                      <a:pt x="299" y="2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1" name="Freeform 307">
                <a:extLst>
                  <a:ext uri="{FF2B5EF4-FFF2-40B4-BE49-F238E27FC236}">
                    <a16:creationId xmlns:a16="http://schemas.microsoft.com/office/drawing/2014/main" xmlns="" id="{C8D0D04F-A6AD-4491-B03E-3593AFEA79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65900" y="1962150"/>
                <a:ext cx="114300" cy="114300"/>
              </a:xfrm>
              <a:custGeom>
                <a:avLst/>
                <a:gdLst>
                  <a:gd name="T0" fmla="*/ 240 w 358"/>
                  <a:gd name="T1" fmla="*/ 201 h 359"/>
                  <a:gd name="T2" fmla="*/ 239 w 358"/>
                  <a:gd name="T3" fmla="*/ 210 h 359"/>
                  <a:gd name="T4" fmla="*/ 271 w 358"/>
                  <a:gd name="T5" fmla="*/ 309 h 359"/>
                  <a:gd name="T6" fmla="*/ 184 w 358"/>
                  <a:gd name="T7" fmla="*/ 255 h 359"/>
                  <a:gd name="T8" fmla="*/ 175 w 358"/>
                  <a:gd name="T9" fmla="*/ 255 h 359"/>
                  <a:gd name="T10" fmla="*/ 86 w 358"/>
                  <a:gd name="T11" fmla="*/ 309 h 359"/>
                  <a:gd name="T12" fmla="*/ 120 w 358"/>
                  <a:gd name="T13" fmla="*/ 210 h 359"/>
                  <a:gd name="T14" fmla="*/ 117 w 358"/>
                  <a:gd name="T15" fmla="*/ 202 h 359"/>
                  <a:gd name="T16" fmla="*/ 51 w 358"/>
                  <a:gd name="T17" fmla="*/ 134 h 359"/>
                  <a:gd name="T18" fmla="*/ 123 w 358"/>
                  <a:gd name="T19" fmla="*/ 134 h 359"/>
                  <a:gd name="T20" fmla="*/ 130 w 358"/>
                  <a:gd name="T21" fmla="*/ 130 h 359"/>
                  <a:gd name="T22" fmla="*/ 179 w 358"/>
                  <a:gd name="T23" fmla="*/ 45 h 359"/>
                  <a:gd name="T24" fmla="*/ 229 w 358"/>
                  <a:gd name="T25" fmla="*/ 130 h 359"/>
                  <a:gd name="T26" fmla="*/ 235 w 358"/>
                  <a:gd name="T27" fmla="*/ 134 h 359"/>
                  <a:gd name="T28" fmla="*/ 308 w 358"/>
                  <a:gd name="T29" fmla="*/ 134 h 359"/>
                  <a:gd name="T30" fmla="*/ 344 w 358"/>
                  <a:gd name="T31" fmla="*/ 104 h 359"/>
                  <a:gd name="T32" fmla="*/ 192 w 358"/>
                  <a:gd name="T33" fmla="*/ 8 h 359"/>
                  <a:gd name="T34" fmla="*/ 187 w 358"/>
                  <a:gd name="T35" fmla="*/ 2 h 359"/>
                  <a:gd name="T36" fmla="*/ 179 w 358"/>
                  <a:gd name="T37" fmla="*/ 0 h 359"/>
                  <a:gd name="T38" fmla="*/ 172 w 358"/>
                  <a:gd name="T39" fmla="*/ 2 h 359"/>
                  <a:gd name="T40" fmla="*/ 167 w 358"/>
                  <a:gd name="T41" fmla="*/ 8 h 359"/>
                  <a:gd name="T42" fmla="*/ 15 w 358"/>
                  <a:gd name="T43" fmla="*/ 104 h 359"/>
                  <a:gd name="T44" fmla="*/ 6 w 358"/>
                  <a:gd name="T45" fmla="*/ 107 h 359"/>
                  <a:gd name="T46" fmla="*/ 1 w 358"/>
                  <a:gd name="T47" fmla="*/ 114 h 359"/>
                  <a:gd name="T48" fmla="*/ 0 w 358"/>
                  <a:gd name="T49" fmla="*/ 122 h 359"/>
                  <a:gd name="T50" fmla="*/ 4 w 358"/>
                  <a:gd name="T51" fmla="*/ 130 h 359"/>
                  <a:gd name="T52" fmla="*/ 46 w 358"/>
                  <a:gd name="T53" fmla="*/ 339 h 359"/>
                  <a:gd name="T54" fmla="*/ 46 w 358"/>
                  <a:gd name="T55" fmla="*/ 348 h 359"/>
                  <a:gd name="T56" fmla="*/ 50 w 358"/>
                  <a:gd name="T57" fmla="*/ 355 h 359"/>
                  <a:gd name="T58" fmla="*/ 59 w 358"/>
                  <a:gd name="T59" fmla="*/ 359 h 359"/>
                  <a:gd name="T60" fmla="*/ 67 w 358"/>
                  <a:gd name="T61" fmla="*/ 356 h 359"/>
                  <a:gd name="T62" fmla="*/ 291 w 358"/>
                  <a:gd name="T63" fmla="*/ 356 h 359"/>
                  <a:gd name="T64" fmla="*/ 299 w 358"/>
                  <a:gd name="T65" fmla="*/ 359 h 359"/>
                  <a:gd name="T66" fmla="*/ 308 w 358"/>
                  <a:gd name="T67" fmla="*/ 355 h 359"/>
                  <a:gd name="T68" fmla="*/ 313 w 358"/>
                  <a:gd name="T69" fmla="*/ 348 h 359"/>
                  <a:gd name="T70" fmla="*/ 313 w 358"/>
                  <a:gd name="T71" fmla="*/ 339 h 359"/>
                  <a:gd name="T72" fmla="*/ 354 w 358"/>
                  <a:gd name="T73" fmla="*/ 130 h 359"/>
                  <a:gd name="T74" fmla="*/ 358 w 358"/>
                  <a:gd name="T75" fmla="*/ 122 h 359"/>
                  <a:gd name="T76" fmla="*/ 357 w 358"/>
                  <a:gd name="T77" fmla="*/ 114 h 359"/>
                  <a:gd name="T78" fmla="*/ 352 w 358"/>
                  <a:gd name="T79" fmla="*/ 107 h 359"/>
                  <a:gd name="T80" fmla="*/ 344 w 358"/>
                  <a:gd name="T81" fmla="*/ 104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58" h="359">
                    <a:moveTo>
                      <a:pt x="244" y="198"/>
                    </a:moveTo>
                    <a:lnTo>
                      <a:pt x="240" y="201"/>
                    </a:lnTo>
                    <a:lnTo>
                      <a:pt x="239" y="206"/>
                    </a:lnTo>
                    <a:lnTo>
                      <a:pt x="239" y="210"/>
                    </a:lnTo>
                    <a:lnTo>
                      <a:pt x="239" y="214"/>
                    </a:lnTo>
                    <a:lnTo>
                      <a:pt x="271" y="309"/>
                    </a:lnTo>
                    <a:lnTo>
                      <a:pt x="187" y="256"/>
                    </a:lnTo>
                    <a:lnTo>
                      <a:pt x="184" y="255"/>
                    </a:lnTo>
                    <a:lnTo>
                      <a:pt x="179" y="254"/>
                    </a:lnTo>
                    <a:lnTo>
                      <a:pt x="175" y="255"/>
                    </a:lnTo>
                    <a:lnTo>
                      <a:pt x="171" y="256"/>
                    </a:lnTo>
                    <a:lnTo>
                      <a:pt x="86" y="309"/>
                    </a:lnTo>
                    <a:lnTo>
                      <a:pt x="118" y="214"/>
                    </a:lnTo>
                    <a:lnTo>
                      <a:pt x="120" y="210"/>
                    </a:lnTo>
                    <a:lnTo>
                      <a:pt x="118" y="206"/>
                    </a:lnTo>
                    <a:lnTo>
                      <a:pt x="117" y="202"/>
                    </a:lnTo>
                    <a:lnTo>
                      <a:pt x="115" y="198"/>
                    </a:lnTo>
                    <a:lnTo>
                      <a:pt x="51" y="134"/>
                    </a:lnTo>
                    <a:lnTo>
                      <a:pt x="120" y="134"/>
                    </a:lnTo>
                    <a:lnTo>
                      <a:pt x="123" y="134"/>
                    </a:lnTo>
                    <a:lnTo>
                      <a:pt x="127" y="132"/>
                    </a:lnTo>
                    <a:lnTo>
                      <a:pt x="130" y="130"/>
                    </a:lnTo>
                    <a:lnTo>
                      <a:pt x="132" y="127"/>
                    </a:lnTo>
                    <a:lnTo>
                      <a:pt x="179" y="45"/>
                    </a:lnTo>
                    <a:lnTo>
                      <a:pt x="226" y="127"/>
                    </a:lnTo>
                    <a:lnTo>
                      <a:pt x="229" y="130"/>
                    </a:lnTo>
                    <a:lnTo>
                      <a:pt x="232" y="132"/>
                    </a:lnTo>
                    <a:lnTo>
                      <a:pt x="235" y="134"/>
                    </a:lnTo>
                    <a:lnTo>
                      <a:pt x="239" y="134"/>
                    </a:lnTo>
                    <a:lnTo>
                      <a:pt x="308" y="134"/>
                    </a:lnTo>
                    <a:lnTo>
                      <a:pt x="244" y="198"/>
                    </a:lnTo>
                    <a:close/>
                    <a:moveTo>
                      <a:pt x="344" y="104"/>
                    </a:moveTo>
                    <a:lnTo>
                      <a:pt x="248" y="104"/>
                    </a:lnTo>
                    <a:lnTo>
                      <a:pt x="192" y="8"/>
                    </a:lnTo>
                    <a:lnTo>
                      <a:pt x="190" y="5"/>
                    </a:lnTo>
                    <a:lnTo>
                      <a:pt x="187" y="2"/>
                    </a:lnTo>
                    <a:lnTo>
                      <a:pt x="183" y="0"/>
                    </a:lnTo>
                    <a:lnTo>
                      <a:pt x="179" y="0"/>
                    </a:lnTo>
                    <a:lnTo>
                      <a:pt x="175" y="0"/>
                    </a:lnTo>
                    <a:lnTo>
                      <a:pt x="172" y="2"/>
                    </a:lnTo>
                    <a:lnTo>
                      <a:pt x="169" y="5"/>
                    </a:lnTo>
                    <a:lnTo>
                      <a:pt x="167" y="8"/>
                    </a:lnTo>
                    <a:lnTo>
                      <a:pt x="111" y="104"/>
                    </a:lnTo>
                    <a:lnTo>
                      <a:pt x="15" y="104"/>
                    </a:lnTo>
                    <a:lnTo>
                      <a:pt x="10" y="105"/>
                    </a:lnTo>
                    <a:lnTo>
                      <a:pt x="6" y="107"/>
                    </a:lnTo>
                    <a:lnTo>
                      <a:pt x="3" y="109"/>
                    </a:lnTo>
                    <a:lnTo>
                      <a:pt x="1" y="114"/>
                    </a:lnTo>
                    <a:lnTo>
                      <a:pt x="0" y="118"/>
                    </a:lnTo>
                    <a:lnTo>
                      <a:pt x="0" y="122"/>
                    </a:lnTo>
                    <a:lnTo>
                      <a:pt x="2" y="127"/>
                    </a:lnTo>
                    <a:lnTo>
                      <a:pt x="4" y="130"/>
                    </a:lnTo>
                    <a:lnTo>
                      <a:pt x="87" y="213"/>
                    </a:lnTo>
                    <a:lnTo>
                      <a:pt x="46" y="339"/>
                    </a:lnTo>
                    <a:lnTo>
                      <a:pt x="45" y="344"/>
                    </a:lnTo>
                    <a:lnTo>
                      <a:pt x="46" y="348"/>
                    </a:lnTo>
                    <a:lnTo>
                      <a:pt x="47" y="352"/>
                    </a:lnTo>
                    <a:lnTo>
                      <a:pt x="50" y="355"/>
                    </a:lnTo>
                    <a:lnTo>
                      <a:pt x="54" y="358"/>
                    </a:lnTo>
                    <a:lnTo>
                      <a:pt x="59" y="359"/>
                    </a:lnTo>
                    <a:lnTo>
                      <a:pt x="63" y="359"/>
                    </a:lnTo>
                    <a:lnTo>
                      <a:pt x="67" y="356"/>
                    </a:lnTo>
                    <a:lnTo>
                      <a:pt x="179" y="287"/>
                    </a:lnTo>
                    <a:lnTo>
                      <a:pt x="291" y="356"/>
                    </a:lnTo>
                    <a:lnTo>
                      <a:pt x="295" y="359"/>
                    </a:lnTo>
                    <a:lnTo>
                      <a:pt x="299" y="359"/>
                    </a:lnTo>
                    <a:lnTo>
                      <a:pt x="303" y="358"/>
                    </a:lnTo>
                    <a:lnTo>
                      <a:pt x="308" y="355"/>
                    </a:lnTo>
                    <a:lnTo>
                      <a:pt x="311" y="352"/>
                    </a:lnTo>
                    <a:lnTo>
                      <a:pt x="313" y="348"/>
                    </a:lnTo>
                    <a:lnTo>
                      <a:pt x="314" y="344"/>
                    </a:lnTo>
                    <a:lnTo>
                      <a:pt x="313" y="339"/>
                    </a:lnTo>
                    <a:lnTo>
                      <a:pt x="271" y="213"/>
                    </a:lnTo>
                    <a:lnTo>
                      <a:pt x="354" y="130"/>
                    </a:lnTo>
                    <a:lnTo>
                      <a:pt x="357" y="127"/>
                    </a:lnTo>
                    <a:lnTo>
                      <a:pt x="358" y="122"/>
                    </a:lnTo>
                    <a:lnTo>
                      <a:pt x="358" y="118"/>
                    </a:lnTo>
                    <a:lnTo>
                      <a:pt x="357" y="114"/>
                    </a:lnTo>
                    <a:lnTo>
                      <a:pt x="355" y="109"/>
                    </a:lnTo>
                    <a:lnTo>
                      <a:pt x="352" y="107"/>
                    </a:lnTo>
                    <a:lnTo>
                      <a:pt x="348" y="105"/>
                    </a:lnTo>
                    <a:lnTo>
                      <a:pt x="344" y="104"/>
                    </a:lnTo>
                    <a:lnTo>
                      <a:pt x="344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0C993A2D-E005-4A58-85AB-80D9D997D8A0}"/>
                </a:ext>
              </a:extLst>
            </p:cNvPr>
            <p:cNvGrpSpPr/>
            <p:nvPr/>
          </p:nvGrpSpPr>
          <p:grpSpPr>
            <a:xfrm>
              <a:off x="2841470" y="4862724"/>
              <a:ext cx="475576" cy="475576"/>
              <a:chOff x="885825" y="1925638"/>
              <a:chExt cx="287338" cy="287338"/>
            </a:xfrm>
            <a:solidFill>
              <a:schemeClr val="accent1"/>
            </a:solidFill>
          </p:grpSpPr>
          <p:sp>
            <p:nvSpPr>
              <p:cNvPr id="73" name="Freeform 50">
                <a:extLst>
                  <a:ext uri="{FF2B5EF4-FFF2-40B4-BE49-F238E27FC236}">
                    <a16:creationId xmlns:a16="http://schemas.microsoft.com/office/drawing/2014/main" xmlns="" id="{5812DB93-B8E0-4929-A85D-C1CE5E867E4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85825" y="1925638"/>
                <a:ext cx="228600" cy="287338"/>
              </a:xfrm>
              <a:custGeom>
                <a:avLst/>
                <a:gdLst>
                  <a:gd name="T0" fmla="*/ 230 w 722"/>
                  <a:gd name="T1" fmla="*/ 221 h 905"/>
                  <a:gd name="T2" fmla="*/ 252 w 722"/>
                  <a:gd name="T3" fmla="*/ 167 h 905"/>
                  <a:gd name="T4" fmla="*/ 252 w 722"/>
                  <a:gd name="T5" fmla="*/ 105 h 905"/>
                  <a:gd name="T6" fmla="*/ 227 w 722"/>
                  <a:gd name="T7" fmla="*/ 52 h 905"/>
                  <a:gd name="T8" fmla="*/ 598 w 722"/>
                  <a:gd name="T9" fmla="*/ 30 h 905"/>
                  <a:gd name="T10" fmla="*/ 635 w 722"/>
                  <a:gd name="T11" fmla="*/ 43 h 905"/>
                  <a:gd name="T12" fmla="*/ 668 w 722"/>
                  <a:gd name="T13" fmla="*/ 70 h 905"/>
                  <a:gd name="T14" fmla="*/ 688 w 722"/>
                  <a:gd name="T15" fmla="*/ 106 h 905"/>
                  <a:gd name="T16" fmla="*/ 692 w 722"/>
                  <a:gd name="T17" fmla="*/ 145 h 905"/>
                  <a:gd name="T18" fmla="*/ 679 w 722"/>
                  <a:gd name="T19" fmla="*/ 184 h 905"/>
                  <a:gd name="T20" fmla="*/ 652 w 722"/>
                  <a:gd name="T21" fmla="*/ 216 h 905"/>
                  <a:gd name="T22" fmla="*/ 617 w 722"/>
                  <a:gd name="T23" fmla="*/ 236 h 905"/>
                  <a:gd name="T24" fmla="*/ 587 w 722"/>
                  <a:gd name="T25" fmla="*/ 241 h 905"/>
                  <a:gd name="T26" fmla="*/ 572 w 722"/>
                  <a:gd name="T27" fmla="*/ 271 h 905"/>
                  <a:gd name="T28" fmla="*/ 217 w 722"/>
                  <a:gd name="T29" fmla="*/ 181 h 905"/>
                  <a:gd name="T30" fmla="*/ 191 w 722"/>
                  <a:gd name="T31" fmla="*/ 220 h 905"/>
                  <a:gd name="T32" fmla="*/ 150 w 722"/>
                  <a:gd name="T33" fmla="*/ 240 h 905"/>
                  <a:gd name="T34" fmla="*/ 30 w 722"/>
                  <a:gd name="T35" fmla="*/ 125 h 905"/>
                  <a:gd name="T36" fmla="*/ 42 w 722"/>
                  <a:gd name="T37" fmla="*/ 86 h 905"/>
                  <a:gd name="T38" fmla="*/ 66 w 722"/>
                  <a:gd name="T39" fmla="*/ 55 h 905"/>
                  <a:gd name="T40" fmla="*/ 100 w 722"/>
                  <a:gd name="T41" fmla="*/ 35 h 905"/>
                  <a:gd name="T42" fmla="*/ 138 w 722"/>
                  <a:gd name="T43" fmla="*/ 30 h 905"/>
                  <a:gd name="T44" fmla="*/ 174 w 722"/>
                  <a:gd name="T45" fmla="*/ 43 h 905"/>
                  <a:gd name="T46" fmla="*/ 203 w 722"/>
                  <a:gd name="T47" fmla="*/ 69 h 905"/>
                  <a:gd name="T48" fmla="*/ 221 w 722"/>
                  <a:gd name="T49" fmla="*/ 105 h 905"/>
                  <a:gd name="T50" fmla="*/ 225 w 722"/>
                  <a:gd name="T51" fmla="*/ 143 h 905"/>
                  <a:gd name="T52" fmla="*/ 129 w 722"/>
                  <a:gd name="T53" fmla="*/ 152 h 905"/>
                  <a:gd name="T54" fmla="*/ 121 w 722"/>
                  <a:gd name="T55" fmla="*/ 160 h 905"/>
                  <a:gd name="T56" fmla="*/ 120 w 722"/>
                  <a:gd name="T57" fmla="*/ 604 h 905"/>
                  <a:gd name="T58" fmla="*/ 720 w 722"/>
                  <a:gd name="T59" fmla="*/ 110 h 905"/>
                  <a:gd name="T60" fmla="*/ 699 w 722"/>
                  <a:gd name="T61" fmla="*/ 62 h 905"/>
                  <a:gd name="T62" fmla="*/ 661 w 722"/>
                  <a:gd name="T63" fmla="*/ 24 h 905"/>
                  <a:gd name="T64" fmla="*/ 614 w 722"/>
                  <a:gd name="T65" fmla="*/ 3 h 905"/>
                  <a:gd name="T66" fmla="*/ 134 w 722"/>
                  <a:gd name="T67" fmla="*/ 0 h 905"/>
                  <a:gd name="T68" fmla="*/ 116 w 722"/>
                  <a:gd name="T69" fmla="*/ 1 h 905"/>
                  <a:gd name="T70" fmla="*/ 67 w 722"/>
                  <a:gd name="T71" fmla="*/ 16 h 905"/>
                  <a:gd name="T72" fmla="*/ 29 w 722"/>
                  <a:gd name="T73" fmla="*/ 50 h 905"/>
                  <a:gd name="T74" fmla="*/ 5 w 722"/>
                  <a:gd name="T75" fmla="*/ 96 h 905"/>
                  <a:gd name="T76" fmla="*/ 0 w 722"/>
                  <a:gd name="T77" fmla="*/ 619 h 905"/>
                  <a:gd name="T78" fmla="*/ 4 w 722"/>
                  <a:gd name="T79" fmla="*/ 629 h 905"/>
                  <a:gd name="T80" fmla="*/ 15 w 722"/>
                  <a:gd name="T81" fmla="*/ 634 h 905"/>
                  <a:gd name="T82" fmla="*/ 121 w 722"/>
                  <a:gd name="T83" fmla="*/ 895 h 905"/>
                  <a:gd name="T84" fmla="*/ 129 w 722"/>
                  <a:gd name="T85" fmla="*/ 904 h 905"/>
                  <a:gd name="T86" fmla="*/ 590 w 722"/>
                  <a:gd name="T87" fmla="*/ 905 h 905"/>
                  <a:gd name="T88" fmla="*/ 600 w 722"/>
                  <a:gd name="T89" fmla="*/ 898 h 905"/>
                  <a:gd name="T90" fmla="*/ 602 w 722"/>
                  <a:gd name="T91" fmla="*/ 270 h 905"/>
                  <a:gd name="T92" fmla="*/ 648 w 722"/>
                  <a:gd name="T93" fmla="*/ 255 h 905"/>
                  <a:gd name="T94" fmla="*/ 687 w 722"/>
                  <a:gd name="T95" fmla="*/ 225 h 905"/>
                  <a:gd name="T96" fmla="*/ 713 w 722"/>
                  <a:gd name="T97" fmla="*/ 183 h 905"/>
                  <a:gd name="T98" fmla="*/ 722 w 722"/>
                  <a:gd name="T99" fmla="*/ 136 h 9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5">
                    <a:moveTo>
                      <a:pt x="587" y="241"/>
                    </a:moveTo>
                    <a:lnTo>
                      <a:pt x="211" y="241"/>
                    </a:lnTo>
                    <a:lnTo>
                      <a:pt x="221" y="231"/>
                    </a:lnTo>
                    <a:lnTo>
                      <a:pt x="230" y="221"/>
                    </a:lnTo>
                    <a:lnTo>
                      <a:pt x="237" y="209"/>
                    </a:lnTo>
                    <a:lnTo>
                      <a:pt x="244" y="195"/>
                    </a:lnTo>
                    <a:lnTo>
                      <a:pt x="249" y="182"/>
                    </a:lnTo>
                    <a:lnTo>
                      <a:pt x="252" y="167"/>
                    </a:lnTo>
                    <a:lnTo>
                      <a:pt x="254" y="152"/>
                    </a:lnTo>
                    <a:lnTo>
                      <a:pt x="256" y="136"/>
                    </a:lnTo>
                    <a:lnTo>
                      <a:pt x="254" y="120"/>
                    </a:lnTo>
                    <a:lnTo>
                      <a:pt x="252" y="105"/>
                    </a:lnTo>
                    <a:lnTo>
                      <a:pt x="248" y="91"/>
                    </a:lnTo>
                    <a:lnTo>
                      <a:pt x="243" y="77"/>
                    </a:lnTo>
                    <a:lnTo>
                      <a:pt x="235" y="64"/>
                    </a:lnTo>
                    <a:lnTo>
                      <a:pt x="227" y="52"/>
                    </a:lnTo>
                    <a:lnTo>
                      <a:pt x="218" y="40"/>
                    </a:lnTo>
                    <a:lnTo>
                      <a:pt x="207" y="30"/>
                    </a:lnTo>
                    <a:lnTo>
                      <a:pt x="587" y="30"/>
                    </a:lnTo>
                    <a:lnTo>
                      <a:pt x="598" y="30"/>
                    </a:lnTo>
                    <a:lnTo>
                      <a:pt x="607" y="33"/>
                    </a:lnTo>
                    <a:lnTo>
                      <a:pt x="617" y="36"/>
                    </a:lnTo>
                    <a:lnTo>
                      <a:pt x="627" y="39"/>
                    </a:lnTo>
                    <a:lnTo>
                      <a:pt x="635" y="43"/>
                    </a:lnTo>
                    <a:lnTo>
                      <a:pt x="645" y="50"/>
                    </a:lnTo>
                    <a:lnTo>
                      <a:pt x="652" y="56"/>
                    </a:lnTo>
                    <a:lnTo>
                      <a:pt x="660" y="63"/>
                    </a:lnTo>
                    <a:lnTo>
                      <a:pt x="668" y="70"/>
                    </a:lnTo>
                    <a:lnTo>
                      <a:pt x="674" y="79"/>
                    </a:lnTo>
                    <a:lnTo>
                      <a:pt x="679" y="87"/>
                    </a:lnTo>
                    <a:lnTo>
                      <a:pt x="684" y="96"/>
                    </a:lnTo>
                    <a:lnTo>
                      <a:pt x="688" y="106"/>
                    </a:lnTo>
                    <a:lnTo>
                      <a:pt x="690" y="115"/>
                    </a:lnTo>
                    <a:lnTo>
                      <a:pt x="692" y="126"/>
                    </a:lnTo>
                    <a:lnTo>
                      <a:pt x="692" y="136"/>
                    </a:lnTo>
                    <a:lnTo>
                      <a:pt x="692" y="145"/>
                    </a:lnTo>
                    <a:lnTo>
                      <a:pt x="690" y="156"/>
                    </a:lnTo>
                    <a:lnTo>
                      <a:pt x="688" y="166"/>
                    </a:lnTo>
                    <a:lnTo>
                      <a:pt x="684" y="176"/>
                    </a:lnTo>
                    <a:lnTo>
                      <a:pt x="679" y="184"/>
                    </a:lnTo>
                    <a:lnTo>
                      <a:pt x="674" y="193"/>
                    </a:lnTo>
                    <a:lnTo>
                      <a:pt x="668" y="201"/>
                    </a:lnTo>
                    <a:lnTo>
                      <a:pt x="660" y="209"/>
                    </a:lnTo>
                    <a:lnTo>
                      <a:pt x="652" y="216"/>
                    </a:lnTo>
                    <a:lnTo>
                      <a:pt x="645" y="222"/>
                    </a:lnTo>
                    <a:lnTo>
                      <a:pt x="635" y="228"/>
                    </a:lnTo>
                    <a:lnTo>
                      <a:pt x="627" y="233"/>
                    </a:lnTo>
                    <a:lnTo>
                      <a:pt x="617" y="236"/>
                    </a:lnTo>
                    <a:lnTo>
                      <a:pt x="607" y="239"/>
                    </a:lnTo>
                    <a:lnTo>
                      <a:pt x="598" y="241"/>
                    </a:lnTo>
                    <a:lnTo>
                      <a:pt x="587" y="241"/>
                    </a:lnTo>
                    <a:lnTo>
                      <a:pt x="587" y="241"/>
                    </a:lnTo>
                    <a:close/>
                    <a:moveTo>
                      <a:pt x="572" y="874"/>
                    </a:moveTo>
                    <a:lnTo>
                      <a:pt x="150" y="874"/>
                    </a:lnTo>
                    <a:lnTo>
                      <a:pt x="150" y="271"/>
                    </a:lnTo>
                    <a:lnTo>
                      <a:pt x="572" y="271"/>
                    </a:lnTo>
                    <a:lnTo>
                      <a:pt x="572" y="874"/>
                    </a:lnTo>
                    <a:close/>
                    <a:moveTo>
                      <a:pt x="150" y="240"/>
                    </a:moveTo>
                    <a:lnTo>
                      <a:pt x="150" y="181"/>
                    </a:lnTo>
                    <a:lnTo>
                      <a:pt x="217" y="181"/>
                    </a:lnTo>
                    <a:lnTo>
                      <a:pt x="211" y="192"/>
                    </a:lnTo>
                    <a:lnTo>
                      <a:pt x="206" y="201"/>
                    </a:lnTo>
                    <a:lnTo>
                      <a:pt x="199" y="211"/>
                    </a:lnTo>
                    <a:lnTo>
                      <a:pt x="191" y="220"/>
                    </a:lnTo>
                    <a:lnTo>
                      <a:pt x="182" y="226"/>
                    </a:lnTo>
                    <a:lnTo>
                      <a:pt x="172" y="233"/>
                    </a:lnTo>
                    <a:lnTo>
                      <a:pt x="161" y="237"/>
                    </a:lnTo>
                    <a:lnTo>
                      <a:pt x="150" y="240"/>
                    </a:lnTo>
                    <a:lnTo>
                      <a:pt x="150" y="240"/>
                    </a:lnTo>
                    <a:close/>
                    <a:moveTo>
                      <a:pt x="30" y="604"/>
                    </a:moveTo>
                    <a:lnTo>
                      <a:pt x="30" y="136"/>
                    </a:lnTo>
                    <a:lnTo>
                      <a:pt x="30" y="125"/>
                    </a:lnTo>
                    <a:lnTo>
                      <a:pt x="32" y="115"/>
                    </a:lnTo>
                    <a:lnTo>
                      <a:pt x="34" y="105"/>
                    </a:lnTo>
                    <a:lnTo>
                      <a:pt x="37" y="96"/>
                    </a:lnTo>
                    <a:lnTo>
                      <a:pt x="42" y="86"/>
                    </a:lnTo>
                    <a:lnTo>
                      <a:pt x="47" y="78"/>
                    </a:lnTo>
                    <a:lnTo>
                      <a:pt x="52" y="69"/>
                    </a:lnTo>
                    <a:lnTo>
                      <a:pt x="59" y="62"/>
                    </a:lnTo>
                    <a:lnTo>
                      <a:pt x="66" y="55"/>
                    </a:lnTo>
                    <a:lnTo>
                      <a:pt x="74" y="49"/>
                    </a:lnTo>
                    <a:lnTo>
                      <a:pt x="82" y="43"/>
                    </a:lnTo>
                    <a:lnTo>
                      <a:pt x="91" y="39"/>
                    </a:lnTo>
                    <a:lnTo>
                      <a:pt x="100" y="35"/>
                    </a:lnTo>
                    <a:lnTo>
                      <a:pt x="109" y="33"/>
                    </a:lnTo>
                    <a:lnTo>
                      <a:pt x="119" y="30"/>
                    </a:lnTo>
                    <a:lnTo>
                      <a:pt x="129" y="30"/>
                    </a:lnTo>
                    <a:lnTo>
                      <a:pt x="138" y="30"/>
                    </a:lnTo>
                    <a:lnTo>
                      <a:pt x="148" y="33"/>
                    </a:lnTo>
                    <a:lnTo>
                      <a:pt x="157" y="35"/>
                    </a:lnTo>
                    <a:lnTo>
                      <a:pt x="165" y="39"/>
                    </a:lnTo>
                    <a:lnTo>
                      <a:pt x="174" y="43"/>
                    </a:lnTo>
                    <a:lnTo>
                      <a:pt x="182" y="49"/>
                    </a:lnTo>
                    <a:lnTo>
                      <a:pt x="190" y="55"/>
                    </a:lnTo>
                    <a:lnTo>
                      <a:pt x="196" y="62"/>
                    </a:lnTo>
                    <a:lnTo>
                      <a:pt x="203" y="69"/>
                    </a:lnTo>
                    <a:lnTo>
                      <a:pt x="208" y="78"/>
                    </a:lnTo>
                    <a:lnTo>
                      <a:pt x="214" y="86"/>
                    </a:lnTo>
                    <a:lnTo>
                      <a:pt x="218" y="95"/>
                    </a:lnTo>
                    <a:lnTo>
                      <a:pt x="221" y="105"/>
                    </a:lnTo>
                    <a:lnTo>
                      <a:pt x="223" y="115"/>
                    </a:lnTo>
                    <a:lnTo>
                      <a:pt x="224" y="125"/>
                    </a:lnTo>
                    <a:lnTo>
                      <a:pt x="225" y="136"/>
                    </a:lnTo>
                    <a:lnTo>
                      <a:pt x="225" y="143"/>
                    </a:lnTo>
                    <a:lnTo>
                      <a:pt x="224" y="151"/>
                    </a:lnTo>
                    <a:lnTo>
                      <a:pt x="135" y="151"/>
                    </a:lnTo>
                    <a:lnTo>
                      <a:pt x="132" y="151"/>
                    </a:lnTo>
                    <a:lnTo>
                      <a:pt x="129" y="152"/>
                    </a:lnTo>
                    <a:lnTo>
                      <a:pt x="126" y="153"/>
                    </a:lnTo>
                    <a:lnTo>
                      <a:pt x="124" y="155"/>
                    </a:lnTo>
                    <a:lnTo>
                      <a:pt x="122" y="157"/>
                    </a:lnTo>
                    <a:lnTo>
                      <a:pt x="121" y="160"/>
                    </a:lnTo>
                    <a:lnTo>
                      <a:pt x="120" y="163"/>
                    </a:lnTo>
                    <a:lnTo>
                      <a:pt x="120" y="166"/>
                    </a:lnTo>
                    <a:lnTo>
                      <a:pt x="120" y="256"/>
                    </a:lnTo>
                    <a:lnTo>
                      <a:pt x="120" y="604"/>
                    </a:lnTo>
                    <a:lnTo>
                      <a:pt x="30" y="604"/>
                    </a:lnTo>
                    <a:close/>
                    <a:moveTo>
                      <a:pt x="722" y="136"/>
                    </a:moveTo>
                    <a:lnTo>
                      <a:pt x="722" y="123"/>
                    </a:lnTo>
                    <a:lnTo>
                      <a:pt x="720" y="110"/>
                    </a:lnTo>
                    <a:lnTo>
                      <a:pt x="717" y="97"/>
                    </a:lnTo>
                    <a:lnTo>
                      <a:pt x="712" y="84"/>
                    </a:lnTo>
                    <a:lnTo>
                      <a:pt x="706" y="72"/>
                    </a:lnTo>
                    <a:lnTo>
                      <a:pt x="699" y="62"/>
                    </a:lnTo>
                    <a:lnTo>
                      <a:pt x="691" y="51"/>
                    </a:lnTo>
                    <a:lnTo>
                      <a:pt x="682" y="41"/>
                    </a:lnTo>
                    <a:lnTo>
                      <a:pt x="672" y="33"/>
                    </a:lnTo>
                    <a:lnTo>
                      <a:pt x="661" y="24"/>
                    </a:lnTo>
                    <a:lnTo>
                      <a:pt x="650" y="17"/>
                    </a:lnTo>
                    <a:lnTo>
                      <a:pt x="638" y="11"/>
                    </a:lnTo>
                    <a:lnTo>
                      <a:pt x="626" y="7"/>
                    </a:lnTo>
                    <a:lnTo>
                      <a:pt x="614" y="3"/>
                    </a:lnTo>
                    <a:lnTo>
                      <a:pt x="601" y="1"/>
                    </a:lnTo>
                    <a:lnTo>
                      <a:pt x="587" y="0"/>
                    </a:lnTo>
                    <a:lnTo>
                      <a:pt x="135" y="0"/>
                    </a:lnTo>
                    <a:lnTo>
                      <a:pt x="134" y="0"/>
                    </a:lnTo>
                    <a:lnTo>
                      <a:pt x="133" y="0"/>
                    </a:lnTo>
                    <a:lnTo>
                      <a:pt x="131" y="0"/>
                    </a:lnTo>
                    <a:lnTo>
                      <a:pt x="129" y="0"/>
                    </a:lnTo>
                    <a:lnTo>
                      <a:pt x="116" y="1"/>
                    </a:lnTo>
                    <a:lnTo>
                      <a:pt x="103" y="2"/>
                    </a:lnTo>
                    <a:lnTo>
                      <a:pt x="90" y="7"/>
                    </a:lnTo>
                    <a:lnTo>
                      <a:pt x="78" y="11"/>
                    </a:lnTo>
                    <a:lnTo>
                      <a:pt x="67" y="16"/>
                    </a:lnTo>
                    <a:lnTo>
                      <a:pt x="57" y="24"/>
                    </a:lnTo>
                    <a:lnTo>
                      <a:pt x="47" y="31"/>
                    </a:lnTo>
                    <a:lnTo>
                      <a:pt x="37" y="40"/>
                    </a:lnTo>
                    <a:lnTo>
                      <a:pt x="29" y="50"/>
                    </a:lnTo>
                    <a:lnTo>
                      <a:pt x="21" y="60"/>
                    </a:lnTo>
                    <a:lnTo>
                      <a:pt x="15" y="71"/>
                    </a:lnTo>
                    <a:lnTo>
                      <a:pt x="9" y="83"/>
                    </a:lnTo>
                    <a:lnTo>
                      <a:pt x="5" y="96"/>
                    </a:lnTo>
                    <a:lnTo>
                      <a:pt x="2" y="109"/>
                    </a:lnTo>
                    <a:lnTo>
                      <a:pt x="0" y="122"/>
                    </a:lnTo>
                    <a:lnTo>
                      <a:pt x="0" y="136"/>
                    </a:lnTo>
                    <a:lnTo>
                      <a:pt x="0" y="619"/>
                    </a:lnTo>
                    <a:lnTo>
                      <a:pt x="0" y="621"/>
                    </a:lnTo>
                    <a:lnTo>
                      <a:pt x="1" y="624"/>
                    </a:lnTo>
                    <a:lnTo>
                      <a:pt x="2" y="626"/>
                    </a:lnTo>
                    <a:lnTo>
                      <a:pt x="4" y="629"/>
                    </a:lnTo>
                    <a:lnTo>
                      <a:pt x="6" y="630"/>
                    </a:lnTo>
                    <a:lnTo>
                      <a:pt x="8" y="633"/>
                    </a:lnTo>
                    <a:lnTo>
                      <a:pt x="11" y="633"/>
                    </a:lnTo>
                    <a:lnTo>
                      <a:pt x="15" y="634"/>
                    </a:lnTo>
                    <a:lnTo>
                      <a:pt x="120" y="634"/>
                    </a:lnTo>
                    <a:lnTo>
                      <a:pt x="120" y="890"/>
                    </a:lnTo>
                    <a:lnTo>
                      <a:pt x="120" y="893"/>
                    </a:lnTo>
                    <a:lnTo>
                      <a:pt x="121" y="895"/>
                    </a:lnTo>
                    <a:lnTo>
                      <a:pt x="122" y="898"/>
                    </a:lnTo>
                    <a:lnTo>
                      <a:pt x="124" y="900"/>
                    </a:lnTo>
                    <a:lnTo>
                      <a:pt x="126" y="902"/>
                    </a:lnTo>
                    <a:lnTo>
                      <a:pt x="129" y="904"/>
                    </a:lnTo>
                    <a:lnTo>
                      <a:pt x="132" y="905"/>
                    </a:lnTo>
                    <a:lnTo>
                      <a:pt x="135" y="905"/>
                    </a:lnTo>
                    <a:lnTo>
                      <a:pt x="587" y="905"/>
                    </a:lnTo>
                    <a:lnTo>
                      <a:pt x="590" y="905"/>
                    </a:lnTo>
                    <a:lnTo>
                      <a:pt x="593" y="904"/>
                    </a:lnTo>
                    <a:lnTo>
                      <a:pt x="595" y="902"/>
                    </a:lnTo>
                    <a:lnTo>
                      <a:pt x="598" y="900"/>
                    </a:lnTo>
                    <a:lnTo>
                      <a:pt x="600" y="898"/>
                    </a:lnTo>
                    <a:lnTo>
                      <a:pt x="601" y="895"/>
                    </a:lnTo>
                    <a:lnTo>
                      <a:pt x="602" y="893"/>
                    </a:lnTo>
                    <a:lnTo>
                      <a:pt x="602" y="890"/>
                    </a:lnTo>
                    <a:lnTo>
                      <a:pt x="602" y="270"/>
                    </a:lnTo>
                    <a:lnTo>
                      <a:pt x="615" y="268"/>
                    </a:lnTo>
                    <a:lnTo>
                      <a:pt x="626" y="265"/>
                    </a:lnTo>
                    <a:lnTo>
                      <a:pt x="637" y="260"/>
                    </a:lnTo>
                    <a:lnTo>
                      <a:pt x="648" y="255"/>
                    </a:lnTo>
                    <a:lnTo>
                      <a:pt x="659" y="249"/>
                    </a:lnTo>
                    <a:lnTo>
                      <a:pt x="669" y="241"/>
                    </a:lnTo>
                    <a:lnTo>
                      <a:pt x="678" y="234"/>
                    </a:lnTo>
                    <a:lnTo>
                      <a:pt x="687" y="225"/>
                    </a:lnTo>
                    <a:lnTo>
                      <a:pt x="694" y="215"/>
                    </a:lnTo>
                    <a:lnTo>
                      <a:pt x="702" y="206"/>
                    </a:lnTo>
                    <a:lnTo>
                      <a:pt x="708" y="195"/>
                    </a:lnTo>
                    <a:lnTo>
                      <a:pt x="713" y="183"/>
                    </a:lnTo>
                    <a:lnTo>
                      <a:pt x="717" y="172"/>
                    </a:lnTo>
                    <a:lnTo>
                      <a:pt x="720" y="160"/>
                    </a:lnTo>
                    <a:lnTo>
                      <a:pt x="722" y="148"/>
                    </a:lnTo>
                    <a:lnTo>
                      <a:pt x="722" y="136"/>
                    </a:lnTo>
                    <a:lnTo>
                      <a:pt x="722" y="1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4" name="Freeform 51">
                <a:extLst>
                  <a:ext uri="{FF2B5EF4-FFF2-40B4-BE49-F238E27FC236}">
                    <a16:creationId xmlns:a16="http://schemas.microsoft.com/office/drawing/2014/main" xmlns="" id="{0A28C600-6BE1-4B46-A3CC-15B624BC46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5105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8 h 30"/>
                  <a:gd name="T10" fmla="*/ 176 w 181"/>
                  <a:gd name="T11" fmla="*/ 25 h 30"/>
                  <a:gd name="T12" fmla="*/ 178 w 181"/>
                  <a:gd name="T13" fmla="*/ 23 h 30"/>
                  <a:gd name="T14" fmla="*/ 180 w 181"/>
                  <a:gd name="T15" fmla="*/ 21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3 h 30"/>
                  <a:gd name="T22" fmla="*/ 180 w 181"/>
                  <a:gd name="T23" fmla="*/ 9 h 30"/>
                  <a:gd name="T24" fmla="*/ 178 w 181"/>
                  <a:gd name="T25" fmla="*/ 7 h 30"/>
                  <a:gd name="T26" fmla="*/ 176 w 181"/>
                  <a:gd name="T27" fmla="*/ 4 h 30"/>
                  <a:gd name="T28" fmla="*/ 174 w 181"/>
                  <a:gd name="T29" fmla="*/ 3 h 30"/>
                  <a:gd name="T30" fmla="*/ 172 w 181"/>
                  <a:gd name="T31" fmla="*/ 1 h 30"/>
                  <a:gd name="T32" fmla="*/ 169 w 181"/>
                  <a:gd name="T33" fmla="*/ 1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1 h 30"/>
                  <a:gd name="T40" fmla="*/ 10 w 181"/>
                  <a:gd name="T41" fmla="*/ 1 h 30"/>
                  <a:gd name="T42" fmla="*/ 6 w 181"/>
                  <a:gd name="T43" fmla="*/ 3 h 30"/>
                  <a:gd name="T44" fmla="*/ 4 w 181"/>
                  <a:gd name="T45" fmla="*/ 4 h 30"/>
                  <a:gd name="T46" fmla="*/ 2 w 181"/>
                  <a:gd name="T47" fmla="*/ 7 h 30"/>
                  <a:gd name="T48" fmla="*/ 1 w 181"/>
                  <a:gd name="T49" fmla="*/ 9 h 30"/>
                  <a:gd name="T50" fmla="*/ 0 w 181"/>
                  <a:gd name="T51" fmla="*/ 13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1 h 30"/>
                  <a:gd name="T58" fmla="*/ 2 w 181"/>
                  <a:gd name="T59" fmla="*/ 23 h 30"/>
                  <a:gd name="T60" fmla="*/ 4 w 181"/>
                  <a:gd name="T61" fmla="*/ 25 h 30"/>
                  <a:gd name="T62" fmla="*/ 6 w 181"/>
                  <a:gd name="T63" fmla="*/ 28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8"/>
                    </a:lnTo>
                    <a:lnTo>
                      <a:pt x="176" y="25"/>
                    </a:lnTo>
                    <a:lnTo>
                      <a:pt x="178" y="23"/>
                    </a:lnTo>
                    <a:lnTo>
                      <a:pt x="180" y="21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3"/>
                    </a:lnTo>
                    <a:lnTo>
                      <a:pt x="180" y="9"/>
                    </a:lnTo>
                    <a:lnTo>
                      <a:pt x="178" y="7"/>
                    </a:lnTo>
                    <a:lnTo>
                      <a:pt x="176" y="4"/>
                    </a:lnTo>
                    <a:lnTo>
                      <a:pt x="174" y="3"/>
                    </a:lnTo>
                    <a:lnTo>
                      <a:pt x="172" y="1"/>
                    </a:lnTo>
                    <a:lnTo>
                      <a:pt x="169" y="1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1"/>
                    </a:lnTo>
                    <a:lnTo>
                      <a:pt x="6" y="3"/>
                    </a:lnTo>
                    <a:lnTo>
                      <a:pt x="4" y="4"/>
                    </a:lnTo>
                    <a:lnTo>
                      <a:pt x="2" y="7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1"/>
                    </a:lnTo>
                    <a:lnTo>
                      <a:pt x="2" y="23"/>
                    </a:lnTo>
                    <a:lnTo>
                      <a:pt x="4" y="25"/>
                    </a:lnTo>
                    <a:lnTo>
                      <a:pt x="6" y="28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5" name="Freeform 52">
                <a:extLst>
                  <a:ext uri="{FF2B5EF4-FFF2-40B4-BE49-F238E27FC236}">
                    <a16:creationId xmlns:a16="http://schemas.microsoft.com/office/drawing/2014/main" xmlns="" id="{7D964592-E06B-41DF-8BB2-8D9DAB4D2D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098675"/>
                <a:ext cx="57150" cy="9525"/>
              </a:xfrm>
              <a:custGeom>
                <a:avLst/>
                <a:gdLst>
                  <a:gd name="T0" fmla="*/ 15 w 181"/>
                  <a:gd name="T1" fmla="*/ 31 h 31"/>
                  <a:gd name="T2" fmla="*/ 166 w 181"/>
                  <a:gd name="T3" fmla="*/ 31 h 31"/>
                  <a:gd name="T4" fmla="*/ 169 w 181"/>
                  <a:gd name="T5" fmla="*/ 30 h 31"/>
                  <a:gd name="T6" fmla="*/ 172 w 181"/>
                  <a:gd name="T7" fmla="*/ 30 h 31"/>
                  <a:gd name="T8" fmla="*/ 174 w 181"/>
                  <a:gd name="T9" fmla="*/ 28 h 31"/>
                  <a:gd name="T10" fmla="*/ 176 w 181"/>
                  <a:gd name="T11" fmla="*/ 27 h 31"/>
                  <a:gd name="T12" fmla="*/ 178 w 181"/>
                  <a:gd name="T13" fmla="*/ 24 h 31"/>
                  <a:gd name="T14" fmla="*/ 180 w 181"/>
                  <a:gd name="T15" fmla="*/ 22 h 31"/>
                  <a:gd name="T16" fmla="*/ 181 w 181"/>
                  <a:gd name="T17" fmla="*/ 19 h 31"/>
                  <a:gd name="T18" fmla="*/ 181 w 181"/>
                  <a:gd name="T19" fmla="*/ 16 h 31"/>
                  <a:gd name="T20" fmla="*/ 181 w 181"/>
                  <a:gd name="T21" fmla="*/ 13 h 31"/>
                  <a:gd name="T22" fmla="*/ 180 w 181"/>
                  <a:gd name="T23" fmla="*/ 10 h 31"/>
                  <a:gd name="T24" fmla="*/ 178 w 181"/>
                  <a:gd name="T25" fmla="*/ 8 h 31"/>
                  <a:gd name="T26" fmla="*/ 176 w 181"/>
                  <a:gd name="T27" fmla="*/ 6 h 31"/>
                  <a:gd name="T28" fmla="*/ 174 w 181"/>
                  <a:gd name="T29" fmla="*/ 3 h 31"/>
                  <a:gd name="T30" fmla="*/ 172 w 181"/>
                  <a:gd name="T31" fmla="*/ 2 h 31"/>
                  <a:gd name="T32" fmla="*/ 169 w 181"/>
                  <a:gd name="T33" fmla="*/ 1 h 31"/>
                  <a:gd name="T34" fmla="*/ 166 w 181"/>
                  <a:gd name="T35" fmla="*/ 1 h 31"/>
                  <a:gd name="T36" fmla="*/ 15 w 181"/>
                  <a:gd name="T37" fmla="*/ 0 h 31"/>
                  <a:gd name="T38" fmla="*/ 12 w 181"/>
                  <a:gd name="T39" fmla="*/ 1 h 31"/>
                  <a:gd name="T40" fmla="*/ 10 w 181"/>
                  <a:gd name="T41" fmla="*/ 2 h 31"/>
                  <a:gd name="T42" fmla="*/ 6 w 181"/>
                  <a:gd name="T43" fmla="*/ 3 h 31"/>
                  <a:gd name="T44" fmla="*/ 4 w 181"/>
                  <a:gd name="T45" fmla="*/ 6 h 31"/>
                  <a:gd name="T46" fmla="*/ 2 w 181"/>
                  <a:gd name="T47" fmla="*/ 8 h 31"/>
                  <a:gd name="T48" fmla="*/ 1 w 181"/>
                  <a:gd name="T49" fmla="*/ 10 h 31"/>
                  <a:gd name="T50" fmla="*/ 0 w 181"/>
                  <a:gd name="T51" fmla="*/ 13 h 31"/>
                  <a:gd name="T52" fmla="*/ 0 w 181"/>
                  <a:gd name="T53" fmla="*/ 16 h 31"/>
                  <a:gd name="T54" fmla="*/ 0 w 181"/>
                  <a:gd name="T55" fmla="*/ 19 h 31"/>
                  <a:gd name="T56" fmla="*/ 1 w 181"/>
                  <a:gd name="T57" fmla="*/ 22 h 31"/>
                  <a:gd name="T58" fmla="*/ 2 w 181"/>
                  <a:gd name="T59" fmla="*/ 24 h 31"/>
                  <a:gd name="T60" fmla="*/ 4 w 181"/>
                  <a:gd name="T61" fmla="*/ 27 h 31"/>
                  <a:gd name="T62" fmla="*/ 6 w 181"/>
                  <a:gd name="T63" fmla="*/ 28 h 31"/>
                  <a:gd name="T64" fmla="*/ 10 w 181"/>
                  <a:gd name="T65" fmla="*/ 30 h 31"/>
                  <a:gd name="T66" fmla="*/ 12 w 181"/>
                  <a:gd name="T67" fmla="*/ 30 h 31"/>
                  <a:gd name="T68" fmla="*/ 15 w 181"/>
                  <a:gd name="T6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1">
                    <a:moveTo>
                      <a:pt x="15" y="31"/>
                    </a:moveTo>
                    <a:lnTo>
                      <a:pt x="166" y="31"/>
                    </a:lnTo>
                    <a:lnTo>
                      <a:pt x="169" y="30"/>
                    </a:lnTo>
                    <a:lnTo>
                      <a:pt x="172" y="30"/>
                    </a:lnTo>
                    <a:lnTo>
                      <a:pt x="174" y="28"/>
                    </a:lnTo>
                    <a:lnTo>
                      <a:pt x="176" y="27"/>
                    </a:lnTo>
                    <a:lnTo>
                      <a:pt x="178" y="24"/>
                    </a:lnTo>
                    <a:lnTo>
                      <a:pt x="180" y="22"/>
                    </a:lnTo>
                    <a:lnTo>
                      <a:pt x="181" y="19"/>
                    </a:lnTo>
                    <a:lnTo>
                      <a:pt x="181" y="16"/>
                    </a:lnTo>
                    <a:lnTo>
                      <a:pt x="181" y="13"/>
                    </a:lnTo>
                    <a:lnTo>
                      <a:pt x="180" y="10"/>
                    </a:lnTo>
                    <a:lnTo>
                      <a:pt x="178" y="8"/>
                    </a:lnTo>
                    <a:lnTo>
                      <a:pt x="176" y="6"/>
                    </a:lnTo>
                    <a:lnTo>
                      <a:pt x="174" y="3"/>
                    </a:lnTo>
                    <a:lnTo>
                      <a:pt x="172" y="2"/>
                    </a:lnTo>
                    <a:lnTo>
                      <a:pt x="169" y="1"/>
                    </a:lnTo>
                    <a:lnTo>
                      <a:pt x="166" y="1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10" y="2"/>
                    </a:lnTo>
                    <a:lnTo>
                      <a:pt x="6" y="3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1" y="10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0" y="19"/>
                    </a:lnTo>
                    <a:lnTo>
                      <a:pt x="1" y="22"/>
                    </a:lnTo>
                    <a:lnTo>
                      <a:pt x="2" y="24"/>
                    </a:lnTo>
                    <a:lnTo>
                      <a:pt x="4" y="27"/>
                    </a:lnTo>
                    <a:lnTo>
                      <a:pt x="6" y="28"/>
                    </a:lnTo>
                    <a:lnTo>
                      <a:pt x="10" y="30"/>
                    </a:lnTo>
                    <a:lnTo>
                      <a:pt x="12" y="30"/>
                    </a:lnTo>
                    <a:lnTo>
                      <a:pt x="15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6" name="Freeform 53">
                <a:extLst>
                  <a:ext uri="{FF2B5EF4-FFF2-40B4-BE49-F238E27FC236}">
                    <a16:creationId xmlns:a16="http://schemas.microsoft.com/office/drawing/2014/main" xmlns="" id="{A3C098C2-63DC-42AB-8BE4-B307406B5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363" y="2146300"/>
                <a:ext cx="57150" cy="9525"/>
              </a:xfrm>
              <a:custGeom>
                <a:avLst/>
                <a:gdLst>
                  <a:gd name="T0" fmla="*/ 15 w 181"/>
                  <a:gd name="T1" fmla="*/ 30 h 30"/>
                  <a:gd name="T2" fmla="*/ 166 w 181"/>
                  <a:gd name="T3" fmla="*/ 30 h 30"/>
                  <a:gd name="T4" fmla="*/ 169 w 181"/>
                  <a:gd name="T5" fmla="*/ 30 h 30"/>
                  <a:gd name="T6" fmla="*/ 172 w 181"/>
                  <a:gd name="T7" fmla="*/ 29 h 30"/>
                  <a:gd name="T8" fmla="*/ 174 w 181"/>
                  <a:gd name="T9" fmla="*/ 27 h 30"/>
                  <a:gd name="T10" fmla="*/ 176 w 181"/>
                  <a:gd name="T11" fmla="*/ 26 h 30"/>
                  <a:gd name="T12" fmla="*/ 178 w 181"/>
                  <a:gd name="T13" fmla="*/ 23 h 30"/>
                  <a:gd name="T14" fmla="*/ 180 w 181"/>
                  <a:gd name="T15" fmla="*/ 20 h 30"/>
                  <a:gd name="T16" fmla="*/ 181 w 181"/>
                  <a:gd name="T17" fmla="*/ 18 h 30"/>
                  <a:gd name="T18" fmla="*/ 181 w 181"/>
                  <a:gd name="T19" fmla="*/ 15 h 30"/>
                  <a:gd name="T20" fmla="*/ 181 w 181"/>
                  <a:gd name="T21" fmla="*/ 12 h 30"/>
                  <a:gd name="T22" fmla="*/ 180 w 181"/>
                  <a:gd name="T23" fmla="*/ 8 h 30"/>
                  <a:gd name="T24" fmla="*/ 178 w 181"/>
                  <a:gd name="T25" fmla="*/ 6 h 30"/>
                  <a:gd name="T26" fmla="*/ 176 w 181"/>
                  <a:gd name="T27" fmla="*/ 4 h 30"/>
                  <a:gd name="T28" fmla="*/ 174 w 181"/>
                  <a:gd name="T29" fmla="*/ 2 h 30"/>
                  <a:gd name="T30" fmla="*/ 172 w 181"/>
                  <a:gd name="T31" fmla="*/ 1 h 30"/>
                  <a:gd name="T32" fmla="*/ 169 w 181"/>
                  <a:gd name="T33" fmla="*/ 0 h 30"/>
                  <a:gd name="T34" fmla="*/ 166 w 181"/>
                  <a:gd name="T35" fmla="*/ 0 h 30"/>
                  <a:gd name="T36" fmla="*/ 15 w 181"/>
                  <a:gd name="T37" fmla="*/ 0 h 30"/>
                  <a:gd name="T38" fmla="*/ 12 w 181"/>
                  <a:gd name="T39" fmla="*/ 0 h 30"/>
                  <a:gd name="T40" fmla="*/ 10 w 181"/>
                  <a:gd name="T41" fmla="*/ 1 h 30"/>
                  <a:gd name="T42" fmla="*/ 6 w 181"/>
                  <a:gd name="T43" fmla="*/ 2 h 30"/>
                  <a:gd name="T44" fmla="*/ 4 w 181"/>
                  <a:gd name="T45" fmla="*/ 4 h 30"/>
                  <a:gd name="T46" fmla="*/ 2 w 181"/>
                  <a:gd name="T47" fmla="*/ 6 h 30"/>
                  <a:gd name="T48" fmla="*/ 1 w 181"/>
                  <a:gd name="T49" fmla="*/ 8 h 30"/>
                  <a:gd name="T50" fmla="*/ 0 w 181"/>
                  <a:gd name="T51" fmla="*/ 12 h 30"/>
                  <a:gd name="T52" fmla="*/ 0 w 181"/>
                  <a:gd name="T53" fmla="*/ 15 h 30"/>
                  <a:gd name="T54" fmla="*/ 0 w 181"/>
                  <a:gd name="T55" fmla="*/ 18 h 30"/>
                  <a:gd name="T56" fmla="*/ 1 w 181"/>
                  <a:gd name="T57" fmla="*/ 20 h 30"/>
                  <a:gd name="T58" fmla="*/ 2 w 181"/>
                  <a:gd name="T59" fmla="*/ 23 h 30"/>
                  <a:gd name="T60" fmla="*/ 4 w 181"/>
                  <a:gd name="T61" fmla="*/ 26 h 30"/>
                  <a:gd name="T62" fmla="*/ 6 w 181"/>
                  <a:gd name="T63" fmla="*/ 27 h 30"/>
                  <a:gd name="T64" fmla="*/ 10 w 181"/>
                  <a:gd name="T65" fmla="*/ 29 h 30"/>
                  <a:gd name="T66" fmla="*/ 12 w 181"/>
                  <a:gd name="T67" fmla="*/ 30 h 30"/>
                  <a:gd name="T68" fmla="*/ 15 w 181"/>
                  <a:gd name="T69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1" h="30">
                    <a:moveTo>
                      <a:pt x="15" y="30"/>
                    </a:moveTo>
                    <a:lnTo>
                      <a:pt x="166" y="30"/>
                    </a:lnTo>
                    <a:lnTo>
                      <a:pt x="169" y="30"/>
                    </a:lnTo>
                    <a:lnTo>
                      <a:pt x="172" y="29"/>
                    </a:lnTo>
                    <a:lnTo>
                      <a:pt x="174" y="27"/>
                    </a:lnTo>
                    <a:lnTo>
                      <a:pt x="176" y="26"/>
                    </a:lnTo>
                    <a:lnTo>
                      <a:pt x="178" y="23"/>
                    </a:lnTo>
                    <a:lnTo>
                      <a:pt x="180" y="20"/>
                    </a:lnTo>
                    <a:lnTo>
                      <a:pt x="181" y="18"/>
                    </a:lnTo>
                    <a:lnTo>
                      <a:pt x="181" y="15"/>
                    </a:lnTo>
                    <a:lnTo>
                      <a:pt x="181" y="12"/>
                    </a:lnTo>
                    <a:lnTo>
                      <a:pt x="180" y="8"/>
                    </a:lnTo>
                    <a:lnTo>
                      <a:pt x="178" y="6"/>
                    </a:lnTo>
                    <a:lnTo>
                      <a:pt x="176" y="4"/>
                    </a:lnTo>
                    <a:lnTo>
                      <a:pt x="174" y="2"/>
                    </a:lnTo>
                    <a:lnTo>
                      <a:pt x="172" y="1"/>
                    </a:lnTo>
                    <a:lnTo>
                      <a:pt x="169" y="0"/>
                    </a:lnTo>
                    <a:lnTo>
                      <a:pt x="166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1" y="20"/>
                    </a:lnTo>
                    <a:lnTo>
                      <a:pt x="2" y="23"/>
                    </a:lnTo>
                    <a:lnTo>
                      <a:pt x="4" y="26"/>
                    </a:lnTo>
                    <a:lnTo>
                      <a:pt x="6" y="27"/>
                    </a:lnTo>
                    <a:lnTo>
                      <a:pt x="10" y="29"/>
                    </a:lnTo>
                    <a:lnTo>
                      <a:pt x="12" y="30"/>
                    </a:lnTo>
                    <a:lnTo>
                      <a:pt x="15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7" name="Freeform 54">
                <a:extLst>
                  <a:ext uri="{FF2B5EF4-FFF2-40B4-BE49-F238E27FC236}">
                    <a16:creationId xmlns:a16="http://schemas.microsoft.com/office/drawing/2014/main" xmlns="" id="{40AE1AD9-59CD-45A7-BA9C-EB2A5957B0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22475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4 h 106"/>
                  <a:gd name="T4" fmla="*/ 25 w 121"/>
                  <a:gd name="T5" fmla="*/ 105 h 106"/>
                  <a:gd name="T6" fmla="*/ 27 w 121"/>
                  <a:gd name="T7" fmla="*/ 106 h 106"/>
                  <a:gd name="T8" fmla="*/ 30 w 121"/>
                  <a:gd name="T9" fmla="*/ 106 h 106"/>
                  <a:gd name="T10" fmla="*/ 36 w 121"/>
                  <a:gd name="T11" fmla="*/ 105 h 106"/>
                  <a:gd name="T12" fmla="*/ 41 w 121"/>
                  <a:gd name="T13" fmla="*/ 101 h 106"/>
                  <a:gd name="T14" fmla="*/ 116 w 121"/>
                  <a:gd name="T15" fmla="*/ 26 h 106"/>
                  <a:gd name="T16" fmla="*/ 119 w 121"/>
                  <a:gd name="T17" fmla="*/ 24 h 106"/>
                  <a:gd name="T18" fmla="*/ 120 w 121"/>
                  <a:gd name="T19" fmla="*/ 21 h 106"/>
                  <a:gd name="T20" fmla="*/ 121 w 121"/>
                  <a:gd name="T21" fmla="*/ 19 h 106"/>
                  <a:gd name="T22" fmla="*/ 121 w 121"/>
                  <a:gd name="T23" fmla="*/ 15 h 106"/>
                  <a:gd name="T24" fmla="*/ 121 w 121"/>
                  <a:gd name="T25" fmla="*/ 13 h 106"/>
                  <a:gd name="T26" fmla="*/ 120 w 121"/>
                  <a:gd name="T27" fmla="*/ 10 h 106"/>
                  <a:gd name="T28" fmla="*/ 119 w 121"/>
                  <a:gd name="T29" fmla="*/ 8 h 106"/>
                  <a:gd name="T30" fmla="*/ 116 w 121"/>
                  <a:gd name="T31" fmla="*/ 5 h 106"/>
                  <a:gd name="T32" fmla="*/ 114 w 121"/>
                  <a:gd name="T33" fmla="*/ 4 h 106"/>
                  <a:gd name="T34" fmla="*/ 111 w 121"/>
                  <a:gd name="T35" fmla="*/ 1 h 106"/>
                  <a:gd name="T36" fmla="*/ 109 w 121"/>
                  <a:gd name="T37" fmla="*/ 0 h 106"/>
                  <a:gd name="T38" fmla="*/ 106 w 121"/>
                  <a:gd name="T39" fmla="*/ 0 h 106"/>
                  <a:gd name="T40" fmla="*/ 103 w 121"/>
                  <a:gd name="T41" fmla="*/ 0 h 106"/>
                  <a:gd name="T42" fmla="*/ 100 w 121"/>
                  <a:gd name="T43" fmla="*/ 1 h 106"/>
                  <a:gd name="T44" fmla="*/ 97 w 121"/>
                  <a:gd name="T45" fmla="*/ 4 h 106"/>
                  <a:gd name="T46" fmla="*/ 95 w 121"/>
                  <a:gd name="T47" fmla="*/ 5 h 106"/>
                  <a:gd name="T48" fmla="*/ 30 w 121"/>
                  <a:gd name="T49" fmla="*/ 69 h 106"/>
                  <a:gd name="T50" fmla="*/ 26 w 121"/>
                  <a:gd name="T51" fmla="*/ 65 h 106"/>
                  <a:gd name="T52" fmla="*/ 24 w 121"/>
                  <a:gd name="T53" fmla="*/ 64 h 106"/>
                  <a:gd name="T54" fmla="*/ 21 w 121"/>
                  <a:gd name="T55" fmla="*/ 62 h 106"/>
                  <a:gd name="T56" fmla="*/ 18 w 121"/>
                  <a:gd name="T57" fmla="*/ 62 h 106"/>
                  <a:gd name="T58" fmla="*/ 15 w 121"/>
                  <a:gd name="T59" fmla="*/ 61 h 106"/>
                  <a:gd name="T60" fmla="*/ 12 w 121"/>
                  <a:gd name="T61" fmla="*/ 62 h 106"/>
                  <a:gd name="T62" fmla="*/ 10 w 121"/>
                  <a:gd name="T63" fmla="*/ 62 h 106"/>
                  <a:gd name="T64" fmla="*/ 7 w 121"/>
                  <a:gd name="T65" fmla="*/ 64 h 106"/>
                  <a:gd name="T66" fmla="*/ 5 w 121"/>
                  <a:gd name="T67" fmla="*/ 65 h 106"/>
                  <a:gd name="T68" fmla="*/ 2 w 121"/>
                  <a:gd name="T69" fmla="*/ 68 h 106"/>
                  <a:gd name="T70" fmla="*/ 1 w 121"/>
                  <a:gd name="T71" fmla="*/ 70 h 106"/>
                  <a:gd name="T72" fmla="*/ 0 w 121"/>
                  <a:gd name="T73" fmla="*/ 73 h 106"/>
                  <a:gd name="T74" fmla="*/ 0 w 121"/>
                  <a:gd name="T75" fmla="*/ 76 h 106"/>
                  <a:gd name="T76" fmla="*/ 0 w 121"/>
                  <a:gd name="T77" fmla="*/ 79 h 106"/>
                  <a:gd name="T78" fmla="*/ 1 w 121"/>
                  <a:gd name="T79" fmla="*/ 82 h 106"/>
                  <a:gd name="T80" fmla="*/ 2 w 121"/>
                  <a:gd name="T81" fmla="*/ 84 h 106"/>
                  <a:gd name="T82" fmla="*/ 5 w 121"/>
                  <a:gd name="T83" fmla="*/ 86 h 106"/>
                  <a:gd name="T84" fmla="*/ 20 w 121"/>
                  <a:gd name="T85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4"/>
                    </a:lnTo>
                    <a:lnTo>
                      <a:pt x="25" y="105"/>
                    </a:lnTo>
                    <a:lnTo>
                      <a:pt x="27" y="106"/>
                    </a:lnTo>
                    <a:lnTo>
                      <a:pt x="30" y="106"/>
                    </a:lnTo>
                    <a:lnTo>
                      <a:pt x="36" y="105"/>
                    </a:lnTo>
                    <a:lnTo>
                      <a:pt x="41" y="101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9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8"/>
                    </a:lnTo>
                    <a:lnTo>
                      <a:pt x="116" y="5"/>
                    </a:lnTo>
                    <a:lnTo>
                      <a:pt x="114" y="4"/>
                    </a:lnTo>
                    <a:lnTo>
                      <a:pt x="111" y="1"/>
                    </a:lnTo>
                    <a:lnTo>
                      <a:pt x="109" y="0"/>
                    </a:lnTo>
                    <a:lnTo>
                      <a:pt x="106" y="0"/>
                    </a:lnTo>
                    <a:lnTo>
                      <a:pt x="103" y="0"/>
                    </a:lnTo>
                    <a:lnTo>
                      <a:pt x="100" y="1"/>
                    </a:lnTo>
                    <a:lnTo>
                      <a:pt x="97" y="4"/>
                    </a:lnTo>
                    <a:lnTo>
                      <a:pt x="95" y="5"/>
                    </a:lnTo>
                    <a:lnTo>
                      <a:pt x="30" y="69"/>
                    </a:lnTo>
                    <a:lnTo>
                      <a:pt x="26" y="65"/>
                    </a:lnTo>
                    <a:lnTo>
                      <a:pt x="24" y="64"/>
                    </a:lnTo>
                    <a:lnTo>
                      <a:pt x="21" y="62"/>
                    </a:lnTo>
                    <a:lnTo>
                      <a:pt x="18" y="62"/>
                    </a:lnTo>
                    <a:lnTo>
                      <a:pt x="15" y="61"/>
                    </a:lnTo>
                    <a:lnTo>
                      <a:pt x="12" y="62"/>
                    </a:lnTo>
                    <a:lnTo>
                      <a:pt x="10" y="62"/>
                    </a:lnTo>
                    <a:lnTo>
                      <a:pt x="7" y="64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9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6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8" name="Freeform 55">
                <a:extLst>
                  <a:ext uri="{FF2B5EF4-FFF2-40B4-BE49-F238E27FC236}">
                    <a16:creationId xmlns:a16="http://schemas.microsoft.com/office/drawing/2014/main" xmlns="" id="{F5CD6EA5-995A-49F3-B4E8-0E77911E3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738" y="2070100"/>
                <a:ext cx="38100" cy="33338"/>
              </a:xfrm>
              <a:custGeom>
                <a:avLst/>
                <a:gdLst>
                  <a:gd name="T0" fmla="*/ 20 w 121"/>
                  <a:gd name="T1" fmla="*/ 101 h 106"/>
                  <a:gd name="T2" fmla="*/ 22 w 121"/>
                  <a:gd name="T3" fmla="*/ 103 h 106"/>
                  <a:gd name="T4" fmla="*/ 25 w 121"/>
                  <a:gd name="T5" fmla="*/ 105 h 106"/>
                  <a:gd name="T6" fmla="*/ 27 w 121"/>
                  <a:gd name="T7" fmla="*/ 105 h 106"/>
                  <a:gd name="T8" fmla="*/ 30 w 121"/>
                  <a:gd name="T9" fmla="*/ 106 h 106"/>
                  <a:gd name="T10" fmla="*/ 34 w 121"/>
                  <a:gd name="T11" fmla="*/ 105 h 106"/>
                  <a:gd name="T12" fmla="*/ 36 w 121"/>
                  <a:gd name="T13" fmla="*/ 105 h 106"/>
                  <a:gd name="T14" fmla="*/ 39 w 121"/>
                  <a:gd name="T15" fmla="*/ 103 h 106"/>
                  <a:gd name="T16" fmla="*/ 41 w 121"/>
                  <a:gd name="T17" fmla="*/ 102 h 106"/>
                  <a:gd name="T18" fmla="*/ 116 w 121"/>
                  <a:gd name="T19" fmla="*/ 26 h 106"/>
                  <a:gd name="T20" fmla="*/ 119 w 121"/>
                  <a:gd name="T21" fmla="*/ 24 h 106"/>
                  <a:gd name="T22" fmla="*/ 120 w 121"/>
                  <a:gd name="T23" fmla="*/ 21 h 106"/>
                  <a:gd name="T24" fmla="*/ 121 w 121"/>
                  <a:gd name="T25" fmla="*/ 18 h 106"/>
                  <a:gd name="T26" fmla="*/ 121 w 121"/>
                  <a:gd name="T27" fmla="*/ 15 h 106"/>
                  <a:gd name="T28" fmla="*/ 121 w 121"/>
                  <a:gd name="T29" fmla="*/ 13 h 106"/>
                  <a:gd name="T30" fmla="*/ 120 w 121"/>
                  <a:gd name="T31" fmla="*/ 10 h 106"/>
                  <a:gd name="T32" fmla="*/ 119 w 121"/>
                  <a:gd name="T33" fmla="*/ 7 h 106"/>
                  <a:gd name="T34" fmla="*/ 116 w 121"/>
                  <a:gd name="T35" fmla="*/ 5 h 106"/>
                  <a:gd name="T36" fmla="*/ 114 w 121"/>
                  <a:gd name="T37" fmla="*/ 3 h 106"/>
                  <a:gd name="T38" fmla="*/ 111 w 121"/>
                  <a:gd name="T39" fmla="*/ 1 h 106"/>
                  <a:gd name="T40" fmla="*/ 109 w 121"/>
                  <a:gd name="T41" fmla="*/ 1 h 106"/>
                  <a:gd name="T42" fmla="*/ 106 w 121"/>
                  <a:gd name="T43" fmla="*/ 0 h 106"/>
                  <a:gd name="T44" fmla="*/ 103 w 121"/>
                  <a:gd name="T45" fmla="*/ 1 h 106"/>
                  <a:gd name="T46" fmla="*/ 100 w 121"/>
                  <a:gd name="T47" fmla="*/ 1 h 106"/>
                  <a:gd name="T48" fmla="*/ 97 w 121"/>
                  <a:gd name="T49" fmla="*/ 3 h 106"/>
                  <a:gd name="T50" fmla="*/ 95 w 121"/>
                  <a:gd name="T51" fmla="*/ 5 h 106"/>
                  <a:gd name="T52" fmla="*/ 30 w 121"/>
                  <a:gd name="T53" fmla="*/ 70 h 106"/>
                  <a:gd name="T54" fmla="*/ 26 w 121"/>
                  <a:gd name="T55" fmla="*/ 65 h 106"/>
                  <a:gd name="T56" fmla="*/ 24 w 121"/>
                  <a:gd name="T57" fmla="*/ 63 h 106"/>
                  <a:gd name="T58" fmla="*/ 21 w 121"/>
                  <a:gd name="T59" fmla="*/ 61 h 106"/>
                  <a:gd name="T60" fmla="*/ 18 w 121"/>
                  <a:gd name="T61" fmla="*/ 61 h 106"/>
                  <a:gd name="T62" fmla="*/ 15 w 121"/>
                  <a:gd name="T63" fmla="*/ 60 h 106"/>
                  <a:gd name="T64" fmla="*/ 12 w 121"/>
                  <a:gd name="T65" fmla="*/ 61 h 106"/>
                  <a:gd name="T66" fmla="*/ 10 w 121"/>
                  <a:gd name="T67" fmla="*/ 62 h 106"/>
                  <a:gd name="T68" fmla="*/ 7 w 121"/>
                  <a:gd name="T69" fmla="*/ 63 h 106"/>
                  <a:gd name="T70" fmla="*/ 5 w 121"/>
                  <a:gd name="T71" fmla="*/ 65 h 106"/>
                  <a:gd name="T72" fmla="*/ 2 w 121"/>
                  <a:gd name="T73" fmla="*/ 68 h 106"/>
                  <a:gd name="T74" fmla="*/ 1 w 121"/>
                  <a:gd name="T75" fmla="*/ 70 h 106"/>
                  <a:gd name="T76" fmla="*/ 0 w 121"/>
                  <a:gd name="T77" fmla="*/ 73 h 106"/>
                  <a:gd name="T78" fmla="*/ 0 w 121"/>
                  <a:gd name="T79" fmla="*/ 76 h 106"/>
                  <a:gd name="T80" fmla="*/ 0 w 121"/>
                  <a:gd name="T81" fmla="*/ 78 h 106"/>
                  <a:gd name="T82" fmla="*/ 1 w 121"/>
                  <a:gd name="T83" fmla="*/ 82 h 106"/>
                  <a:gd name="T84" fmla="*/ 2 w 121"/>
                  <a:gd name="T85" fmla="*/ 84 h 106"/>
                  <a:gd name="T86" fmla="*/ 5 w 121"/>
                  <a:gd name="T87" fmla="*/ 87 h 106"/>
                  <a:gd name="T88" fmla="*/ 20 w 121"/>
                  <a:gd name="T89" fmla="*/ 10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21" h="106">
                    <a:moveTo>
                      <a:pt x="20" y="101"/>
                    </a:moveTo>
                    <a:lnTo>
                      <a:pt x="22" y="103"/>
                    </a:lnTo>
                    <a:lnTo>
                      <a:pt x="25" y="105"/>
                    </a:lnTo>
                    <a:lnTo>
                      <a:pt x="27" y="105"/>
                    </a:lnTo>
                    <a:lnTo>
                      <a:pt x="30" y="106"/>
                    </a:lnTo>
                    <a:lnTo>
                      <a:pt x="34" y="105"/>
                    </a:lnTo>
                    <a:lnTo>
                      <a:pt x="36" y="105"/>
                    </a:lnTo>
                    <a:lnTo>
                      <a:pt x="39" y="103"/>
                    </a:lnTo>
                    <a:lnTo>
                      <a:pt x="41" y="102"/>
                    </a:lnTo>
                    <a:lnTo>
                      <a:pt x="116" y="26"/>
                    </a:lnTo>
                    <a:lnTo>
                      <a:pt x="119" y="24"/>
                    </a:lnTo>
                    <a:lnTo>
                      <a:pt x="120" y="21"/>
                    </a:lnTo>
                    <a:lnTo>
                      <a:pt x="121" y="18"/>
                    </a:lnTo>
                    <a:lnTo>
                      <a:pt x="121" y="15"/>
                    </a:lnTo>
                    <a:lnTo>
                      <a:pt x="121" y="13"/>
                    </a:lnTo>
                    <a:lnTo>
                      <a:pt x="120" y="10"/>
                    </a:lnTo>
                    <a:lnTo>
                      <a:pt x="119" y="7"/>
                    </a:lnTo>
                    <a:lnTo>
                      <a:pt x="116" y="5"/>
                    </a:lnTo>
                    <a:lnTo>
                      <a:pt x="114" y="3"/>
                    </a:lnTo>
                    <a:lnTo>
                      <a:pt x="111" y="1"/>
                    </a:lnTo>
                    <a:lnTo>
                      <a:pt x="109" y="1"/>
                    </a:lnTo>
                    <a:lnTo>
                      <a:pt x="106" y="0"/>
                    </a:lnTo>
                    <a:lnTo>
                      <a:pt x="103" y="1"/>
                    </a:lnTo>
                    <a:lnTo>
                      <a:pt x="100" y="1"/>
                    </a:lnTo>
                    <a:lnTo>
                      <a:pt x="97" y="3"/>
                    </a:lnTo>
                    <a:lnTo>
                      <a:pt x="95" y="5"/>
                    </a:lnTo>
                    <a:lnTo>
                      <a:pt x="30" y="70"/>
                    </a:lnTo>
                    <a:lnTo>
                      <a:pt x="26" y="65"/>
                    </a:lnTo>
                    <a:lnTo>
                      <a:pt x="24" y="63"/>
                    </a:lnTo>
                    <a:lnTo>
                      <a:pt x="21" y="61"/>
                    </a:lnTo>
                    <a:lnTo>
                      <a:pt x="18" y="61"/>
                    </a:lnTo>
                    <a:lnTo>
                      <a:pt x="15" y="60"/>
                    </a:lnTo>
                    <a:lnTo>
                      <a:pt x="12" y="61"/>
                    </a:lnTo>
                    <a:lnTo>
                      <a:pt x="10" y="62"/>
                    </a:lnTo>
                    <a:lnTo>
                      <a:pt x="7" y="63"/>
                    </a:lnTo>
                    <a:lnTo>
                      <a:pt x="5" y="65"/>
                    </a:lnTo>
                    <a:lnTo>
                      <a:pt x="2" y="68"/>
                    </a:lnTo>
                    <a:lnTo>
                      <a:pt x="1" y="70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1" y="82"/>
                    </a:lnTo>
                    <a:lnTo>
                      <a:pt x="2" y="84"/>
                    </a:lnTo>
                    <a:lnTo>
                      <a:pt x="5" y="87"/>
                    </a:lnTo>
                    <a:lnTo>
                      <a:pt x="20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79" name="Freeform 56">
                <a:extLst>
                  <a:ext uri="{FF2B5EF4-FFF2-40B4-BE49-F238E27FC236}">
                    <a16:creationId xmlns:a16="http://schemas.microsoft.com/office/drawing/2014/main" xmlns="" id="{27AD0D74-8CD2-414C-8099-CFA50A6E94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4900" y="1993900"/>
                <a:ext cx="68263" cy="219075"/>
              </a:xfrm>
              <a:custGeom>
                <a:avLst/>
                <a:gdLst>
                  <a:gd name="T0" fmla="*/ 120 w 212"/>
                  <a:gd name="T1" fmla="*/ 659 h 694"/>
                  <a:gd name="T2" fmla="*/ 99 w 212"/>
                  <a:gd name="T3" fmla="*/ 643 h 694"/>
                  <a:gd name="T4" fmla="*/ 92 w 212"/>
                  <a:gd name="T5" fmla="*/ 618 h 694"/>
                  <a:gd name="T6" fmla="*/ 181 w 212"/>
                  <a:gd name="T7" fmla="*/ 616 h 694"/>
                  <a:gd name="T8" fmla="*/ 167 w 212"/>
                  <a:gd name="T9" fmla="*/ 647 h 694"/>
                  <a:gd name="T10" fmla="*/ 144 w 212"/>
                  <a:gd name="T11" fmla="*/ 662 h 694"/>
                  <a:gd name="T12" fmla="*/ 145 w 212"/>
                  <a:gd name="T13" fmla="*/ 31 h 694"/>
                  <a:gd name="T14" fmla="*/ 168 w 212"/>
                  <a:gd name="T15" fmla="*/ 43 h 694"/>
                  <a:gd name="T16" fmla="*/ 181 w 212"/>
                  <a:gd name="T17" fmla="*/ 57 h 694"/>
                  <a:gd name="T18" fmla="*/ 92 w 212"/>
                  <a:gd name="T19" fmla="*/ 331 h 694"/>
                  <a:gd name="T20" fmla="*/ 95 w 212"/>
                  <a:gd name="T21" fmla="*/ 53 h 694"/>
                  <a:gd name="T22" fmla="*/ 112 w 212"/>
                  <a:gd name="T23" fmla="*/ 38 h 694"/>
                  <a:gd name="T24" fmla="*/ 137 w 212"/>
                  <a:gd name="T25" fmla="*/ 30 h 694"/>
                  <a:gd name="T26" fmla="*/ 182 w 212"/>
                  <a:gd name="T27" fmla="*/ 362 h 694"/>
                  <a:gd name="T28" fmla="*/ 92 w 212"/>
                  <a:gd name="T29" fmla="*/ 362 h 694"/>
                  <a:gd name="T30" fmla="*/ 113 w 212"/>
                  <a:gd name="T31" fmla="*/ 4 h 694"/>
                  <a:gd name="T32" fmla="*/ 84 w 212"/>
                  <a:gd name="T33" fmla="*/ 22 h 694"/>
                  <a:gd name="T34" fmla="*/ 65 w 212"/>
                  <a:gd name="T35" fmla="*/ 46 h 694"/>
                  <a:gd name="T36" fmla="*/ 36 w 212"/>
                  <a:gd name="T37" fmla="*/ 55 h 694"/>
                  <a:gd name="T38" fmla="*/ 21 w 212"/>
                  <a:gd name="T39" fmla="*/ 67 h 694"/>
                  <a:gd name="T40" fmla="*/ 9 w 212"/>
                  <a:gd name="T41" fmla="*/ 82 h 694"/>
                  <a:gd name="T42" fmla="*/ 2 w 212"/>
                  <a:gd name="T43" fmla="*/ 103 h 694"/>
                  <a:gd name="T44" fmla="*/ 0 w 212"/>
                  <a:gd name="T45" fmla="*/ 394 h 694"/>
                  <a:gd name="T46" fmla="*/ 3 w 212"/>
                  <a:gd name="T47" fmla="*/ 402 h 694"/>
                  <a:gd name="T48" fmla="*/ 10 w 212"/>
                  <a:gd name="T49" fmla="*/ 408 h 694"/>
                  <a:gd name="T50" fmla="*/ 19 w 212"/>
                  <a:gd name="T51" fmla="*/ 409 h 694"/>
                  <a:gd name="T52" fmla="*/ 26 w 212"/>
                  <a:gd name="T53" fmla="*/ 404 h 694"/>
                  <a:gd name="T54" fmla="*/ 30 w 212"/>
                  <a:gd name="T55" fmla="*/ 397 h 694"/>
                  <a:gd name="T56" fmla="*/ 31 w 212"/>
                  <a:gd name="T57" fmla="*/ 111 h 694"/>
                  <a:gd name="T58" fmla="*/ 40 w 212"/>
                  <a:gd name="T59" fmla="*/ 89 h 694"/>
                  <a:gd name="T60" fmla="*/ 55 w 212"/>
                  <a:gd name="T61" fmla="*/ 79 h 694"/>
                  <a:gd name="T62" fmla="*/ 62 w 212"/>
                  <a:gd name="T63" fmla="*/ 626 h 694"/>
                  <a:gd name="T64" fmla="*/ 67 w 212"/>
                  <a:gd name="T65" fmla="*/ 647 h 694"/>
                  <a:gd name="T66" fmla="*/ 79 w 212"/>
                  <a:gd name="T67" fmla="*/ 666 h 694"/>
                  <a:gd name="T68" fmla="*/ 95 w 212"/>
                  <a:gd name="T69" fmla="*/ 681 h 694"/>
                  <a:gd name="T70" fmla="*/ 114 w 212"/>
                  <a:gd name="T71" fmla="*/ 690 h 694"/>
                  <a:gd name="T72" fmla="*/ 137 w 212"/>
                  <a:gd name="T73" fmla="*/ 694 h 694"/>
                  <a:gd name="T74" fmla="*/ 157 w 212"/>
                  <a:gd name="T75" fmla="*/ 690 h 694"/>
                  <a:gd name="T76" fmla="*/ 177 w 212"/>
                  <a:gd name="T77" fmla="*/ 680 h 694"/>
                  <a:gd name="T78" fmla="*/ 193 w 212"/>
                  <a:gd name="T79" fmla="*/ 663 h 694"/>
                  <a:gd name="T80" fmla="*/ 206 w 212"/>
                  <a:gd name="T81" fmla="*/ 641 h 694"/>
                  <a:gd name="T82" fmla="*/ 211 w 212"/>
                  <a:gd name="T83" fmla="*/ 613 h 694"/>
                  <a:gd name="T84" fmla="*/ 211 w 212"/>
                  <a:gd name="T85" fmla="*/ 56 h 694"/>
                  <a:gd name="T86" fmla="*/ 206 w 212"/>
                  <a:gd name="T87" fmla="*/ 41 h 694"/>
                  <a:gd name="T88" fmla="*/ 177 w 212"/>
                  <a:gd name="T89" fmla="*/ 13 h 694"/>
                  <a:gd name="T90" fmla="*/ 151 w 212"/>
                  <a:gd name="T91" fmla="*/ 2 h 694"/>
                  <a:gd name="T92" fmla="*/ 137 w 212"/>
                  <a:gd name="T93" fmla="*/ 0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2" h="694">
                    <a:moveTo>
                      <a:pt x="137" y="663"/>
                    </a:moveTo>
                    <a:lnTo>
                      <a:pt x="128" y="662"/>
                    </a:lnTo>
                    <a:lnTo>
                      <a:pt x="120" y="659"/>
                    </a:lnTo>
                    <a:lnTo>
                      <a:pt x="112" y="655"/>
                    </a:lnTo>
                    <a:lnTo>
                      <a:pt x="105" y="650"/>
                    </a:lnTo>
                    <a:lnTo>
                      <a:pt x="99" y="643"/>
                    </a:lnTo>
                    <a:lnTo>
                      <a:pt x="95" y="636"/>
                    </a:lnTo>
                    <a:lnTo>
                      <a:pt x="92" y="627"/>
                    </a:lnTo>
                    <a:lnTo>
                      <a:pt x="92" y="618"/>
                    </a:lnTo>
                    <a:lnTo>
                      <a:pt x="92" y="603"/>
                    </a:lnTo>
                    <a:lnTo>
                      <a:pt x="182" y="603"/>
                    </a:lnTo>
                    <a:lnTo>
                      <a:pt x="181" y="616"/>
                    </a:lnTo>
                    <a:lnTo>
                      <a:pt x="178" y="628"/>
                    </a:lnTo>
                    <a:lnTo>
                      <a:pt x="173" y="639"/>
                    </a:lnTo>
                    <a:lnTo>
                      <a:pt x="167" y="647"/>
                    </a:lnTo>
                    <a:lnTo>
                      <a:pt x="161" y="654"/>
                    </a:lnTo>
                    <a:lnTo>
                      <a:pt x="153" y="659"/>
                    </a:lnTo>
                    <a:lnTo>
                      <a:pt x="144" y="662"/>
                    </a:lnTo>
                    <a:lnTo>
                      <a:pt x="137" y="663"/>
                    </a:lnTo>
                    <a:close/>
                    <a:moveTo>
                      <a:pt x="137" y="30"/>
                    </a:moveTo>
                    <a:lnTo>
                      <a:pt x="145" y="31"/>
                    </a:lnTo>
                    <a:lnTo>
                      <a:pt x="153" y="34"/>
                    </a:lnTo>
                    <a:lnTo>
                      <a:pt x="161" y="38"/>
                    </a:lnTo>
                    <a:lnTo>
                      <a:pt x="168" y="43"/>
                    </a:lnTo>
                    <a:lnTo>
                      <a:pt x="173" y="47"/>
                    </a:lnTo>
                    <a:lnTo>
                      <a:pt x="178" y="53"/>
                    </a:lnTo>
                    <a:lnTo>
                      <a:pt x="181" y="57"/>
                    </a:lnTo>
                    <a:lnTo>
                      <a:pt x="182" y="60"/>
                    </a:lnTo>
                    <a:lnTo>
                      <a:pt x="182" y="331"/>
                    </a:lnTo>
                    <a:lnTo>
                      <a:pt x="92" y="331"/>
                    </a:lnTo>
                    <a:lnTo>
                      <a:pt x="92" y="60"/>
                    </a:lnTo>
                    <a:lnTo>
                      <a:pt x="93" y="57"/>
                    </a:lnTo>
                    <a:lnTo>
                      <a:pt x="95" y="53"/>
                    </a:lnTo>
                    <a:lnTo>
                      <a:pt x="99" y="48"/>
                    </a:lnTo>
                    <a:lnTo>
                      <a:pt x="106" y="43"/>
                    </a:lnTo>
                    <a:lnTo>
                      <a:pt x="112" y="38"/>
                    </a:lnTo>
                    <a:lnTo>
                      <a:pt x="120" y="34"/>
                    </a:lnTo>
                    <a:lnTo>
                      <a:pt x="127" y="31"/>
                    </a:lnTo>
                    <a:lnTo>
                      <a:pt x="137" y="30"/>
                    </a:lnTo>
                    <a:lnTo>
                      <a:pt x="137" y="30"/>
                    </a:lnTo>
                    <a:close/>
                    <a:moveTo>
                      <a:pt x="92" y="362"/>
                    </a:moveTo>
                    <a:lnTo>
                      <a:pt x="182" y="362"/>
                    </a:lnTo>
                    <a:lnTo>
                      <a:pt x="182" y="573"/>
                    </a:lnTo>
                    <a:lnTo>
                      <a:pt x="92" y="573"/>
                    </a:lnTo>
                    <a:lnTo>
                      <a:pt x="92" y="362"/>
                    </a:lnTo>
                    <a:close/>
                    <a:moveTo>
                      <a:pt x="137" y="0"/>
                    </a:moveTo>
                    <a:lnTo>
                      <a:pt x="125" y="1"/>
                    </a:lnTo>
                    <a:lnTo>
                      <a:pt x="113" y="4"/>
                    </a:lnTo>
                    <a:lnTo>
                      <a:pt x="102" y="9"/>
                    </a:lnTo>
                    <a:lnTo>
                      <a:pt x="93" y="15"/>
                    </a:lnTo>
                    <a:lnTo>
                      <a:pt x="84" y="22"/>
                    </a:lnTo>
                    <a:lnTo>
                      <a:pt x="76" y="29"/>
                    </a:lnTo>
                    <a:lnTo>
                      <a:pt x="69" y="38"/>
                    </a:lnTo>
                    <a:lnTo>
                      <a:pt x="65" y="46"/>
                    </a:lnTo>
                    <a:lnTo>
                      <a:pt x="53" y="48"/>
                    </a:lnTo>
                    <a:lnTo>
                      <a:pt x="41" y="53"/>
                    </a:lnTo>
                    <a:lnTo>
                      <a:pt x="36" y="55"/>
                    </a:lnTo>
                    <a:lnTo>
                      <a:pt x="30" y="58"/>
                    </a:lnTo>
                    <a:lnTo>
                      <a:pt x="25" y="62"/>
                    </a:lnTo>
                    <a:lnTo>
                      <a:pt x="21" y="67"/>
                    </a:lnTo>
                    <a:lnTo>
                      <a:pt x="16" y="71"/>
                    </a:lnTo>
                    <a:lnTo>
                      <a:pt x="12" y="76"/>
                    </a:lnTo>
                    <a:lnTo>
                      <a:pt x="9" y="82"/>
                    </a:lnTo>
                    <a:lnTo>
                      <a:pt x="6" y="88"/>
                    </a:lnTo>
                    <a:lnTo>
                      <a:pt x="3" y="96"/>
                    </a:lnTo>
                    <a:lnTo>
                      <a:pt x="2" y="103"/>
                    </a:lnTo>
                    <a:lnTo>
                      <a:pt x="1" y="112"/>
                    </a:lnTo>
                    <a:lnTo>
                      <a:pt x="0" y="120"/>
                    </a:lnTo>
                    <a:lnTo>
                      <a:pt x="0" y="394"/>
                    </a:lnTo>
                    <a:lnTo>
                      <a:pt x="1" y="397"/>
                    </a:lnTo>
                    <a:lnTo>
                      <a:pt x="2" y="399"/>
                    </a:lnTo>
                    <a:lnTo>
                      <a:pt x="3" y="402"/>
                    </a:lnTo>
                    <a:lnTo>
                      <a:pt x="6" y="404"/>
                    </a:lnTo>
                    <a:lnTo>
                      <a:pt x="8" y="406"/>
                    </a:lnTo>
                    <a:lnTo>
                      <a:pt x="10" y="408"/>
                    </a:lnTo>
                    <a:lnTo>
                      <a:pt x="13" y="409"/>
                    </a:lnTo>
                    <a:lnTo>
                      <a:pt x="15" y="409"/>
                    </a:lnTo>
                    <a:lnTo>
                      <a:pt x="19" y="409"/>
                    </a:lnTo>
                    <a:lnTo>
                      <a:pt x="22" y="408"/>
                    </a:lnTo>
                    <a:lnTo>
                      <a:pt x="24" y="406"/>
                    </a:lnTo>
                    <a:lnTo>
                      <a:pt x="26" y="404"/>
                    </a:lnTo>
                    <a:lnTo>
                      <a:pt x="28" y="402"/>
                    </a:lnTo>
                    <a:lnTo>
                      <a:pt x="29" y="399"/>
                    </a:lnTo>
                    <a:lnTo>
                      <a:pt x="30" y="397"/>
                    </a:lnTo>
                    <a:lnTo>
                      <a:pt x="30" y="394"/>
                    </a:lnTo>
                    <a:lnTo>
                      <a:pt x="30" y="120"/>
                    </a:lnTo>
                    <a:lnTo>
                      <a:pt x="31" y="111"/>
                    </a:lnTo>
                    <a:lnTo>
                      <a:pt x="34" y="102"/>
                    </a:lnTo>
                    <a:lnTo>
                      <a:pt x="36" y="96"/>
                    </a:lnTo>
                    <a:lnTo>
                      <a:pt x="40" y="89"/>
                    </a:lnTo>
                    <a:lnTo>
                      <a:pt x="44" y="85"/>
                    </a:lnTo>
                    <a:lnTo>
                      <a:pt x="50" y="82"/>
                    </a:lnTo>
                    <a:lnTo>
                      <a:pt x="55" y="79"/>
                    </a:lnTo>
                    <a:lnTo>
                      <a:pt x="62" y="77"/>
                    </a:lnTo>
                    <a:lnTo>
                      <a:pt x="62" y="618"/>
                    </a:lnTo>
                    <a:lnTo>
                      <a:pt x="62" y="626"/>
                    </a:lnTo>
                    <a:lnTo>
                      <a:pt x="63" y="633"/>
                    </a:lnTo>
                    <a:lnTo>
                      <a:pt x="65" y="640"/>
                    </a:lnTo>
                    <a:lnTo>
                      <a:pt x="67" y="647"/>
                    </a:lnTo>
                    <a:lnTo>
                      <a:pt x="70" y="654"/>
                    </a:lnTo>
                    <a:lnTo>
                      <a:pt x="74" y="660"/>
                    </a:lnTo>
                    <a:lnTo>
                      <a:pt x="79" y="666"/>
                    </a:lnTo>
                    <a:lnTo>
                      <a:pt x="84" y="671"/>
                    </a:lnTo>
                    <a:lnTo>
                      <a:pt x="90" y="676"/>
                    </a:lnTo>
                    <a:lnTo>
                      <a:pt x="95" y="681"/>
                    </a:lnTo>
                    <a:lnTo>
                      <a:pt x="101" y="684"/>
                    </a:lnTo>
                    <a:lnTo>
                      <a:pt x="108" y="687"/>
                    </a:lnTo>
                    <a:lnTo>
                      <a:pt x="114" y="690"/>
                    </a:lnTo>
                    <a:lnTo>
                      <a:pt x="122" y="693"/>
                    </a:lnTo>
                    <a:lnTo>
                      <a:pt x="129" y="694"/>
                    </a:lnTo>
                    <a:lnTo>
                      <a:pt x="137" y="694"/>
                    </a:lnTo>
                    <a:lnTo>
                      <a:pt x="143" y="694"/>
                    </a:lnTo>
                    <a:lnTo>
                      <a:pt x="150" y="693"/>
                    </a:lnTo>
                    <a:lnTo>
                      <a:pt x="157" y="690"/>
                    </a:lnTo>
                    <a:lnTo>
                      <a:pt x="164" y="687"/>
                    </a:lnTo>
                    <a:lnTo>
                      <a:pt x="170" y="684"/>
                    </a:lnTo>
                    <a:lnTo>
                      <a:pt x="177" y="680"/>
                    </a:lnTo>
                    <a:lnTo>
                      <a:pt x="182" y="675"/>
                    </a:lnTo>
                    <a:lnTo>
                      <a:pt x="187" y="669"/>
                    </a:lnTo>
                    <a:lnTo>
                      <a:pt x="193" y="663"/>
                    </a:lnTo>
                    <a:lnTo>
                      <a:pt x="197" y="656"/>
                    </a:lnTo>
                    <a:lnTo>
                      <a:pt x="201" y="648"/>
                    </a:lnTo>
                    <a:lnTo>
                      <a:pt x="206" y="641"/>
                    </a:lnTo>
                    <a:lnTo>
                      <a:pt x="208" y="632"/>
                    </a:lnTo>
                    <a:lnTo>
                      <a:pt x="210" y="623"/>
                    </a:lnTo>
                    <a:lnTo>
                      <a:pt x="211" y="613"/>
                    </a:lnTo>
                    <a:lnTo>
                      <a:pt x="212" y="603"/>
                    </a:lnTo>
                    <a:lnTo>
                      <a:pt x="212" y="60"/>
                    </a:lnTo>
                    <a:lnTo>
                      <a:pt x="211" y="56"/>
                    </a:lnTo>
                    <a:lnTo>
                      <a:pt x="210" y="51"/>
                    </a:lnTo>
                    <a:lnTo>
                      <a:pt x="208" y="45"/>
                    </a:lnTo>
                    <a:lnTo>
                      <a:pt x="206" y="41"/>
                    </a:lnTo>
                    <a:lnTo>
                      <a:pt x="198" y="30"/>
                    </a:lnTo>
                    <a:lnTo>
                      <a:pt x="188" y="20"/>
                    </a:lnTo>
                    <a:lnTo>
                      <a:pt x="177" y="13"/>
                    </a:lnTo>
                    <a:lnTo>
                      <a:pt x="164" y="6"/>
                    </a:lnTo>
                    <a:lnTo>
                      <a:pt x="157" y="3"/>
                    </a:lnTo>
                    <a:lnTo>
                      <a:pt x="151" y="2"/>
                    </a:lnTo>
                    <a:lnTo>
                      <a:pt x="143" y="1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sp>
          <p:nvSpPr>
            <p:cNvPr id="80" name="Freeform 40">
              <a:extLst>
                <a:ext uri="{FF2B5EF4-FFF2-40B4-BE49-F238E27FC236}">
                  <a16:creationId xmlns:a16="http://schemas.microsoft.com/office/drawing/2014/main" xmlns="" id="{75B77F20-769B-41B6-8A3A-A14BC8059C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86144" y="3416152"/>
              <a:ext cx="470048" cy="470048"/>
            </a:xfrm>
            <a:custGeom>
              <a:avLst/>
              <a:gdLst>
                <a:gd name="T0" fmla="*/ 586 w 760"/>
                <a:gd name="T1" fmla="*/ 675 h 759"/>
                <a:gd name="T2" fmla="*/ 574 w 760"/>
                <a:gd name="T3" fmla="*/ 724 h 759"/>
                <a:gd name="T4" fmla="*/ 507 w 760"/>
                <a:gd name="T5" fmla="*/ 649 h 759"/>
                <a:gd name="T6" fmla="*/ 513 w 760"/>
                <a:gd name="T7" fmla="*/ 569 h 759"/>
                <a:gd name="T8" fmla="*/ 574 w 760"/>
                <a:gd name="T9" fmla="*/ 511 h 759"/>
                <a:gd name="T10" fmla="*/ 657 w 760"/>
                <a:gd name="T11" fmla="*/ 509 h 759"/>
                <a:gd name="T12" fmla="*/ 730 w 760"/>
                <a:gd name="T13" fmla="*/ 587 h 759"/>
                <a:gd name="T14" fmla="*/ 258 w 760"/>
                <a:gd name="T15" fmla="*/ 616 h 759"/>
                <a:gd name="T16" fmla="*/ 231 w 760"/>
                <a:gd name="T17" fmla="*/ 694 h 759"/>
                <a:gd name="T18" fmla="*/ 132 w 760"/>
                <a:gd name="T19" fmla="*/ 734 h 759"/>
                <a:gd name="T20" fmla="*/ 171 w 760"/>
                <a:gd name="T21" fmla="*/ 587 h 759"/>
                <a:gd name="T22" fmla="*/ 36 w 760"/>
                <a:gd name="T23" fmla="*/ 573 h 759"/>
                <a:gd name="T24" fmla="*/ 130 w 760"/>
                <a:gd name="T25" fmla="*/ 503 h 759"/>
                <a:gd name="T26" fmla="*/ 509 w 760"/>
                <a:gd name="T27" fmla="*/ 201 h 759"/>
                <a:gd name="T28" fmla="*/ 503 w 760"/>
                <a:gd name="T29" fmla="*/ 136 h 759"/>
                <a:gd name="T30" fmla="*/ 537 w 760"/>
                <a:gd name="T31" fmla="*/ 59 h 759"/>
                <a:gd name="T32" fmla="*/ 643 w 760"/>
                <a:gd name="T33" fmla="*/ 28 h 759"/>
                <a:gd name="T34" fmla="*/ 599 w 760"/>
                <a:gd name="T35" fmla="*/ 179 h 759"/>
                <a:gd name="T36" fmla="*/ 719 w 760"/>
                <a:gd name="T37" fmla="*/ 200 h 759"/>
                <a:gd name="T38" fmla="*/ 619 w 760"/>
                <a:gd name="T39" fmla="*/ 257 h 759"/>
                <a:gd name="T40" fmla="*/ 249 w 760"/>
                <a:gd name="T41" fmla="*/ 562 h 759"/>
                <a:gd name="T42" fmla="*/ 170 w 760"/>
                <a:gd name="T43" fmla="*/ 254 h 759"/>
                <a:gd name="T44" fmla="*/ 87 w 760"/>
                <a:gd name="T45" fmla="*/ 244 h 759"/>
                <a:gd name="T46" fmla="*/ 26 w 760"/>
                <a:gd name="T47" fmla="*/ 147 h 759"/>
                <a:gd name="T48" fmla="*/ 180 w 760"/>
                <a:gd name="T49" fmla="*/ 166 h 759"/>
                <a:gd name="T50" fmla="*/ 175 w 760"/>
                <a:gd name="T51" fmla="*/ 30 h 759"/>
                <a:gd name="T52" fmla="*/ 251 w 760"/>
                <a:gd name="T53" fmla="*/ 102 h 759"/>
                <a:gd name="T54" fmla="*/ 248 w 760"/>
                <a:gd name="T55" fmla="*/ 187 h 759"/>
                <a:gd name="T56" fmla="*/ 703 w 760"/>
                <a:gd name="T57" fmla="*/ 505 h 759"/>
                <a:gd name="T58" fmla="*/ 611 w 760"/>
                <a:gd name="T59" fmla="*/ 477 h 759"/>
                <a:gd name="T60" fmla="*/ 619 w 760"/>
                <a:gd name="T61" fmla="*/ 283 h 759"/>
                <a:gd name="T62" fmla="*/ 732 w 760"/>
                <a:gd name="T63" fmla="*/ 225 h 759"/>
                <a:gd name="T64" fmla="*/ 759 w 760"/>
                <a:gd name="T65" fmla="*/ 129 h 759"/>
                <a:gd name="T66" fmla="*/ 732 w 760"/>
                <a:gd name="T67" fmla="*/ 82 h 759"/>
                <a:gd name="T68" fmla="*/ 682 w 760"/>
                <a:gd name="T69" fmla="*/ 22 h 759"/>
                <a:gd name="T70" fmla="*/ 591 w 760"/>
                <a:gd name="T71" fmla="*/ 3 h 759"/>
                <a:gd name="T72" fmla="*/ 495 w 760"/>
                <a:gd name="T73" fmla="*/ 73 h 759"/>
                <a:gd name="T74" fmla="*/ 480 w 760"/>
                <a:gd name="T75" fmla="*/ 169 h 759"/>
                <a:gd name="T76" fmla="*/ 283 w 760"/>
                <a:gd name="T77" fmla="*/ 129 h 759"/>
                <a:gd name="T78" fmla="*/ 242 w 760"/>
                <a:gd name="T79" fmla="*/ 42 h 759"/>
                <a:gd name="T80" fmla="*/ 149 w 760"/>
                <a:gd name="T81" fmla="*/ 0 h 759"/>
                <a:gd name="T82" fmla="*/ 82 w 760"/>
                <a:gd name="T83" fmla="*/ 22 h 759"/>
                <a:gd name="T84" fmla="*/ 28 w 760"/>
                <a:gd name="T85" fmla="*/ 82 h 759"/>
                <a:gd name="T86" fmla="*/ 1 w 760"/>
                <a:gd name="T87" fmla="*/ 129 h 759"/>
                <a:gd name="T88" fmla="*/ 28 w 760"/>
                <a:gd name="T89" fmla="*/ 227 h 759"/>
                <a:gd name="T90" fmla="*/ 111 w 760"/>
                <a:gd name="T91" fmla="*/ 281 h 759"/>
                <a:gd name="T92" fmla="*/ 189 w 760"/>
                <a:gd name="T93" fmla="*/ 485 h 759"/>
                <a:gd name="T94" fmla="*/ 64 w 760"/>
                <a:gd name="T95" fmla="*/ 501 h 759"/>
                <a:gd name="T96" fmla="*/ 3 w 760"/>
                <a:gd name="T97" fmla="*/ 592 h 759"/>
                <a:gd name="T98" fmla="*/ 16 w 760"/>
                <a:gd name="T99" fmla="*/ 678 h 759"/>
                <a:gd name="T100" fmla="*/ 86 w 760"/>
                <a:gd name="T101" fmla="*/ 727 h 759"/>
                <a:gd name="T102" fmla="*/ 116 w 760"/>
                <a:gd name="T103" fmla="*/ 757 h 759"/>
                <a:gd name="T104" fmla="*/ 232 w 760"/>
                <a:gd name="T105" fmla="*/ 727 h 759"/>
                <a:gd name="T106" fmla="*/ 282 w 760"/>
                <a:gd name="T107" fmla="*/ 640 h 759"/>
                <a:gd name="T108" fmla="*/ 482 w 760"/>
                <a:gd name="T109" fmla="*/ 581 h 759"/>
                <a:gd name="T110" fmla="*/ 491 w 760"/>
                <a:gd name="T111" fmla="*/ 678 h 759"/>
                <a:gd name="T112" fmla="*/ 578 w 760"/>
                <a:gd name="T113" fmla="*/ 754 h 759"/>
                <a:gd name="T114" fmla="*/ 681 w 760"/>
                <a:gd name="T115" fmla="*/ 742 h 759"/>
                <a:gd name="T116" fmla="*/ 730 w 760"/>
                <a:gd name="T117" fmla="*/ 679 h 759"/>
                <a:gd name="T118" fmla="*/ 758 w 760"/>
                <a:gd name="T119" fmla="*/ 642 h 759"/>
                <a:gd name="T120" fmla="*/ 739 w 760"/>
                <a:gd name="T121" fmla="*/ 544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0" h="759">
                  <a:moveTo>
                    <a:pt x="731" y="642"/>
                  </a:moveTo>
                  <a:lnTo>
                    <a:pt x="685" y="591"/>
                  </a:lnTo>
                  <a:lnTo>
                    <a:pt x="681" y="588"/>
                  </a:lnTo>
                  <a:lnTo>
                    <a:pt x="676" y="586"/>
                  </a:lnTo>
                  <a:lnTo>
                    <a:pt x="599" y="586"/>
                  </a:lnTo>
                  <a:lnTo>
                    <a:pt x="594" y="587"/>
                  </a:lnTo>
                  <a:lnTo>
                    <a:pt x="590" y="590"/>
                  </a:lnTo>
                  <a:lnTo>
                    <a:pt x="588" y="594"/>
                  </a:lnTo>
                  <a:lnTo>
                    <a:pt x="586" y="598"/>
                  </a:lnTo>
                  <a:lnTo>
                    <a:pt x="586" y="675"/>
                  </a:lnTo>
                  <a:lnTo>
                    <a:pt x="586" y="678"/>
                  </a:lnTo>
                  <a:lnTo>
                    <a:pt x="588" y="680"/>
                  </a:lnTo>
                  <a:lnTo>
                    <a:pt x="589" y="683"/>
                  </a:lnTo>
                  <a:lnTo>
                    <a:pt x="591" y="685"/>
                  </a:lnTo>
                  <a:lnTo>
                    <a:pt x="643" y="732"/>
                  </a:lnTo>
                  <a:lnTo>
                    <a:pt x="629" y="734"/>
                  </a:lnTo>
                  <a:lnTo>
                    <a:pt x="615" y="734"/>
                  </a:lnTo>
                  <a:lnTo>
                    <a:pt x="600" y="733"/>
                  </a:lnTo>
                  <a:lnTo>
                    <a:pt x="586" y="729"/>
                  </a:lnTo>
                  <a:lnTo>
                    <a:pt x="574" y="724"/>
                  </a:lnTo>
                  <a:lnTo>
                    <a:pt x="561" y="718"/>
                  </a:lnTo>
                  <a:lnTo>
                    <a:pt x="548" y="710"/>
                  </a:lnTo>
                  <a:lnTo>
                    <a:pt x="537" y="700"/>
                  </a:lnTo>
                  <a:lnTo>
                    <a:pt x="531" y="694"/>
                  </a:lnTo>
                  <a:lnTo>
                    <a:pt x="525" y="688"/>
                  </a:lnTo>
                  <a:lnTo>
                    <a:pt x="521" y="680"/>
                  </a:lnTo>
                  <a:lnTo>
                    <a:pt x="517" y="673"/>
                  </a:lnTo>
                  <a:lnTo>
                    <a:pt x="512" y="665"/>
                  </a:lnTo>
                  <a:lnTo>
                    <a:pt x="509" y="657"/>
                  </a:lnTo>
                  <a:lnTo>
                    <a:pt x="507" y="649"/>
                  </a:lnTo>
                  <a:lnTo>
                    <a:pt x="505" y="640"/>
                  </a:lnTo>
                  <a:lnTo>
                    <a:pt x="504" y="633"/>
                  </a:lnTo>
                  <a:lnTo>
                    <a:pt x="504" y="624"/>
                  </a:lnTo>
                  <a:lnTo>
                    <a:pt x="503" y="616"/>
                  </a:lnTo>
                  <a:lnTo>
                    <a:pt x="504" y="607"/>
                  </a:lnTo>
                  <a:lnTo>
                    <a:pt x="505" y="598"/>
                  </a:lnTo>
                  <a:lnTo>
                    <a:pt x="507" y="590"/>
                  </a:lnTo>
                  <a:lnTo>
                    <a:pt x="509" y="581"/>
                  </a:lnTo>
                  <a:lnTo>
                    <a:pt x="512" y="573"/>
                  </a:lnTo>
                  <a:lnTo>
                    <a:pt x="513" y="569"/>
                  </a:lnTo>
                  <a:lnTo>
                    <a:pt x="513" y="566"/>
                  </a:lnTo>
                  <a:lnTo>
                    <a:pt x="512" y="562"/>
                  </a:lnTo>
                  <a:lnTo>
                    <a:pt x="509" y="559"/>
                  </a:lnTo>
                  <a:lnTo>
                    <a:pt x="399" y="448"/>
                  </a:lnTo>
                  <a:lnTo>
                    <a:pt x="449" y="399"/>
                  </a:lnTo>
                  <a:lnTo>
                    <a:pt x="560" y="509"/>
                  </a:lnTo>
                  <a:lnTo>
                    <a:pt x="563" y="511"/>
                  </a:lnTo>
                  <a:lnTo>
                    <a:pt x="566" y="513"/>
                  </a:lnTo>
                  <a:lnTo>
                    <a:pt x="570" y="513"/>
                  </a:lnTo>
                  <a:lnTo>
                    <a:pt x="574" y="511"/>
                  </a:lnTo>
                  <a:lnTo>
                    <a:pt x="582" y="508"/>
                  </a:lnTo>
                  <a:lnTo>
                    <a:pt x="591" y="506"/>
                  </a:lnTo>
                  <a:lnTo>
                    <a:pt x="598" y="505"/>
                  </a:lnTo>
                  <a:lnTo>
                    <a:pt x="607" y="503"/>
                  </a:lnTo>
                  <a:lnTo>
                    <a:pt x="615" y="503"/>
                  </a:lnTo>
                  <a:lnTo>
                    <a:pt x="624" y="503"/>
                  </a:lnTo>
                  <a:lnTo>
                    <a:pt x="633" y="504"/>
                  </a:lnTo>
                  <a:lnTo>
                    <a:pt x="641" y="505"/>
                  </a:lnTo>
                  <a:lnTo>
                    <a:pt x="649" y="507"/>
                  </a:lnTo>
                  <a:lnTo>
                    <a:pt x="657" y="509"/>
                  </a:lnTo>
                  <a:lnTo>
                    <a:pt x="665" y="513"/>
                  </a:lnTo>
                  <a:lnTo>
                    <a:pt x="672" y="516"/>
                  </a:lnTo>
                  <a:lnTo>
                    <a:pt x="680" y="520"/>
                  </a:lnTo>
                  <a:lnTo>
                    <a:pt x="687" y="525"/>
                  </a:lnTo>
                  <a:lnTo>
                    <a:pt x="694" y="531"/>
                  </a:lnTo>
                  <a:lnTo>
                    <a:pt x="700" y="537"/>
                  </a:lnTo>
                  <a:lnTo>
                    <a:pt x="711" y="548"/>
                  </a:lnTo>
                  <a:lnTo>
                    <a:pt x="719" y="560"/>
                  </a:lnTo>
                  <a:lnTo>
                    <a:pt x="725" y="573"/>
                  </a:lnTo>
                  <a:lnTo>
                    <a:pt x="730" y="587"/>
                  </a:lnTo>
                  <a:lnTo>
                    <a:pt x="734" y="600"/>
                  </a:lnTo>
                  <a:lnTo>
                    <a:pt x="735" y="615"/>
                  </a:lnTo>
                  <a:lnTo>
                    <a:pt x="735" y="628"/>
                  </a:lnTo>
                  <a:lnTo>
                    <a:pt x="731" y="642"/>
                  </a:lnTo>
                  <a:close/>
                  <a:moveTo>
                    <a:pt x="248" y="573"/>
                  </a:moveTo>
                  <a:lnTo>
                    <a:pt x="251" y="581"/>
                  </a:lnTo>
                  <a:lnTo>
                    <a:pt x="254" y="590"/>
                  </a:lnTo>
                  <a:lnTo>
                    <a:pt x="256" y="598"/>
                  </a:lnTo>
                  <a:lnTo>
                    <a:pt x="257" y="607"/>
                  </a:lnTo>
                  <a:lnTo>
                    <a:pt x="258" y="616"/>
                  </a:lnTo>
                  <a:lnTo>
                    <a:pt x="258" y="624"/>
                  </a:lnTo>
                  <a:lnTo>
                    <a:pt x="257" y="633"/>
                  </a:lnTo>
                  <a:lnTo>
                    <a:pt x="256" y="640"/>
                  </a:lnTo>
                  <a:lnTo>
                    <a:pt x="255" y="649"/>
                  </a:lnTo>
                  <a:lnTo>
                    <a:pt x="251" y="657"/>
                  </a:lnTo>
                  <a:lnTo>
                    <a:pt x="248" y="665"/>
                  </a:lnTo>
                  <a:lnTo>
                    <a:pt x="245" y="673"/>
                  </a:lnTo>
                  <a:lnTo>
                    <a:pt x="241" y="680"/>
                  </a:lnTo>
                  <a:lnTo>
                    <a:pt x="236" y="688"/>
                  </a:lnTo>
                  <a:lnTo>
                    <a:pt x="231" y="694"/>
                  </a:lnTo>
                  <a:lnTo>
                    <a:pt x="225" y="700"/>
                  </a:lnTo>
                  <a:lnTo>
                    <a:pt x="216" y="708"/>
                  </a:lnTo>
                  <a:lnTo>
                    <a:pt x="207" y="714"/>
                  </a:lnTo>
                  <a:lnTo>
                    <a:pt x="198" y="721"/>
                  </a:lnTo>
                  <a:lnTo>
                    <a:pt x="188" y="725"/>
                  </a:lnTo>
                  <a:lnTo>
                    <a:pt x="177" y="729"/>
                  </a:lnTo>
                  <a:lnTo>
                    <a:pt x="167" y="733"/>
                  </a:lnTo>
                  <a:lnTo>
                    <a:pt x="155" y="734"/>
                  </a:lnTo>
                  <a:lnTo>
                    <a:pt x="144" y="735"/>
                  </a:lnTo>
                  <a:lnTo>
                    <a:pt x="132" y="734"/>
                  </a:lnTo>
                  <a:lnTo>
                    <a:pt x="119" y="732"/>
                  </a:lnTo>
                  <a:lnTo>
                    <a:pt x="174" y="685"/>
                  </a:lnTo>
                  <a:lnTo>
                    <a:pt x="176" y="683"/>
                  </a:lnTo>
                  <a:lnTo>
                    <a:pt x="177" y="680"/>
                  </a:lnTo>
                  <a:lnTo>
                    <a:pt x="178" y="678"/>
                  </a:lnTo>
                  <a:lnTo>
                    <a:pt x="180" y="675"/>
                  </a:lnTo>
                  <a:lnTo>
                    <a:pt x="180" y="598"/>
                  </a:lnTo>
                  <a:lnTo>
                    <a:pt x="178" y="594"/>
                  </a:lnTo>
                  <a:lnTo>
                    <a:pt x="175" y="590"/>
                  </a:lnTo>
                  <a:lnTo>
                    <a:pt x="171" y="587"/>
                  </a:lnTo>
                  <a:lnTo>
                    <a:pt x="167" y="586"/>
                  </a:lnTo>
                  <a:lnTo>
                    <a:pt x="85" y="586"/>
                  </a:lnTo>
                  <a:lnTo>
                    <a:pt x="80" y="588"/>
                  </a:lnTo>
                  <a:lnTo>
                    <a:pt x="75" y="591"/>
                  </a:lnTo>
                  <a:lnTo>
                    <a:pt x="29" y="642"/>
                  </a:lnTo>
                  <a:lnTo>
                    <a:pt x="27" y="628"/>
                  </a:lnTo>
                  <a:lnTo>
                    <a:pt x="26" y="615"/>
                  </a:lnTo>
                  <a:lnTo>
                    <a:pt x="27" y="600"/>
                  </a:lnTo>
                  <a:lnTo>
                    <a:pt x="30" y="587"/>
                  </a:lnTo>
                  <a:lnTo>
                    <a:pt x="36" y="573"/>
                  </a:lnTo>
                  <a:lnTo>
                    <a:pt x="42" y="560"/>
                  </a:lnTo>
                  <a:lnTo>
                    <a:pt x="51" y="548"/>
                  </a:lnTo>
                  <a:lnTo>
                    <a:pt x="60" y="537"/>
                  </a:lnTo>
                  <a:lnTo>
                    <a:pt x="69" y="529"/>
                  </a:lnTo>
                  <a:lnTo>
                    <a:pt x="78" y="522"/>
                  </a:lnTo>
                  <a:lnTo>
                    <a:pt x="87" y="516"/>
                  </a:lnTo>
                  <a:lnTo>
                    <a:pt x="98" y="511"/>
                  </a:lnTo>
                  <a:lnTo>
                    <a:pt x="108" y="507"/>
                  </a:lnTo>
                  <a:lnTo>
                    <a:pt x="119" y="505"/>
                  </a:lnTo>
                  <a:lnTo>
                    <a:pt x="130" y="503"/>
                  </a:lnTo>
                  <a:lnTo>
                    <a:pt x="142" y="503"/>
                  </a:lnTo>
                  <a:lnTo>
                    <a:pt x="154" y="503"/>
                  </a:lnTo>
                  <a:lnTo>
                    <a:pt x="164" y="505"/>
                  </a:lnTo>
                  <a:lnTo>
                    <a:pt x="176" y="507"/>
                  </a:lnTo>
                  <a:lnTo>
                    <a:pt x="187" y="511"/>
                  </a:lnTo>
                  <a:lnTo>
                    <a:pt x="190" y="513"/>
                  </a:lnTo>
                  <a:lnTo>
                    <a:pt x="195" y="513"/>
                  </a:lnTo>
                  <a:lnTo>
                    <a:pt x="198" y="511"/>
                  </a:lnTo>
                  <a:lnTo>
                    <a:pt x="201" y="509"/>
                  </a:lnTo>
                  <a:lnTo>
                    <a:pt x="509" y="201"/>
                  </a:lnTo>
                  <a:lnTo>
                    <a:pt x="512" y="198"/>
                  </a:lnTo>
                  <a:lnTo>
                    <a:pt x="513" y="194"/>
                  </a:lnTo>
                  <a:lnTo>
                    <a:pt x="513" y="190"/>
                  </a:lnTo>
                  <a:lnTo>
                    <a:pt x="512" y="187"/>
                  </a:lnTo>
                  <a:lnTo>
                    <a:pt x="509" y="179"/>
                  </a:lnTo>
                  <a:lnTo>
                    <a:pt x="507" y="170"/>
                  </a:lnTo>
                  <a:lnTo>
                    <a:pt x="505" y="161"/>
                  </a:lnTo>
                  <a:lnTo>
                    <a:pt x="504" y="153"/>
                  </a:lnTo>
                  <a:lnTo>
                    <a:pt x="503" y="144"/>
                  </a:lnTo>
                  <a:lnTo>
                    <a:pt x="503" y="136"/>
                  </a:lnTo>
                  <a:lnTo>
                    <a:pt x="504" y="127"/>
                  </a:lnTo>
                  <a:lnTo>
                    <a:pt x="505" y="120"/>
                  </a:lnTo>
                  <a:lnTo>
                    <a:pt x="507" y="111"/>
                  </a:lnTo>
                  <a:lnTo>
                    <a:pt x="509" y="102"/>
                  </a:lnTo>
                  <a:lnTo>
                    <a:pt x="512" y="95"/>
                  </a:lnTo>
                  <a:lnTo>
                    <a:pt x="517" y="87"/>
                  </a:lnTo>
                  <a:lnTo>
                    <a:pt x="521" y="80"/>
                  </a:lnTo>
                  <a:lnTo>
                    <a:pt x="525" y="72"/>
                  </a:lnTo>
                  <a:lnTo>
                    <a:pt x="531" y="66"/>
                  </a:lnTo>
                  <a:lnTo>
                    <a:pt x="537" y="59"/>
                  </a:lnTo>
                  <a:lnTo>
                    <a:pt x="546" y="52"/>
                  </a:lnTo>
                  <a:lnTo>
                    <a:pt x="554" y="45"/>
                  </a:lnTo>
                  <a:lnTo>
                    <a:pt x="564" y="39"/>
                  </a:lnTo>
                  <a:lnTo>
                    <a:pt x="575" y="35"/>
                  </a:lnTo>
                  <a:lnTo>
                    <a:pt x="585" y="30"/>
                  </a:lnTo>
                  <a:lnTo>
                    <a:pt x="596" y="27"/>
                  </a:lnTo>
                  <a:lnTo>
                    <a:pt x="607" y="26"/>
                  </a:lnTo>
                  <a:lnTo>
                    <a:pt x="619" y="25"/>
                  </a:lnTo>
                  <a:lnTo>
                    <a:pt x="632" y="26"/>
                  </a:lnTo>
                  <a:lnTo>
                    <a:pt x="643" y="28"/>
                  </a:lnTo>
                  <a:lnTo>
                    <a:pt x="591" y="74"/>
                  </a:lnTo>
                  <a:lnTo>
                    <a:pt x="589" y="77"/>
                  </a:lnTo>
                  <a:lnTo>
                    <a:pt x="588" y="80"/>
                  </a:lnTo>
                  <a:lnTo>
                    <a:pt x="586" y="82"/>
                  </a:lnTo>
                  <a:lnTo>
                    <a:pt x="586" y="85"/>
                  </a:lnTo>
                  <a:lnTo>
                    <a:pt x="586" y="166"/>
                  </a:lnTo>
                  <a:lnTo>
                    <a:pt x="588" y="171"/>
                  </a:lnTo>
                  <a:lnTo>
                    <a:pt x="590" y="174"/>
                  </a:lnTo>
                  <a:lnTo>
                    <a:pt x="594" y="178"/>
                  </a:lnTo>
                  <a:lnTo>
                    <a:pt x="599" y="179"/>
                  </a:lnTo>
                  <a:lnTo>
                    <a:pt x="676" y="179"/>
                  </a:lnTo>
                  <a:lnTo>
                    <a:pt x="681" y="178"/>
                  </a:lnTo>
                  <a:lnTo>
                    <a:pt x="685" y="174"/>
                  </a:lnTo>
                  <a:lnTo>
                    <a:pt x="731" y="120"/>
                  </a:lnTo>
                  <a:lnTo>
                    <a:pt x="735" y="133"/>
                  </a:lnTo>
                  <a:lnTo>
                    <a:pt x="735" y="147"/>
                  </a:lnTo>
                  <a:lnTo>
                    <a:pt x="734" y="161"/>
                  </a:lnTo>
                  <a:lnTo>
                    <a:pt x="730" y="174"/>
                  </a:lnTo>
                  <a:lnTo>
                    <a:pt x="725" y="187"/>
                  </a:lnTo>
                  <a:lnTo>
                    <a:pt x="719" y="200"/>
                  </a:lnTo>
                  <a:lnTo>
                    <a:pt x="711" y="212"/>
                  </a:lnTo>
                  <a:lnTo>
                    <a:pt x="700" y="223"/>
                  </a:lnTo>
                  <a:lnTo>
                    <a:pt x="692" y="231"/>
                  </a:lnTo>
                  <a:lnTo>
                    <a:pt x="683" y="238"/>
                  </a:lnTo>
                  <a:lnTo>
                    <a:pt x="673" y="244"/>
                  </a:lnTo>
                  <a:lnTo>
                    <a:pt x="663" y="248"/>
                  </a:lnTo>
                  <a:lnTo>
                    <a:pt x="653" y="253"/>
                  </a:lnTo>
                  <a:lnTo>
                    <a:pt x="641" y="255"/>
                  </a:lnTo>
                  <a:lnTo>
                    <a:pt x="630" y="257"/>
                  </a:lnTo>
                  <a:lnTo>
                    <a:pt x="619" y="257"/>
                  </a:lnTo>
                  <a:lnTo>
                    <a:pt x="607" y="257"/>
                  </a:lnTo>
                  <a:lnTo>
                    <a:pt x="596" y="255"/>
                  </a:lnTo>
                  <a:lnTo>
                    <a:pt x="584" y="253"/>
                  </a:lnTo>
                  <a:lnTo>
                    <a:pt x="574" y="248"/>
                  </a:lnTo>
                  <a:lnTo>
                    <a:pt x="570" y="247"/>
                  </a:lnTo>
                  <a:lnTo>
                    <a:pt x="566" y="247"/>
                  </a:lnTo>
                  <a:lnTo>
                    <a:pt x="563" y="248"/>
                  </a:lnTo>
                  <a:lnTo>
                    <a:pt x="560" y="251"/>
                  </a:lnTo>
                  <a:lnTo>
                    <a:pt x="251" y="559"/>
                  </a:lnTo>
                  <a:lnTo>
                    <a:pt x="249" y="562"/>
                  </a:lnTo>
                  <a:lnTo>
                    <a:pt x="247" y="566"/>
                  </a:lnTo>
                  <a:lnTo>
                    <a:pt x="247" y="569"/>
                  </a:lnTo>
                  <a:lnTo>
                    <a:pt x="248" y="573"/>
                  </a:lnTo>
                  <a:close/>
                  <a:moveTo>
                    <a:pt x="201" y="251"/>
                  </a:moveTo>
                  <a:lnTo>
                    <a:pt x="198" y="249"/>
                  </a:lnTo>
                  <a:lnTo>
                    <a:pt x="195" y="248"/>
                  </a:lnTo>
                  <a:lnTo>
                    <a:pt x="190" y="247"/>
                  </a:lnTo>
                  <a:lnTo>
                    <a:pt x="187" y="248"/>
                  </a:lnTo>
                  <a:lnTo>
                    <a:pt x="178" y="252"/>
                  </a:lnTo>
                  <a:lnTo>
                    <a:pt x="170" y="254"/>
                  </a:lnTo>
                  <a:lnTo>
                    <a:pt x="162" y="256"/>
                  </a:lnTo>
                  <a:lnTo>
                    <a:pt x="154" y="257"/>
                  </a:lnTo>
                  <a:lnTo>
                    <a:pt x="145" y="258"/>
                  </a:lnTo>
                  <a:lnTo>
                    <a:pt x="137" y="258"/>
                  </a:lnTo>
                  <a:lnTo>
                    <a:pt x="128" y="257"/>
                  </a:lnTo>
                  <a:lnTo>
                    <a:pt x="119" y="256"/>
                  </a:lnTo>
                  <a:lnTo>
                    <a:pt x="111" y="254"/>
                  </a:lnTo>
                  <a:lnTo>
                    <a:pt x="103" y="252"/>
                  </a:lnTo>
                  <a:lnTo>
                    <a:pt x="96" y="248"/>
                  </a:lnTo>
                  <a:lnTo>
                    <a:pt x="87" y="244"/>
                  </a:lnTo>
                  <a:lnTo>
                    <a:pt x="81" y="240"/>
                  </a:lnTo>
                  <a:lnTo>
                    <a:pt x="73" y="236"/>
                  </a:lnTo>
                  <a:lnTo>
                    <a:pt x="67" y="230"/>
                  </a:lnTo>
                  <a:lnTo>
                    <a:pt x="60" y="224"/>
                  </a:lnTo>
                  <a:lnTo>
                    <a:pt x="51" y="213"/>
                  </a:lnTo>
                  <a:lnTo>
                    <a:pt x="42" y="201"/>
                  </a:lnTo>
                  <a:lnTo>
                    <a:pt x="36" y="188"/>
                  </a:lnTo>
                  <a:lnTo>
                    <a:pt x="31" y="175"/>
                  </a:lnTo>
                  <a:lnTo>
                    <a:pt x="28" y="161"/>
                  </a:lnTo>
                  <a:lnTo>
                    <a:pt x="26" y="147"/>
                  </a:lnTo>
                  <a:lnTo>
                    <a:pt x="27" y="133"/>
                  </a:lnTo>
                  <a:lnTo>
                    <a:pt x="29" y="120"/>
                  </a:lnTo>
                  <a:lnTo>
                    <a:pt x="75" y="174"/>
                  </a:lnTo>
                  <a:lnTo>
                    <a:pt x="80" y="178"/>
                  </a:lnTo>
                  <a:lnTo>
                    <a:pt x="85" y="179"/>
                  </a:lnTo>
                  <a:lnTo>
                    <a:pt x="167" y="179"/>
                  </a:lnTo>
                  <a:lnTo>
                    <a:pt x="171" y="178"/>
                  </a:lnTo>
                  <a:lnTo>
                    <a:pt x="175" y="174"/>
                  </a:lnTo>
                  <a:lnTo>
                    <a:pt x="178" y="171"/>
                  </a:lnTo>
                  <a:lnTo>
                    <a:pt x="180" y="166"/>
                  </a:lnTo>
                  <a:lnTo>
                    <a:pt x="180" y="85"/>
                  </a:lnTo>
                  <a:lnTo>
                    <a:pt x="178" y="82"/>
                  </a:lnTo>
                  <a:lnTo>
                    <a:pt x="177" y="80"/>
                  </a:lnTo>
                  <a:lnTo>
                    <a:pt x="176" y="77"/>
                  </a:lnTo>
                  <a:lnTo>
                    <a:pt x="174" y="74"/>
                  </a:lnTo>
                  <a:lnTo>
                    <a:pt x="119" y="28"/>
                  </a:lnTo>
                  <a:lnTo>
                    <a:pt x="133" y="26"/>
                  </a:lnTo>
                  <a:lnTo>
                    <a:pt x="147" y="26"/>
                  </a:lnTo>
                  <a:lnTo>
                    <a:pt x="161" y="27"/>
                  </a:lnTo>
                  <a:lnTo>
                    <a:pt x="175" y="30"/>
                  </a:lnTo>
                  <a:lnTo>
                    <a:pt x="188" y="36"/>
                  </a:lnTo>
                  <a:lnTo>
                    <a:pt x="201" y="42"/>
                  </a:lnTo>
                  <a:lnTo>
                    <a:pt x="213" y="50"/>
                  </a:lnTo>
                  <a:lnTo>
                    <a:pt x="224" y="59"/>
                  </a:lnTo>
                  <a:lnTo>
                    <a:pt x="230" y="66"/>
                  </a:lnTo>
                  <a:lnTo>
                    <a:pt x="235" y="72"/>
                  </a:lnTo>
                  <a:lnTo>
                    <a:pt x="240" y="80"/>
                  </a:lnTo>
                  <a:lnTo>
                    <a:pt x="244" y="87"/>
                  </a:lnTo>
                  <a:lnTo>
                    <a:pt x="248" y="95"/>
                  </a:lnTo>
                  <a:lnTo>
                    <a:pt x="251" y="102"/>
                  </a:lnTo>
                  <a:lnTo>
                    <a:pt x="254" y="111"/>
                  </a:lnTo>
                  <a:lnTo>
                    <a:pt x="256" y="120"/>
                  </a:lnTo>
                  <a:lnTo>
                    <a:pt x="257" y="127"/>
                  </a:lnTo>
                  <a:lnTo>
                    <a:pt x="258" y="136"/>
                  </a:lnTo>
                  <a:lnTo>
                    <a:pt x="258" y="144"/>
                  </a:lnTo>
                  <a:lnTo>
                    <a:pt x="257" y="153"/>
                  </a:lnTo>
                  <a:lnTo>
                    <a:pt x="256" y="161"/>
                  </a:lnTo>
                  <a:lnTo>
                    <a:pt x="254" y="170"/>
                  </a:lnTo>
                  <a:lnTo>
                    <a:pt x="251" y="179"/>
                  </a:lnTo>
                  <a:lnTo>
                    <a:pt x="248" y="187"/>
                  </a:lnTo>
                  <a:lnTo>
                    <a:pt x="247" y="190"/>
                  </a:lnTo>
                  <a:lnTo>
                    <a:pt x="247" y="194"/>
                  </a:lnTo>
                  <a:lnTo>
                    <a:pt x="249" y="198"/>
                  </a:lnTo>
                  <a:lnTo>
                    <a:pt x="251" y="201"/>
                  </a:lnTo>
                  <a:lnTo>
                    <a:pt x="362" y="312"/>
                  </a:lnTo>
                  <a:lnTo>
                    <a:pt x="312" y="361"/>
                  </a:lnTo>
                  <a:lnTo>
                    <a:pt x="201" y="251"/>
                  </a:lnTo>
                  <a:close/>
                  <a:moveTo>
                    <a:pt x="719" y="518"/>
                  </a:moveTo>
                  <a:lnTo>
                    <a:pt x="711" y="511"/>
                  </a:lnTo>
                  <a:lnTo>
                    <a:pt x="703" y="505"/>
                  </a:lnTo>
                  <a:lnTo>
                    <a:pt x="695" y="500"/>
                  </a:lnTo>
                  <a:lnTo>
                    <a:pt x="686" y="494"/>
                  </a:lnTo>
                  <a:lnTo>
                    <a:pt x="678" y="490"/>
                  </a:lnTo>
                  <a:lnTo>
                    <a:pt x="669" y="486"/>
                  </a:lnTo>
                  <a:lnTo>
                    <a:pt x="659" y="482"/>
                  </a:lnTo>
                  <a:lnTo>
                    <a:pt x="650" y="480"/>
                  </a:lnTo>
                  <a:lnTo>
                    <a:pt x="640" y="478"/>
                  </a:lnTo>
                  <a:lnTo>
                    <a:pt x="630" y="477"/>
                  </a:lnTo>
                  <a:lnTo>
                    <a:pt x="621" y="477"/>
                  </a:lnTo>
                  <a:lnTo>
                    <a:pt x="611" y="477"/>
                  </a:lnTo>
                  <a:lnTo>
                    <a:pt x="601" y="478"/>
                  </a:lnTo>
                  <a:lnTo>
                    <a:pt x="592" y="479"/>
                  </a:lnTo>
                  <a:lnTo>
                    <a:pt x="581" y="482"/>
                  </a:lnTo>
                  <a:lnTo>
                    <a:pt x="571" y="485"/>
                  </a:lnTo>
                  <a:lnTo>
                    <a:pt x="466" y="380"/>
                  </a:lnTo>
                  <a:lnTo>
                    <a:pt x="571" y="275"/>
                  </a:lnTo>
                  <a:lnTo>
                    <a:pt x="583" y="278"/>
                  </a:lnTo>
                  <a:lnTo>
                    <a:pt x="595" y="281"/>
                  </a:lnTo>
                  <a:lnTo>
                    <a:pt x="607" y="282"/>
                  </a:lnTo>
                  <a:lnTo>
                    <a:pt x="619" y="283"/>
                  </a:lnTo>
                  <a:lnTo>
                    <a:pt x="633" y="282"/>
                  </a:lnTo>
                  <a:lnTo>
                    <a:pt x="647" y="280"/>
                  </a:lnTo>
                  <a:lnTo>
                    <a:pt x="661" y="276"/>
                  </a:lnTo>
                  <a:lnTo>
                    <a:pt x="673" y="272"/>
                  </a:lnTo>
                  <a:lnTo>
                    <a:pt x="685" y="267"/>
                  </a:lnTo>
                  <a:lnTo>
                    <a:pt x="697" y="259"/>
                  </a:lnTo>
                  <a:lnTo>
                    <a:pt x="708" y="252"/>
                  </a:lnTo>
                  <a:lnTo>
                    <a:pt x="719" y="242"/>
                  </a:lnTo>
                  <a:lnTo>
                    <a:pt x="726" y="233"/>
                  </a:lnTo>
                  <a:lnTo>
                    <a:pt x="732" y="225"/>
                  </a:lnTo>
                  <a:lnTo>
                    <a:pt x="739" y="216"/>
                  </a:lnTo>
                  <a:lnTo>
                    <a:pt x="744" y="208"/>
                  </a:lnTo>
                  <a:lnTo>
                    <a:pt x="749" y="198"/>
                  </a:lnTo>
                  <a:lnTo>
                    <a:pt x="752" y="188"/>
                  </a:lnTo>
                  <a:lnTo>
                    <a:pt x="755" y="179"/>
                  </a:lnTo>
                  <a:lnTo>
                    <a:pt x="757" y="169"/>
                  </a:lnTo>
                  <a:lnTo>
                    <a:pt x="759" y="159"/>
                  </a:lnTo>
                  <a:lnTo>
                    <a:pt x="760" y="150"/>
                  </a:lnTo>
                  <a:lnTo>
                    <a:pt x="760" y="139"/>
                  </a:lnTo>
                  <a:lnTo>
                    <a:pt x="759" y="129"/>
                  </a:lnTo>
                  <a:lnTo>
                    <a:pt x="758" y="118"/>
                  </a:lnTo>
                  <a:lnTo>
                    <a:pt x="756" y="109"/>
                  </a:lnTo>
                  <a:lnTo>
                    <a:pt x="753" y="99"/>
                  </a:lnTo>
                  <a:lnTo>
                    <a:pt x="749" y="89"/>
                  </a:lnTo>
                  <a:lnTo>
                    <a:pt x="747" y="86"/>
                  </a:lnTo>
                  <a:lnTo>
                    <a:pt x="745" y="84"/>
                  </a:lnTo>
                  <a:lnTo>
                    <a:pt x="742" y="82"/>
                  </a:lnTo>
                  <a:lnTo>
                    <a:pt x="739" y="81"/>
                  </a:lnTo>
                  <a:lnTo>
                    <a:pt x="736" y="81"/>
                  </a:lnTo>
                  <a:lnTo>
                    <a:pt x="732" y="82"/>
                  </a:lnTo>
                  <a:lnTo>
                    <a:pt x="729" y="83"/>
                  </a:lnTo>
                  <a:lnTo>
                    <a:pt x="727" y="85"/>
                  </a:lnTo>
                  <a:lnTo>
                    <a:pt x="670" y="153"/>
                  </a:lnTo>
                  <a:lnTo>
                    <a:pt x="612" y="153"/>
                  </a:lnTo>
                  <a:lnTo>
                    <a:pt x="612" y="91"/>
                  </a:lnTo>
                  <a:lnTo>
                    <a:pt x="678" y="33"/>
                  </a:lnTo>
                  <a:lnTo>
                    <a:pt x="680" y="30"/>
                  </a:lnTo>
                  <a:lnTo>
                    <a:pt x="681" y="27"/>
                  </a:lnTo>
                  <a:lnTo>
                    <a:pt x="682" y="25"/>
                  </a:lnTo>
                  <a:lnTo>
                    <a:pt x="682" y="22"/>
                  </a:lnTo>
                  <a:lnTo>
                    <a:pt x="681" y="18"/>
                  </a:lnTo>
                  <a:lnTo>
                    <a:pt x="679" y="15"/>
                  </a:lnTo>
                  <a:lnTo>
                    <a:pt x="677" y="13"/>
                  </a:lnTo>
                  <a:lnTo>
                    <a:pt x="674" y="11"/>
                  </a:lnTo>
                  <a:lnTo>
                    <a:pt x="661" y="7"/>
                  </a:lnTo>
                  <a:lnTo>
                    <a:pt x="647" y="3"/>
                  </a:lnTo>
                  <a:lnTo>
                    <a:pt x="633" y="0"/>
                  </a:lnTo>
                  <a:lnTo>
                    <a:pt x="619" y="0"/>
                  </a:lnTo>
                  <a:lnTo>
                    <a:pt x="605" y="0"/>
                  </a:lnTo>
                  <a:lnTo>
                    <a:pt x="591" y="3"/>
                  </a:lnTo>
                  <a:lnTo>
                    <a:pt x="578" y="6"/>
                  </a:lnTo>
                  <a:lnTo>
                    <a:pt x="565" y="11"/>
                  </a:lnTo>
                  <a:lnTo>
                    <a:pt x="552" y="16"/>
                  </a:lnTo>
                  <a:lnTo>
                    <a:pt x="540" y="24"/>
                  </a:lnTo>
                  <a:lnTo>
                    <a:pt x="530" y="33"/>
                  </a:lnTo>
                  <a:lnTo>
                    <a:pt x="519" y="42"/>
                  </a:lnTo>
                  <a:lnTo>
                    <a:pt x="512" y="50"/>
                  </a:lnTo>
                  <a:lnTo>
                    <a:pt x="506" y="57"/>
                  </a:lnTo>
                  <a:lnTo>
                    <a:pt x="499" y="65"/>
                  </a:lnTo>
                  <a:lnTo>
                    <a:pt x="495" y="73"/>
                  </a:lnTo>
                  <a:lnTo>
                    <a:pt x="491" y="82"/>
                  </a:lnTo>
                  <a:lnTo>
                    <a:pt x="487" y="92"/>
                  </a:lnTo>
                  <a:lnTo>
                    <a:pt x="483" y="101"/>
                  </a:lnTo>
                  <a:lnTo>
                    <a:pt x="481" y="110"/>
                  </a:lnTo>
                  <a:lnTo>
                    <a:pt x="479" y="120"/>
                  </a:lnTo>
                  <a:lnTo>
                    <a:pt x="478" y="129"/>
                  </a:lnTo>
                  <a:lnTo>
                    <a:pt x="478" y="140"/>
                  </a:lnTo>
                  <a:lnTo>
                    <a:pt x="478" y="150"/>
                  </a:lnTo>
                  <a:lnTo>
                    <a:pt x="479" y="159"/>
                  </a:lnTo>
                  <a:lnTo>
                    <a:pt x="480" y="169"/>
                  </a:lnTo>
                  <a:lnTo>
                    <a:pt x="482" y="179"/>
                  </a:lnTo>
                  <a:lnTo>
                    <a:pt x="486" y="188"/>
                  </a:lnTo>
                  <a:lnTo>
                    <a:pt x="380" y="293"/>
                  </a:lnTo>
                  <a:lnTo>
                    <a:pt x="275" y="188"/>
                  </a:lnTo>
                  <a:lnTo>
                    <a:pt x="278" y="179"/>
                  </a:lnTo>
                  <a:lnTo>
                    <a:pt x="280" y="169"/>
                  </a:lnTo>
                  <a:lnTo>
                    <a:pt x="282" y="159"/>
                  </a:lnTo>
                  <a:lnTo>
                    <a:pt x="283" y="150"/>
                  </a:lnTo>
                  <a:lnTo>
                    <a:pt x="283" y="140"/>
                  </a:lnTo>
                  <a:lnTo>
                    <a:pt x="283" y="129"/>
                  </a:lnTo>
                  <a:lnTo>
                    <a:pt x="282" y="120"/>
                  </a:lnTo>
                  <a:lnTo>
                    <a:pt x="279" y="110"/>
                  </a:lnTo>
                  <a:lnTo>
                    <a:pt x="277" y="101"/>
                  </a:lnTo>
                  <a:lnTo>
                    <a:pt x="274" y="92"/>
                  </a:lnTo>
                  <a:lnTo>
                    <a:pt x="270" y="82"/>
                  </a:lnTo>
                  <a:lnTo>
                    <a:pt x="265" y="73"/>
                  </a:lnTo>
                  <a:lnTo>
                    <a:pt x="261" y="65"/>
                  </a:lnTo>
                  <a:lnTo>
                    <a:pt x="255" y="57"/>
                  </a:lnTo>
                  <a:lnTo>
                    <a:pt x="248" y="50"/>
                  </a:lnTo>
                  <a:lnTo>
                    <a:pt x="242" y="42"/>
                  </a:lnTo>
                  <a:lnTo>
                    <a:pt x="234" y="35"/>
                  </a:lnTo>
                  <a:lnTo>
                    <a:pt x="226" y="28"/>
                  </a:lnTo>
                  <a:lnTo>
                    <a:pt x="217" y="22"/>
                  </a:lnTo>
                  <a:lnTo>
                    <a:pt x="209" y="16"/>
                  </a:lnTo>
                  <a:lnTo>
                    <a:pt x="199" y="12"/>
                  </a:lnTo>
                  <a:lnTo>
                    <a:pt x="189" y="9"/>
                  </a:lnTo>
                  <a:lnTo>
                    <a:pt x="180" y="6"/>
                  </a:lnTo>
                  <a:lnTo>
                    <a:pt x="170" y="4"/>
                  </a:lnTo>
                  <a:lnTo>
                    <a:pt x="160" y="1"/>
                  </a:lnTo>
                  <a:lnTo>
                    <a:pt x="149" y="0"/>
                  </a:lnTo>
                  <a:lnTo>
                    <a:pt x="140" y="0"/>
                  </a:lnTo>
                  <a:lnTo>
                    <a:pt x="130" y="1"/>
                  </a:lnTo>
                  <a:lnTo>
                    <a:pt x="119" y="3"/>
                  </a:lnTo>
                  <a:lnTo>
                    <a:pt x="110" y="5"/>
                  </a:lnTo>
                  <a:lnTo>
                    <a:pt x="99" y="8"/>
                  </a:lnTo>
                  <a:lnTo>
                    <a:pt x="89" y="11"/>
                  </a:lnTo>
                  <a:lnTo>
                    <a:pt x="86" y="13"/>
                  </a:lnTo>
                  <a:lnTo>
                    <a:pt x="84" y="15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2" y="25"/>
                  </a:lnTo>
                  <a:lnTo>
                    <a:pt x="82" y="27"/>
                  </a:lnTo>
                  <a:lnTo>
                    <a:pt x="84" y="30"/>
                  </a:lnTo>
                  <a:lnTo>
                    <a:pt x="86" y="33"/>
                  </a:lnTo>
                  <a:lnTo>
                    <a:pt x="154" y="91"/>
                  </a:lnTo>
                  <a:lnTo>
                    <a:pt x="154" y="153"/>
                  </a:lnTo>
                  <a:lnTo>
                    <a:pt x="91" y="153"/>
                  </a:lnTo>
                  <a:lnTo>
                    <a:pt x="34" y="85"/>
                  </a:lnTo>
                  <a:lnTo>
                    <a:pt x="31" y="83"/>
                  </a:lnTo>
                  <a:lnTo>
                    <a:pt x="28" y="82"/>
                  </a:lnTo>
                  <a:lnTo>
                    <a:pt x="25" y="81"/>
                  </a:lnTo>
                  <a:lnTo>
                    <a:pt x="22" y="81"/>
                  </a:lnTo>
                  <a:lnTo>
                    <a:pt x="18" y="82"/>
                  </a:lnTo>
                  <a:lnTo>
                    <a:pt x="16" y="84"/>
                  </a:lnTo>
                  <a:lnTo>
                    <a:pt x="13" y="86"/>
                  </a:lnTo>
                  <a:lnTo>
                    <a:pt x="12" y="89"/>
                  </a:lnTo>
                  <a:lnTo>
                    <a:pt x="8" y="99"/>
                  </a:lnTo>
                  <a:lnTo>
                    <a:pt x="6" y="109"/>
                  </a:lnTo>
                  <a:lnTo>
                    <a:pt x="3" y="120"/>
                  </a:lnTo>
                  <a:lnTo>
                    <a:pt x="1" y="129"/>
                  </a:lnTo>
                  <a:lnTo>
                    <a:pt x="1" y="140"/>
                  </a:lnTo>
                  <a:lnTo>
                    <a:pt x="1" y="150"/>
                  </a:lnTo>
                  <a:lnTo>
                    <a:pt x="1" y="160"/>
                  </a:lnTo>
                  <a:lnTo>
                    <a:pt x="3" y="170"/>
                  </a:lnTo>
                  <a:lnTo>
                    <a:pt x="6" y="181"/>
                  </a:lnTo>
                  <a:lnTo>
                    <a:pt x="9" y="190"/>
                  </a:lnTo>
                  <a:lnTo>
                    <a:pt x="13" y="200"/>
                  </a:lnTo>
                  <a:lnTo>
                    <a:pt x="17" y="209"/>
                  </a:lnTo>
                  <a:lnTo>
                    <a:pt x="23" y="218"/>
                  </a:lnTo>
                  <a:lnTo>
                    <a:pt x="28" y="227"/>
                  </a:lnTo>
                  <a:lnTo>
                    <a:pt x="35" y="236"/>
                  </a:lnTo>
                  <a:lnTo>
                    <a:pt x="42" y="243"/>
                  </a:lnTo>
                  <a:lnTo>
                    <a:pt x="50" y="249"/>
                  </a:lnTo>
                  <a:lnTo>
                    <a:pt x="57" y="256"/>
                  </a:lnTo>
                  <a:lnTo>
                    <a:pt x="66" y="261"/>
                  </a:lnTo>
                  <a:lnTo>
                    <a:pt x="74" y="267"/>
                  </a:lnTo>
                  <a:lnTo>
                    <a:pt x="83" y="271"/>
                  </a:lnTo>
                  <a:lnTo>
                    <a:pt x="91" y="275"/>
                  </a:lnTo>
                  <a:lnTo>
                    <a:pt x="101" y="278"/>
                  </a:lnTo>
                  <a:lnTo>
                    <a:pt x="111" y="281"/>
                  </a:lnTo>
                  <a:lnTo>
                    <a:pt x="120" y="282"/>
                  </a:lnTo>
                  <a:lnTo>
                    <a:pt x="130" y="283"/>
                  </a:lnTo>
                  <a:lnTo>
                    <a:pt x="140" y="284"/>
                  </a:lnTo>
                  <a:lnTo>
                    <a:pt x="149" y="284"/>
                  </a:lnTo>
                  <a:lnTo>
                    <a:pt x="159" y="283"/>
                  </a:lnTo>
                  <a:lnTo>
                    <a:pt x="170" y="281"/>
                  </a:lnTo>
                  <a:lnTo>
                    <a:pt x="180" y="278"/>
                  </a:lnTo>
                  <a:lnTo>
                    <a:pt x="189" y="275"/>
                  </a:lnTo>
                  <a:lnTo>
                    <a:pt x="294" y="380"/>
                  </a:lnTo>
                  <a:lnTo>
                    <a:pt x="189" y="485"/>
                  </a:lnTo>
                  <a:lnTo>
                    <a:pt x="177" y="481"/>
                  </a:lnTo>
                  <a:lnTo>
                    <a:pt x="166" y="479"/>
                  </a:lnTo>
                  <a:lnTo>
                    <a:pt x="154" y="478"/>
                  </a:lnTo>
                  <a:lnTo>
                    <a:pt x="142" y="477"/>
                  </a:lnTo>
                  <a:lnTo>
                    <a:pt x="128" y="478"/>
                  </a:lnTo>
                  <a:lnTo>
                    <a:pt x="114" y="480"/>
                  </a:lnTo>
                  <a:lnTo>
                    <a:pt x="101" y="484"/>
                  </a:lnTo>
                  <a:lnTo>
                    <a:pt x="88" y="488"/>
                  </a:lnTo>
                  <a:lnTo>
                    <a:pt x="75" y="494"/>
                  </a:lnTo>
                  <a:lnTo>
                    <a:pt x="64" y="501"/>
                  </a:lnTo>
                  <a:lnTo>
                    <a:pt x="53" y="509"/>
                  </a:lnTo>
                  <a:lnTo>
                    <a:pt x="42" y="518"/>
                  </a:lnTo>
                  <a:lnTo>
                    <a:pt x="35" y="526"/>
                  </a:lnTo>
                  <a:lnTo>
                    <a:pt x="28" y="535"/>
                  </a:lnTo>
                  <a:lnTo>
                    <a:pt x="22" y="544"/>
                  </a:lnTo>
                  <a:lnTo>
                    <a:pt x="17" y="552"/>
                  </a:lnTo>
                  <a:lnTo>
                    <a:pt x="12" y="562"/>
                  </a:lnTo>
                  <a:lnTo>
                    <a:pt x="9" y="572"/>
                  </a:lnTo>
                  <a:lnTo>
                    <a:pt x="6" y="581"/>
                  </a:lnTo>
                  <a:lnTo>
                    <a:pt x="3" y="592"/>
                  </a:lnTo>
                  <a:lnTo>
                    <a:pt x="1" y="602"/>
                  </a:lnTo>
                  <a:lnTo>
                    <a:pt x="1" y="612"/>
                  </a:lnTo>
                  <a:lnTo>
                    <a:pt x="0" y="622"/>
                  </a:lnTo>
                  <a:lnTo>
                    <a:pt x="1" y="633"/>
                  </a:lnTo>
                  <a:lnTo>
                    <a:pt x="2" y="642"/>
                  </a:lnTo>
                  <a:lnTo>
                    <a:pt x="6" y="653"/>
                  </a:lnTo>
                  <a:lnTo>
                    <a:pt x="8" y="663"/>
                  </a:lnTo>
                  <a:lnTo>
                    <a:pt x="12" y="674"/>
                  </a:lnTo>
                  <a:lnTo>
                    <a:pt x="13" y="676"/>
                  </a:lnTo>
                  <a:lnTo>
                    <a:pt x="16" y="678"/>
                  </a:lnTo>
                  <a:lnTo>
                    <a:pt x="18" y="680"/>
                  </a:lnTo>
                  <a:lnTo>
                    <a:pt x="22" y="681"/>
                  </a:lnTo>
                  <a:lnTo>
                    <a:pt x="25" y="681"/>
                  </a:lnTo>
                  <a:lnTo>
                    <a:pt x="28" y="681"/>
                  </a:lnTo>
                  <a:lnTo>
                    <a:pt x="30" y="679"/>
                  </a:lnTo>
                  <a:lnTo>
                    <a:pt x="34" y="677"/>
                  </a:lnTo>
                  <a:lnTo>
                    <a:pt x="90" y="611"/>
                  </a:lnTo>
                  <a:lnTo>
                    <a:pt x="154" y="611"/>
                  </a:lnTo>
                  <a:lnTo>
                    <a:pt x="154" y="669"/>
                  </a:lnTo>
                  <a:lnTo>
                    <a:pt x="86" y="727"/>
                  </a:lnTo>
                  <a:lnTo>
                    <a:pt x="84" y="729"/>
                  </a:lnTo>
                  <a:lnTo>
                    <a:pt x="82" y="733"/>
                  </a:lnTo>
                  <a:lnTo>
                    <a:pt x="82" y="735"/>
                  </a:lnTo>
                  <a:lnTo>
                    <a:pt x="82" y="738"/>
                  </a:lnTo>
                  <a:lnTo>
                    <a:pt x="83" y="742"/>
                  </a:lnTo>
                  <a:lnTo>
                    <a:pt x="84" y="744"/>
                  </a:lnTo>
                  <a:lnTo>
                    <a:pt x="86" y="747"/>
                  </a:lnTo>
                  <a:lnTo>
                    <a:pt x="89" y="749"/>
                  </a:lnTo>
                  <a:lnTo>
                    <a:pt x="102" y="753"/>
                  </a:lnTo>
                  <a:lnTo>
                    <a:pt x="116" y="757"/>
                  </a:lnTo>
                  <a:lnTo>
                    <a:pt x="130" y="759"/>
                  </a:lnTo>
                  <a:lnTo>
                    <a:pt x="144" y="759"/>
                  </a:lnTo>
                  <a:lnTo>
                    <a:pt x="144" y="759"/>
                  </a:lnTo>
                  <a:lnTo>
                    <a:pt x="158" y="759"/>
                  </a:lnTo>
                  <a:lnTo>
                    <a:pt x="171" y="757"/>
                  </a:lnTo>
                  <a:lnTo>
                    <a:pt x="185" y="754"/>
                  </a:lnTo>
                  <a:lnTo>
                    <a:pt x="198" y="749"/>
                  </a:lnTo>
                  <a:lnTo>
                    <a:pt x="210" y="743"/>
                  </a:lnTo>
                  <a:lnTo>
                    <a:pt x="221" y="736"/>
                  </a:lnTo>
                  <a:lnTo>
                    <a:pt x="232" y="727"/>
                  </a:lnTo>
                  <a:lnTo>
                    <a:pt x="243" y="718"/>
                  </a:lnTo>
                  <a:lnTo>
                    <a:pt x="249" y="710"/>
                  </a:lnTo>
                  <a:lnTo>
                    <a:pt x="256" y="703"/>
                  </a:lnTo>
                  <a:lnTo>
                    <a:pt x="261" y="695"/>
                  </a:lnTo>
                  <a:lnTo>
                    <a:pt x="266" y="686"/>
                  </a:lnTo>
                  <a:lnTo>
                    <a:pt x="271" y="678"/>
                  </a:lnTo>
                  <a:lnTo>
                    <a:pt x="275" y="668"/>
                  </a:lnTo>
                  <a:lnTo>
                    <a:pt x="278" y="660"/>
                  </a:lnTo>
                  <a:lnTo>
                    <a:pt x="280" y="650"/>
                  </a:lnTo>
                  <a:lnTo>
                    <a:pt x="282" y="640"/>
                  </a:lnTo>
                  <a:lnTo>
                    <a:pt x="283" y="631"/>
                  </a:lnTo>
                  <a:lnTo>
                    <a:pt x="284" y="621"/>
                  </a:lnTo>
                  <a:lnTo>
                    <a:pt x="283" y="611"/>
                  </a:lnTo>
                  <a:lnTo>
                    <a:pt x="283" y="602"/>
                  </a:lnTo>
                  <a:lnTo>
                    <a:pt x="280" y="591"/>
                  </a:lnTo>
                  <a:lnTo>
                    <a:pt x="278" y="581"/>
                  </a:lnTo>
                  <a:lnTo>
                    <a:pt x="275" y="572"/>
                  </a:lnTo>
                  <a:lnTo>
                    <a:pt x="380" y="466"/>
                  </a:lnTo>
                  <a:lnTo>
                    <a:pt x="486" y="572"/>
                  </a:lnTo>
                  <a:lnTo>
                    <a:pt x="482" y="581"/>
                  </a:lnTo>
                  <a:lnTo>
                    <a:pt x="480" y="591"/>
                  </a:lnTo>
                  <a:lnTo>
                    <a:pt x="479" y="601"/>
                  </a:lnTo>
                  <a:lnTo>
                    <a:pt x="478" y="610"/>
                  </a:lnTo>
                  <a:lnTo>
                    <a:pt x="478" y="620"/>
                  </a:lnTo>
                  <a:lnTo>
                    <a:pt x="478" y="631"/>
                  </a:lnTo>
                  <a:lnTo>
                    <a:pt x="479" y="640"/>
                  </a:lnTo>
                  <a:lnTo>
                    <a:pt x="481" y="650"/>
                  </a:lnTo>
                  <a:lnTo>
                    <a:pt x="483" y="659"/>
                  </a:lnTo>
                  <a:lnTo>
                    <a:pt x="487" y="668"/>
                  </a:lnTo>
                  <a:lnTo>
                    <a:pt x="491" y="678"/>
                  </a:lnTo>
                  <a:lnTo>
                    <a:pt x="495" y="686"/>
                  </a:lnTo>
                  <a:lnTo>
                    <a:pt x="501" y="695"/>
                  </a:lnTo>
                  <a:lnTo>
                    <a:pt x="506" y="703"/>
                  </a:lnTo>
                  <a:lnTo>
                    <a:pt x="512" y="710"/>
                  </a:lnTo>
                  <a:lnTo>
                    <a:pt x="519" y="718"/>
                  </a:lnTo>
                  <a:lnTo>
                    <a:pt x="530" y="727"/>
                  </a:lnTo>
                  <a:lnTo>
                    <a:pt x="541" y="736"/>
                  </a:lnTo>
                  <a:lnTo>
                    <a:pt x="553" y="743"/>
                  </a:lnTo>
                  <a:lnTo>
                    <a:pt x="565" y="749"/>
                  </a:lnTo>
                  <a:lnTo>
                    <a:pt x="578" y="754"/>
                  </a:lnTo>
                  <a:lnTo>
                    <a:pt x="592" y="757"/>
                  </a:lnTo>
                  <a:lnTo>
                    <a:pt x="605" y="759"/>
                  </a:lnTo>
                  <a:lnTo>
                    <a:pt x="619" y="759"/>
                  </a:lnTo>
                  <a:lnTo>
                    <a:pt x="633" y="759"/>
                  </a:lnTo>
                  <a:lnTo>
                    <a:pt x="647" y="757"/>
                  </a:lnTo>
                  <a:lnTo>
                    <a:pt x="661" y="753"/>
                  </a:lnTo>
                  <a:lnTo>
                    <a:pt x="674" y="749"/>
                  </a:lnTo>
                  <a:lnTo>
                    <a:pt x="677" y="747"/>
                  </a:lnTo>
                  <a:lnTo>
                    <a:pt x="679" y="744"/>
                  </a:lnTo>
                  <a:lnTo>
                    <a:pt x="681" y="742"/>
                  </a:lnTo>
                  <a:lnTo>
                    <a:pt x="682" y="738"/>
                  </a:lnTo>
                  <a:lnTo>
                    <a:pt x="682" y="735"/>
                  </a:lnTo>
                  <a:lnTo>
                    <a:pt x="681" y="733"/>
                  </a:lnTo>
                  <a:lnTo>
                    <a:pt x="680" y="729"/>
                  </a:lnTo>
                  <a:lnTo>
                    <a:pt x="678" y="727"/>
                  </a:lnTo>
                  <a:lnTo>
                    <a:pt x="612" y="669"/>
                  </a:lnTo>
                  <a:lnTo>
                    <a:pt x="612" y="611"/>
                  </a:lnTo>
                  <a:lnTo>
                    <a:pt x="670" y="611"/>
                  </a:lnTo>
                  <a:lnTo>
                    <a:pt x="727" y="677"/>
                  </a:lnTo>
                  <a:lnTo>
                    <a:pt x="730" y="679"/>
                  </a:lnTo>
                  <a:lnTo>
                    <a:pt x="732" y="681"/>
                  </a:lnTo>
                  <a:lnTo>
                    <a:pt x="736" y="681"/>
                  </a:lnTo>
                  <a:lnTo>
                    <a:pt x="739" y="681"/>
                  </a:lnTo>
                  <a:lnTo>
                    <a:pt x="742" y="680"/>
                  </a:lnTo>
                  <a:lnTo>
                    <a:pt x="745" y="678"/>
                  </a:lnTo>
                  <a:lnTo>
                    <a:pt x="747" y="676"/>
                  </a:lnTo>
                  <a:lnTo>
                    <a:pt x="749" y="674"/>
                  </a:lnTo>
                  <a:lnTo>
                    <a:pt x="753" y="663"/>
                  </a:lnTo>
                  <a:lnTo>
                    <a:pt x="756" y="653"/>
                  </a:lnTo>
                  <a:lnTo>
                    <a:pt x="758" y="642"/>
                  </a:lnTo>
                  <a:lnTo>
                    <a:pt x="759" y="633"/>
                  </a:lnTo>
                  <a:lnTo>
                    <a:pt x="760" y="622"/>
                  </a:lnTo>
                  <a:lnTo>
                    <a:pt x="760" y="612"/>
                  </a:lnTo>
                  <a:lnTo>
                    <a:pt x="759" y="602"/>
                  </a:lnTo>
                  <a:lnTo>
                    <a:pt x="757" y="592"/>
                  </a:lnTo>
                  <a:lnTo>
                    <a:pt x="755" y="581"/>
                  </a:lnTo>
                  <a:lnTo>
                    <a:pt x="752" y="572"/>
                  </a:lnTo>
                  <a:lnTo>
                    <a:pt x="749" y="562"/>
                  </a:lnTo>
                  <a:lnTo>
                    <a:pt x="744" y="552"/>
                  </a:lnTo>
                  <a:lnTo>
                    <a:pt x="739" y="544"/>
                  </a:lnTo>
                  <a:lnTo>
                    <a:pt x="732" y="535"/>
                  </a:lnTo>
                  <a:lnTo>
                    <a:pt x="726" y="526"/>
                  </a:lnTo>
                  <a:lnTo>
                    <a:pt x="719" y="51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7E876681-F2E6-4AD7-B216-B7E9C521FDBC}"/>
              </a:ext>
            </a:extLst>
          </p:cNvPr>
          <p:cNvGrpSpPr/>
          <p:nvPr/>
        </p:nvGrpSpPr>
        <p:grpSpPr>
          <a:xfrm>
            <a:off x="3947846" y="1526321"/>
            <a:ext cx="3690810" cy="3859848"/>
            <a:chOff x="5512558" y="1437729"/>
            <a:chExt cx="6640336" cy="3859848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FD3218D3-B180-41BB-AB0B-656CEA765D80}"/>
                </a:ext>
              </a:extLst>
            </p:cNvPr>
            <p:cNvSpPr/>
            <p:nvPr/>
          </p:nvSpPr>
          <p:spPr>
            <a:xfrm>
              <a:off x="5512558" y="1437729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xmlns="" id="{49555F3C-F741-4D80-943D-70357673CEF9}"/>
                </a:ext>
              </a:extLst>
            </p:cNvPr>
            <p:cNvSpPr/>
            <p:nvPr/>
          </p:nvSpPr>
          <p:spPr>
            <a:xfrm>
              <a:off x="5512558" y="3740941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xmlns="" id="{2E141A35-E81D-42CD-87AE-2E3D008C1A55}"/>
                </a:ext>
              </a:extLst>
            </p:cNvPr>
            <p:cNvSpPr/>
            <p:nvPr/>
          </p:nvSpPr>
          <p:spPr>
            <a:xfrm>
              <a:off x="5512558" y="2589335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xmlns="" id="{7FFCFF91-3D62-46F8-B327-4E706E65B6D6}"/>
                </a:ext>
              </a:extLst>
            </p:cNvPr>
            <p:cNvSpPr/>
            <p:nvPr/>
          </p:nvSpPr>
          <p:spPr>
            <a:xfrm>
              <a:off x="5512558" y="4892547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Subtitle 8">
              <a:extLst>
                <a:ext uri="{FF2B5EF4-FFF2-40B4-BE49-F238E27FC236}">
                  <a16:creationId xmlns:a16="http://schemas.microsoft.com/office/drawing/2014/main" xmlns="" id="{2D19475E-EBED-42B5-8398-38F1F8DB0832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1519012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1.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bermain</a:t>
              </a:r>
              <a:endParaRPr lang="en-US" sz="1500" dirty="0"/>
            </a:p>
          </p:txBody>
        </p:sp>
        <p:sp>
          <p:nvSpPr>
            <p:cNvPr id="81" name="Subtitle 8">
              <a:extLst>
                <a:ext uri="{FF2B5EF4-FFF2-40B4-BE49-F238E27FC236}">
                  <a16:creationId xmlns:a16="http://schemas.microsoft.com/office/drawing/2014/main" xmlns="" id="{F38AFBF9-803E-4E80-820B-A14EEB7A9B8C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2730782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2.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melalui</a:t>
              </a:r>
              <a:r>
                <a:rPr lang="en-US" sz="1500" dirty="0"/>
                <a:t> </a:t>
              </a:r>
              <a:r>
                <a:rPr lang="en-US" sz="1500" dirty="0" err="1"/>
                <a:t>bercerita</a:t>
              </a:r>
              <a:endParaRPr lang="en-US" sz="1500" dirty="0"/>
            </a:p>
          </p:txBody>
        </p:sp>
        <p:sp>
          <p:nvSpPr>
            <p:cNvPr id="82" name="Subtitle 8">
              <a:extLst>
                <a:ext uri="{FF2B5EF4-FFF2-40B4-BE49-F238E27FC236}">
                  <a16:creationId xmlns:a16="http://schemas.microsoft.com/office/drawing/2014/main" xmlns="" id="{42F4FA93-05EE-4A6D-BA14-5B37DAB6263E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3896498"/>
              <a:ext cx="5905500" cy="415498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3.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melalui</a:t>
              </a:r>
              <a:r>
                <a:rPr lang="en-US" sz="1500" dirty="0"/>
                <a:t> </a:t>
              </a:r>
              <a:r>
                <a:rPr lang="en-US" sz="1500" dirty="0" err="1"/>
                <a:t>bernyanyi</a:t>
              </a:r>
              <a:endParaRPr lang="en-US" sz="1500" dirty="0"/>
            </a:p>
          </p:txBody>
        </p:sp>
        <p:sp>
          <p:nvSpPr>
            <p:cNvPr id="83" name="Subtitle 8">
              <a:extLst>
                <a:ext uri="{FF2B5EF4-FFF2-40B4-BE49-F238E27FC236}">
                  <a16:creationId xmlns:a16="http://schemas.microsoft.com/office/drawing/2014/main" xmlns="" id="{E480C803-90F1-4D04-8786-1EE52EF50FCD}"/>
                </a:ext>
              </a:extLst>
            </p:cNvPr>
            <p:cNvSpPr txBox="1">
              <a:spLocks/>
            </p:cNvSpPr>
            <p:nvPr/>
          </p:nvSpPr>
          <p:spPr>
            <a:xfrm>
              <a:off x="6247394" y="5089828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4.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terpadu</a:t>
              </a:r>
              <a:endParaRPr lang="en-US" sz="15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7E876681-F2E6-4AD7-B216-B7E9C521FDBC}"/>
              </a:ext>
            </a:extLst>
          </p:cNvPr>
          <p:cNvGrpSpPr/>
          <p:nvPr/>
        </p:nvGrpSpPr>
        <p:grpSpPr>
          <a:xfrm>
            <a:off x="3961915" y="1569212"/>
            <a:ext cx="7696416" cy="4661638"/>
            <a:chOff x="-1102466" y="1480620"/>
            <a:chExt cx="13847038" cy="4661638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FD3218D3-B180-41BB-AB0B-656CEA765D80}"/>
                </a:ext>
              </a:extLst>
            </p:cNvPr>
            <p:cNvSpPr/>
            <p:nvPr/>
          </p:nvSpPr>
          <p:spPr>
            <a:xfrm>
              <a:off x="-1102466" y="5739033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49555F3C-F741-4D80-943D-70357673CEF9}"/>
                </a:ext>
              </a:extLst>
            </p:cNvPr>
            <p:cNvSpPr/>
            <p:nvPr/>
          </p:nvSpPr>
          <p:spPr>
            <a:xfrm>
              <a:off x="6017967" y="2681459"/>
              <a:ext cx="403225" cy="40322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xmlns="" id="{2E141A35-E81D-42CD-87AE-2E3D008C1A55}"/>
                </a:ext>
              </a:extLst>
            </p:cNvPr>
            <p:cNvSpPr/>
            <p:nvPr/>
          </p:nvSpPr>
          <p:spPr>
            <a:xfrm>
              <a:off x="5977184" y="1480620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7FFCFF91-3D62-46F8-B327-4E706E65B6D6}"/>
                </a:ext>
              </a:extLst>
            </p:cNvPr>
            <p:cNvSpPr/>
            <p:nvPr/>
          </p:nvSpPr>
          <p:spPr>
            <a:xfrm>
              <a:off x="6017969" y="3782600"/>
              <a:ext cx="403225" cy="4032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8" name="Subtitle 8">
              <a:extLst>
                <a:ext uri="{FF2B5EF4-FFF2-40B4-BE49-F238E27FC236}">
                  <a16:creationId xmlns:a16="http://schemas.microsoft.com/office/drawing/2014/main" xmlns="" id="{2D19475E-EBED-42B5-8398-38F1F8DB0832}"/>
                </a:ext>
              </a:extLst>
            </p:cNvPr>
            <p:cNvSpPr txBox="1">
              <a:spLocks/>
            </p:cNvSpPr>
            <p:nvPr/>
          </p:nvSpPr>
          <p:spPr>
            <a:xfrm>
              <a:off x="-367630" y="5820316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5.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demonstrasi</a:t>
              </a:r>
              <a:endParaRPr lang="en-US" sz="1500" dirty="0"/>
            </a:p>
          </p:txBody>
        </p:sp>
        <p:sp>
          <p:nvSpPr>
            <p:cNvPr id="40" name="Subtitle 8">
              <a:extLst>
                <a:ext uri="{FF2B5EF4-FFF2-40B4-BE49-F238E27FC236}">
                  <a16:creationId xmlns:a16="http://schemas.microsoft.com/office/drawing/2014/main" xmlns="" id="{F38AFBF9-803E-4E80-820B-A14EEB7A9B8C}"/>
                </a:ext>
              </a:extLst>
            </p:cNvPr>
            <p:cNvSpPr txBox="1">
              <a:spLocks/>
            </p:cNvSpPr>
            <p:nvPr/>
          </p:nvSpPr>
          <p:spPr>
            <a:xfrm>
              <a:off x="6776204" y="1564432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6.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pemberian</a:t>
              </a:r>
              <a:r>
                <a:rPr lang="en-US" sz="1500" dirty="0"/>
                <a:t> </a:t>
              </a:r>
              <a:r>
                <a:rPr lang="en-US" sz="1500" dirty="0" err="1"/>
                <a:t>tugas</a:t>
              </a:r>
              <a:endParaRPr lang="en-US" sz="1500" dirty="0"/>
            </a:p>
          </p:txBody>
        </p:sp>
        <p:sp>
          <p:nvSpPr>
            <p:cNvPr id="41" name="Subtitle 8">
              <a:extLst>
                <a:ext uri="{FF2B5EF4-FFF2-40B4-BE49-F238E27FC236}">
                  <a16:creationId xmlns:a16="http://schemas.microsoft.com/office/drawing/2014/main" xmlns="" id="{42F4FA93-05EE-4A6D-BA14-5B37DAB6263E}"/>
                </a:ext>
              </a:extLst>
            </p:cNvPr>
            <p:cNvSpPr txBox="1">
              <a:spLocks/>
            </p:cNvSpPr>
            <p:nvPr/>
          </p:nvSpPr>
          <p:spPr>
            <a:xfrm>
              <a:off x="6768385" y="2786121"/>
              <a:ext cx="5905500" cy="207749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7.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karyawisata</a:t>
              </a:r>
              <a:endParaRPr lang="en-US" sz="1500" dirty="0"/>
            </a:p>
          </p:txBody>
        </p:sp>
        <p:sp>
          <p:nvSpPr>
            <p:cNvPr id="42" name="Subtitle 8">
              <a:extLst>
                <a:ext uri="{FF2B5EF4-FFF2-40B4-BE49-F238E27FC236}">
                  <a16:creationId xmlns:a16="http://schemas.microsoft.com/office/drawing/2014/main" xmlns="" id="{E480C803-90F1-4D04-8786-1EE52EF50FCD}"/>
                </a:ext>
              </a:extLst>
            </p:cNvPr>
            <p:cNvSpPr txBox="1">
              <a:spLocks/>
            </p:cNvSpPr>
            <p:nvPr/>
          </p:nvSpPr>
          <p:spPr>
            <a:xfrm>
              <a:off x="6839072" y="3852519"/>
              <a:ext cx="5905500" cy="415498"/>
            </a:xfrm>
            <a:prstGeom prst="rect">
              <a:avLst/>
            </a:prstGeom>
          </p:spPr>
          <p:txBody>
            <a:bodyPr vert="horz" wrap="square" lIns="0" tIns="0" rIns="0" bIns="0" rtlCol="0" anchor="t">
              <a:sp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500" dirty="0" smtClean="0"/>
                <a:t>8. </a:t>
              </a:r>
              <a:r>
                <a:rPr lang="en-US" sz="1500" dirty="0" err="1" smtClean="0"/>
                <a:t>Metode</a:t>
              </a:r>
              <a:r>
                <a:rPr lang="en-US" sz="1500" dirty="0" smtClean="0"/>
                <a:t> </a:t>
              </a:r>
              <a:r>
                <a:rPr lang="en-US" sz="1500" dirty="0" err="1"/>
                <a:t>pembelajaran</a:t>
              </a:r>
              <a:r>
                <a:rPr lang="en-US" sz="1500" dirty="0"/>
                <a:t> </a:t>
              </a:r>
              <a:r>
                <a:rPr lang="en-US" sz="1500" dirty="0" err="1"/>
                <a:t>bercakap-cakap</a:t>
              </a:r>
              <a:r>
                <a:rPr lang="en-US" sz="1500" dirty="0"/>
                <a:t> (</a:t>
              </a:r>
              <a:r>
                <a:rPr lang="en-US" sz="1500" dirty="0" err="1"/>
                <a:t>berdialog</a:t>
              </a:r>
              <a:r>
                <a:rPr lang="en-US" sz="1500" dirty="0"/>
                <a:t>)</a:t>
              </a: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xmlns="" id="{7FFCFF91-3D62-46F8-B327-4E706E65B6D6}"/>
              </a:ext>
            </a:extLst>
          </p:cNvPr>
          <p:cNvSpPr/>
          <p:nvPr/>
        </p:nvSpPr>
        <p:spPr>
          <a:xfrm>
            <a:off x="7942301" y="5781850"/>
            <a:ext cx="224119" cy="4032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4" name="Subtitle 8">
            <a:extLst>
              <a:ext uri="{FF2B5EF4-FFF2-40B4-BE49-F238E27FC236}">
                <a16:creationId xmlns:a16="http://schemas.microsoft.com/office/drawing/2014/main" xmlns="" id="{E480C803-90F1-4D04-8786-1EE52EF50FCD}"/>
              </a:ext>
            </a:extLst>
          </p:cNvPr>
          <p:cNvSpPr txBox="1">
            <a:spLocks/>
          </p:cNvSpPr>
          <p:nvPr/>
        </p:nvSpPr>
        <p:spPr>
          <a:xfrm>
            <a:off x="8350735" y="5979131"/>
            <a:ext cx="3571952" cy="20774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smtClean="0"/>
              <a:t>10. </a:t>
            </a:r>
            <a:r>
              <a:rPr lang="en-US" sz="1500" dirty="0" err="1" smtClean="0"/>
              <a:t>Metode</a:t>
            </a:r>
            <a:r>
              <a:rPr lang="en-US" sz="1500" dirty="0" smtClean="0"/>
              <a:t> </a:t>
            </a:r>
            <a:r>
              <a:rPr lang="en-US" sz="1500" dirty="0" err="1"/>
              <a:t>pembelajaran</a:t>
            </a:r>
            <a:r>
              <a:rPr lang="en-US" sz="1500" dirty="0"/>
              <a:t> quantum teaching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xmlns="" id="{49555F3C-F741-4D80-943D-70357673CEF9}"/>
              </a:ext>
            </a:extLst>
          </p:cNvPr>
          <p:cNvSpPr/>
          <p:nvPr/>
        </p:nvSpPr>
        <p:spPr>
          <a:xfrm>
            <a:off x="7967521" y="4933320"/>
            <a:ext cx="224119" cy="4032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7" name="Subtitle 8">
            <a:extLst>
              <a:ext uri="{FF2B5EF4-FFF2-40B4-BE49-F238E27FC236}">
                <a16:creationId xmlns:a16="http://schemas.microsoft.com/office/drawing/2014/main" xmlns="" id="{42F4FA93-05EE-4A6D-BA14-5B37DAB6263E}"/>
              </a:ext>
            </a:extLst>
          </p:cNvPr>
          <p:cNvSpPr txBox="1">
            <a:spLocks/>
          </p:cNvSpPr>
          <p:nvPr/>
        </p:nvSpPr>
        <p:spPr>
          <a:xfrm>
            <a:off x="8375954" y="5057902"/>
            <a:ext cx="3611241" cy="20774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smtClean="0"/>
              <a:t>9. </a:t>
            </a:r>
            <a:r>
              <a:rPr lang="en-US" sz="1500" dirty="0" err="1"/>
              <a:t>Metode</a:t>
            </a:r>
            <a:r>
              <a:rPr lang="en-US" sz="1500" dirty="0"/>
              <a:t> </a:t>
            </a:r>
            <a:r>
              <a:rPr lang="en-US" sz="1500" dirty="0" err="1"/>
              <a:t>pembelajaran</a:t>
            </a:r>
            <a:r>
              <a:rPr lang="en-US" sz="1500" dirty="0"/>
              <a:t> </a:t>
            </a:r>
            <a:r>
              <a:rPr lang="en-US" sz="1500" dirty="0" err="1"/>
              <a:t>sentra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lingkaran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20752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88891" cy="3236914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0" y="3230294"/>
            <a:ext cx="12188890" cy="3627706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0" y="3489326"/>
            <a:ext cx="10500346" cy="0"/>
          </a:xfrm>
          <a:prstGeom prst="line">
            <a:avLst/>
          </a:prstGeom>
          <a:ln w="28575">
            <a:solidFill>
              <a:srgbClr val="B0F7F4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21677" y="901249"/>
            <a:ext cx="10809135" cy="1239841"/>
            <a:chOff x="814298" y="3603943"/>
            <a:chExt cx="10809135" cy="1239841"/>
          </a:xfrm>
        </p:grpSpPr>
        <p:sp>
          <p:nvSpPr>
            <p:cNvPr id="17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59"/>
            <p:cNvSpPr>
              <a:spLocks noChangeArrowheads="1"/>
            </p:cNvSpPr>
            <p:nvPr/>
          </p:nvSpPr>
          <p:spPr bwMode="auto">
            <a:xfrm>
              <a:off x="4933869" y="474362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60"/>
            <p:cNvSpPr>
              <a:spLocks noChangeArrowheads="1"/>
            </p:cNvSpPr>
            <p:nvPr/>
          </p:nvSpPr>
          <p:spPr bwMode="auto">
            <a:xfrm>
              <a:off x="5415075" y="3921423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4"/>
            <p:cNvSpPr>
              <a:spLocks noChangeArrowheads="1"/>
            </p:cNvSpPr>
            <p:nvPr/>
          </p:nvSpPr>
          <p:spPr bwMode="auto">
            <a:xfrm>
              <a:off x="7754634" y="4693116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65"/>
            <p:cNvSpPr>
              <a:spLocks noChangeArrowheads="1"/>
            </p:cNvSpPr>
            <p:nvPr/>
          </p:nvSpPr>
          <p:spPr bwMode="auto">
            <a:xfrm>
              <a:off x="6117299" y="4625688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66"/>
            <p:cNvSpPr>
              <a:spLocks noChangeArrowheads="1"/>
            </p:cNvSpPr>
            <p:nvPr/>
          </p:nvSpPr>
          <p:spPr bwMode="auto">
            <a:xfrm>
              <a:off x="9675018" y="4768450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7"/>
            <p:cNvSpPr>
              <a:spLocks noChangeArrowheads="1"/>
            </p:cNvSpPr>
            <p:nvPr/>
          </p:nvSpPr>
          <p:spPr bwMode="auto">
            <a:xfrm>
              <a:off x="1189625" y="4272535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8"/>
            <p:cNvSpPr>
              <a:spLocks noChangeArrowheads="1"/>
            </p:cNvSpPr>
            <p:nvPr/>
          </p:nvSpPr>
          <p:spPr bwMode="auto">
            <a:xfrm>
              <a:off x="6664818" y="3816493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1"/>
            <p:cNvSpPr>
              <a:spLocks noChangeArrowheads="1"/>
            </p:cNvSpPr>
            <p:nvPr/>
          </p:nvSpPr>
          <p:spPr bwMode="auto">
            <a:xfrm>
              <a:off x="9224973" y="392142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3"/>
            <p:cNvSpPr>
              <a:spLocks noChangeArrowheads="1"/>
            </p:cNvSpPr>
            <p:nvPr/>
          </p:nvSpPr>
          <p:spPr bwMode="auto">
            <a:xfrm>
              <a:off x="8406483" y="4471768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4"/>
            <p:cNvSpPr>
              <a:spLocks noChangeArrowheads="1"/>
            </p:cNvSpPr>
            <p:nvPr/>
          </p:nvSpPr>
          <p:spPr bwMode="auto">
            <a:xfrm>
              <a:off x="2841598" y="4281114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77"/>
            <p:cNvSpPr>
              <a:spLocks noChangeArrowheads="1"/>
            </p:cNvSpPr>
            <p:nvPr/>
          </p:nvSpPr>
          <p:spPr bwMode="auto">
            <a:xfrm>
              <a:off x="6738807" y="4421859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826809" y="3299924"/>
            <a:ext cx="1384300" cy="548177"/>
            <a:chOff x="929805" y="4201624"/>
            <a:chExt cx="1384300" cy="548177"/>
          </a:xfrm>
        </p:grpSpPr>
        <p:sp>
          <p:nvSpPr>
            <p:cNvPr id="5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0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52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3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4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276105" y="137662"/>
            <a:ext cx="7783059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1. </a:t>
            </a:r>
            <a:r>
              <a:rPr lang="en-US" sz="4000" dirty="0" err="1" smtClean="0">
                <a:solidFill>
                  <a:schemeClr val="bg1"/>
                </a:solidFill>
              </a:rPr>
              <a:t>Metode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pembelajaran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bermain</a:t>
            </a:r>
            <a:endParaRPr lang="en-US" sz="40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3064292" y="3299924"/>
            <a:ext cx="1384300" cy="548177"/>
            <a:chOff x="929805" y="4201624"/>
            <a:chExt cx="1384300" cy="548177"/>
          </a:xfrm>
        </p:grpSpPr>
        <p:sp>
          <p:nvSpPr>
            <p:cNvPr id="92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3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94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5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6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5301775" y="3299924"/>
            <a:ext cx="1384300" cy="548177"/>
            <a:chOff x="929805" y="4201624"/>
            <a:chExt cx="1384300" cy="548177"/>
          </a:xfrm>
        </p:grpSpPr>
        <p:sp>
          <p:nvSpPr>
            <p:cNvPr id="9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9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00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1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2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03" name="Group 102"/>
          <p:cNvGrpSpPr/>
          <p:nvPr/>
        </p:nvGrpSpPr>
        <p:grpSpPr>
          <a:xfrm>
            <a:off x="7539258" y="3299924"/>
            <a:ext cx="1384300" cy="548177"/>
            <a:chOff x="929805" y="4201624"/>
            <a:chExt cx="1384300" cy="548177"/>
          </a:xfrm>
        </p:grpSpPr>
        <p:sp>
          <p:nvSpPr>
            <p:cNvPr id="104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5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06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7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8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26" name="Group 125"/>
          <p:cNvGrpSpPr/>
          <p:nvPr/>
        </p:nvGrpSpPr>
        <p:grpSpPr>
          <a:xfrm>
            <a:off x="1119850" y="2200438"/>
            <a:ext cx="798223" cy="798223"/>
            <a:chOff x="1119850" y="3102138"/>
            <a:chExt cx="798223" cy="798223"/>
          </a:xfrm>
        </p:grpSpPr>
        <p:sp>
          <p:nvSpPr>
            <p:cNvPr id="117" name="Rectangle 116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3357333" y="2200438"/>
            <a:ext cx="798223" cy="798223"/>
            <a:chOff x="1119850" y="3102138"/>
            <a:chExt cx="798223" cy="798223"/>
          </a:xfrm>
        </p:grpSpPr>
        <p:sp>
          <p:nvSpPr>
            <p:cNvPr id="128" name="Rectangle 127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594816" y="2200438"/>
            <a:ext cx="798223" cy="798223"/>
            <a:chOff x="1119850" y="3102138"/>
            <a:chExt cx="798223" cy="798223"/>
          </a:xfrm>
        </p:grpSpPr>
        <p:sp>
          <p:nvSpPr>
            <p:cNvPr id="131" name="Rectangle 130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7832299" y="2200438"/>
            <a:ext cx="798223" cy="798223"/>
            <a:chOff x="1119850" y="3102138"/>
            <a:chExt cx="798223" cy="798223"/>
          </a:xfrm>
        </p:grpSpPr>
        <p:sp>
          <p:nvSpPr>
            <p:cNvPr id="134" name="Rectangle 133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0069780" y="2205769"/>
            <a:ext cx="798223" cy="798223"/>
            <a:chOff x="1119850" y="3102138"/>
            <a:chExt cx="798223" cy="798223"/>
          </a:xfrm>
        </p:grpSpPr>
        <p:sp>
          <p:nvSpPr>
            <p:cNvPr id="137" name="Rectangle 136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686241" y="3968055"/>
            <a:ext cx="1751524" cy="138499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Motivasi</a:t>
            </a:r>
            <a:r>
              <a:rPr lang="en-US" dirty="0" smtClean="0">
                <a:solidFill>
                  <a:srgbClr val="FF0000"/>
                </a:solidFill>
              </a:rPr>
              <a:t> intrinsic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motivasi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bermain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muncul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sendiri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064292" y="4104845"/>
            <a:ext cx="1751524" cy="193899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Pengaruh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positif</a:t>
            </a:r>
            <a:r>
              <a:rPr lang="en-US" dirty="0" smtClean="0">
                <a:solidFill>
                  <a:srgbClr val="FF0000"/>
                </a:solidFill>
              </a:rPr>
              <a:t> :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bermain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laku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menyenangkan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menggembirakan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5268625" y="4043143"/>
            <a:ext cx="1751524" cy="193899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Bukan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dikerjakan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sambi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lalu</a:t>
            </a:r>
            <a:r>
              <a:rPr lang="en-US" dirty="0" smtClean="0">
                <a:solidFill>
                  <a:srgbClr val="FF0000"/>
                </a:solidFill>
              </a:rPr>
              <a:t> :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main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utama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pura-pura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7498523" y="4088571"/>
            <a:ext cx="1751524" cy="138499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Cara </a:t>
            </a:r>
            <a:r>
              <a:rPr lang="en-US" dirty="0" err="1" smtClean="0">
                <a:solidFill>
                  <a:srgbClr val="FF0000"/>
                </a:solidFill>
              </a:rPr>
              <a:t>atau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tujuan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bermain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diutamakan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bermain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9800791" y="4126828"/>
            <a:ext cx="1751524" cy="193899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Kelenturan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ditunjukkan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maupun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hubungan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situasi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9776740" y="3326151"/>
            <a:ext cx="1384300" cy="548177"/>
            <a:chOff x="929805" y="4201624"/>
            <a:chExt cx="1384300" cy="548177"/>
          </a:xfrm>
        </p:grpSpPr>
        <p:sp>
          <p:nvSpPr>
            <p:cNvPr id="11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9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20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22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23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sp>
        <p:nvSpPr>
          <p:cNvPr id="155" name="TextBox 154"/>
          <p:cNvSpPr txBox="1"/>
          <p:nvPr/>
        </p:nvSpPr>
        <p:spPr>
          <a:xfrm>
            <a:off x="301888" y="1068905"/>
            <a:ext cx="4018482" cy="384721"/>
          </a:xfrm>
          <a:prstGeom prst="rect">
            <a:avLst/>
          </a:prstGeom>
          <a:solidFill>
            <a:srgbClr val="D9FBFA"/>
          </a:solidFill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500" dirty="0" smtClean="0"/>
              <a:t>Lima </a:t>
            </a:r>
            <a:r>
              <a:rPr lang="en-US" sz="2500" dirty="0" err="1" smtClean="0"/>
              <a:t>kriteria</a:t>
            </a:r>
            <a:r>
              <a:rPr lang="en-US" sz="2500" dirty="0" smtClean="0"/>
              <a:t> </a:t>
            </a:r>
            <a:r>
              <a:rPr lang="en-US" sz="2500" dirty="0" err="1" smtClean="0"/>
              <a:t>dalam</a:t>
            </a:r>
            <a:r>
              <a:rPr lang="en-US" sz="2500" dirty="0" smtClean="0"/>
              <a:t> </a:t>
            </a:r>
            <a:r>
              <a:rPr lang="en-US" sz="2500" dirty="0" err="1" smtClean="0"/>
              <a:t>bermain</a:t>
            </a:r>
            <a:r>
              <a:rPr lang="en-US" sz="2500" dirty="0" smtClean="0"/>
              <a:t> :</a:t>
            </a:r>
            <a:endParaRPr lang="en-US" sz="2500" dirty="0"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65298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4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1191</Words>
  <Application>Microsoft Office PowerPoint</Application>
  <PresentationFormat>Widescreen</PresentationFormat>
  <Paragraphs>154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Arial</vt:lpstr>
      <vt:lpstr>Arial Narrow</vt:lpstr>
      <vt:lpstr>Avenir Medium</vt:lpstr>
      <vt:lpstr>Calibri</vt:lpstr>
      <vt:lpstr>Calibri Light</vt:lpstr>
      <vt:lpstr>Century Gothic</vt:lpstr>
      <vt:lpstr>Georgia</vt:lpstr>
      <vt:lpstr>Gotham Light</vt:lpstr>
      <vt:lpstr>Gotham Medium</vt:lpstr>
      <vt:lpstr>Segoe UI Black</vt:lpstr>
      <vt:lpstr>Segoe UI Semibold</vt:lpstr>
      <vt:lpstr>Wingdings 3</vt:lpstr>
      <vt:lpstr>Office Theme</vt:lpstr>
      <vt:lpstr>Ion</vt:lpstr>
      <vt:lpstr>Ion Boardroom</vt:lpstr>
      <vt:lpstr>1_Ion</vt:lpstr>
      <vt:lpstr>PENDEKATAN PEMBELAJARAN ANAK USIA DINI (AUD)</vt:lpstr>
      <vt:lpstr>Strategi pembelajaran yang dapat digunakan guru:</vt:lpstr>
      <vt:lpstr>1. Bermain bebas (Free play)</vt:lpstr>
      <vt:lpstr>PowerPoint Presentation</vt:lpstr>
      <vt:lpstr>PowerPoint Presentation</vt:lpstr>
      <vt:lpstr>Macam area-area kegiatan di dalam kelas</vt:lpstr>
      <vt:lpstr>3. Strategi pembelajaran dengan pendekatan sentra dan waktu lingkaran</vt:lpstr>
      <vt:lpstr>Metode pembelajaran AUD</vt:lpstr>
      <vt:lpstr>PowerPoint Presentation</vt:lpstr>
      <vt:lpstr>2. Metode pembelajaran melalui bercerita</vt:lpstr>
      <vt:lpstr>3. Metode pembelajaran melalui bernyanyi</vt:lpstr>
      <vt:lpstr>4. Metode pembelajaran terpadu</vt:lpstr>
      <vt:lpstr>5. Metode Pembelajaran Demonstrasi</vt:lpstr>
      <vt:lpstr>6. Metode pembelajaran pemberian tugas</vt:lpstr>
      <vt:lpstr>7. Metode pembelajaran karyawisata</vt:lpstr>
      <vt:lpstr>8. Metode pembelajaran bercakap-cakap (berdialog)</vt:lpstr>
      <vt:lpstr>9. Metode pembelajaran sentra dan lingkaran</vt:lpstr>
      <vt:lpstr>10. Metode pembelajaran Quantum Teaching</vt:lpstr>
      <vt:lpstr>Model pembelajaran AUD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PEMBELAJARAN ANAK USIA DINI (AUD)</dc:title>
  <dc:creator>LENOVO</dc:creator>
  <cp:lastModifiedBy>LENOVO</cp:lastModifiedBy>
  <cp:revision>48</cp:revision>
  <dcterms:created xsi:type="dcterms:W3CDTF">2020-04-12T05:25:06Z</dcterms:created>
  <dcterms:modified xsi:type="dcterms:W3CDTF">2020-04-27T12:19:35Z</dcterms:modified>
</cp:coreProperties>
</file>