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3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97" r:id="rId3"/>
    <p:sldMasterId id="2147483715" r:id="rId4"/>
    <p:sldMasterId id="2147483788" r:id="rId5"/>
  </p:sldMasterIdLst>
  <p:notesMasterIdLst>
    <p:notesMasterId r:id="rId30"/>
  </p:notesMasterIdLst>
  <p:sldIdLst>
    <p:sldId id="256" r:id="rId6"/>
    <p:sldId id="302" r:id="rId7"/>
    <p:sldId id="276" r:id="rId8"/>
    <p:sldId id="279" r:id="rId9"/>
    <p:sldId id="292" r:id="rId10"/>
    <p:sldId id="281" r:id="rId11"/>
    <p:sldId id="295" r:id="rId12"/>
    <p:sldId id="283" r:id="rId13"/>
    <p:sldId id="265" r:id="rId14"/>
    <p:sldId id="284" r:id="rId15"/>
    <p:sldId id="285" r:id="rId16"/>
    <p:sldId id="267" r:id="rId17"/>
    <p:sldId id="297" r:id="rId18"/>
    <p:sldId id="271" r:id="rId19"/>
    <p:sldId id="270" r:id="rId20"/>
    <p:sldId id="286" r:id="rId21"/>
    <p:sldId id="301" r:id="rId22"/>
    <p:sldId id="288" r:id="rId23"/>
    <p:sldId id="278" r:id="rId24"/>
    <p:sldId id="273" r:id="rId25"/>
    <p:sldId id="274" r:id="rId26"/>
    <p:sldId id="290" r:id="rId27"/>
    <p:sldId id="293" r:id="rId28"/>
    <p:sldId id="29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BA57"/>
    <a:srgbClr val="DCCD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2" d="100"/>
          <a:sy n="82" d="100"/>
        </p:scale>
        <p:origin x="300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A8615-39AD-4173-893C-BC4879B28BC2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F7378-F9FF-4F4B-BDB8-3E5057E05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894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 to school landing page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design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Flat university concept Free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 err="1"/>
              <a:t>Karakter</a:t>
            </a:r>
            <a:endParaRPr lang="en-US" dirty="0"/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Back to school characters, mother and father with son and daughter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Babysitters people flat images collection with isolated human characters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macrovector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family outdoor scenes pack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="https://www.freepik.com/free-photos-vectors/background"&gt;Background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families doing </a:t>
            </a:r>
            <a:r>
              <a:rPr lang="en-US" dirty="0" err="1"/>
              <a:t>oudoor</a:t>
            </a:r>
            <a:r>
              <a:rPr lang="en-US" dirty="0"/>
              <a:t> activities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C035F2-240D-4229-982D-67DAAF754CB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04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50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588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06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6437C02-0FE9-4694-A7B5-DAA2E7F92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760-6439-437F-BBB1-C3856724A8A8}" type="datetime1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6259E44-CD78-4CC7-8AA4-C4FF8D368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953EE96-960C-45FC-BB52-209ED2441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DEBBE-1EFA-4D2E-88F5-083B206EF4A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5B76CF5F-968F-45A8-AEA5-27F3EB82A506}"/>
              </a:ext>
            </a:extLst>
          </p:cNvPr>
          <p:cNvGrpSpPr/>
          <p:nvPr userDrawn="1"/>
        </p:nvGrpSpPr>
        <p:grpSpPr>
          <a:xfrm>
            <a:off x="403225" y="101600"/>
            <a:ext cx="11385551" cy="84138"/>
            <a:chOff x="590549" y="101600"/>
            <a:chExt cx="11010901" cy="84138"/>
          </a:xfrm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2E2F3058-070C-4733-A3C5-1161A6E68908}"/>
                </a:ext>
              </a:extLst>
            </p:cNvPr>
            <p:cNvSpPr/>
            <p:nvPr/>
          </p:nvSpPr>
          <p:spPr>
            <a:xfrm>
              <a:off x="590549" y="101600"/>
              <a:ext cx="2520951" cy="8413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2383C5F-5BA1-4944-B0A2-F6AB14840770}"/>
                </a:ext>
              </a:extLst>
            </p:cNvPr>
            <p:cNvSpPr/>
            <p:nvPr/>
          </p:nvSpPr>
          <p:spPr>
            <a:xfrm>
              <a:off x="3263900" y="101600"/>
              <a:ext cx="8337550" cy="8413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F5D34CFA-D7C7-4487-8478-D19DCB6270EB}"/>
              </a:ext>
            </a:extLst>
          </p:cNvPr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581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36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508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403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795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150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24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0825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337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88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352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608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12657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139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143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1287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1316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906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5055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7128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1206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35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847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9621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9643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7683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819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55656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84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6837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042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555953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69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253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049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55538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1481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5727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98385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33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2458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8289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72594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1441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39582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06439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86243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5771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6404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942852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626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2701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8279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62414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11591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2910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6437C02-0FE9-4694-A7B5-DAA2E7F92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760-6439-437F-BBB1-C3856724A8A8}" type="datetime1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6259E44-CD78-4CC7-8AA4-C4FF8D368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953EE96-960C-45FC-BB52-209ED2441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DEBBE-1EFA-4D2E-88F5-083B206EF4A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5B76CF5F-968F-45A8-AEA5-27F3EB82A506}"/>
              </a:ext>
            </a:extLst>
          </p:cNvPr>
          <p:cNvGrpSpPr/>
          <p:nvPr userDrawn="1"/>
        </p:nvGrpSpPr>
        <p:grpSpPr>
          <a:xfrm>
            <a:off x="403225" y="101600"/>
            <a:ext cx="11385551" cy="84138"/>
            <a:chOff x="590549" y="101600"/>
            <a:chExt cx="11010901" cy="84138"/>
          </a:xfrm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2E2F3058-070C-4733-A3C5-1161A6E68908}"/>
                </a:ext>
              </a:extLst>
            </p:cNvPr>
            <p:cNvSpPr/>
            <p:nvPr/>
          </p:nvSpPr>
          <p:spPr>
            <a:xfrm>
              <a:off x="590549" y="101600"/>
              <a:ext cx="2520951" cy="8413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2383C5F-5BA1-4944-B0A2-F6AB14840770}"/>
                </a:ext>
              </a:extLst>
            </p:cNvPr>
            <p:cNvSpPr/>
            <p:nvPr/>
          </p:nvSpPr>
          <p:spPr>
            <a:xfrm>
              <a:off x="3263900" y="101600"/>
              <a:ext cx="8337550" cy="8413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F5D34CFA-D7C7-4487-8478-D19DCB6270EB}"/>
              </a:ext>
            </a:extLst>
          </p:cNvPr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923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9475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76550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10201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58302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61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6921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184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8386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0323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49253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11074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80776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3528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08663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28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20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6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2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39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Relationship Id="rId22" Type="http://schemas.openxmlformats.org/officeDocument/2006/relationships/image" Target="../media/image5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1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49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1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48.xml"/><Relationship Id="rId16" Type="http://schemas.openxmlformats.org/officeDocument/2006/relationships/slideLayout" Target="../slideLayouts/slideLayout62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slideLayout" Target="../slideLayouts/slideLayout61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56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slideLayout" Target="../slideLayouts/slideLayout60.xml"/><Relationship Id="rId22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2" Type="http://schemas.openxmlformats.org/officeDocument/2006/relationships/slideLayout" Target="../slideLayouts/slideLayout66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052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99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01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0852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DA04AA9F-89C0-4AEC-8A4D-E1AB9D282A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48564CF5-B904-46D1-8608-F72D39FF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567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  <p:sldLayoutId id="2147483801" r:id="rId13"/>
    <p:sldLayoutId id="2147483802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6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fif"/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59681" y="2025748"/>
            <a:ext cx="6616504" cy="618978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id-ID" sz="3000" b="1" dirty="0">
                <a:solidFill>
                  <a:schemeClr val="bg1"/>
                </a:solidFill>
              </a:rPr>
              <a:t>Periode </a:t>
            </a:r>
            <a:r>
              <a:rPr lang="en-US" sz="3000" b="1" dirty="0" smtClean="0">
                <a:solidFill>
                  <a:schemeClr val="bg1"/>
                </a:solidFill>
              </a:rPr>
              <a:t>P</a:t>
            </a:r>
            <a:r>
              <a:rPr lang="id-ID" sz="3000" b="1" dirty="0" smtClean="0">
                <a:solidFill>
                  <a:schemeClr val="bg1"/>
                </a:solidFill>
              </a:rPr>
              <a:t>erkembangan </a:t>
            </a:r>
            <a:r>
              <a:rPr lang="id-ID" sz="3000" b="1" dirty="0">
                <a:solidFill>
                  <a:schemeClr val="bg1"/>
                </a:solidFill>
              </a:rPr>
              <a:t>A</a:t>
            </a:r>
            <a:r>
              <a:rPr lang="en-US" sz="3000" b="1" dirty="0" err="1">
                <a:solidFill>
                  <a:schemeClr val="bg1"/>
                </a:solidFill>
              </a:rPr>
              <a:t>nak</a:t>
            </a:r>
            <a:r>
              <a:rPr lang="en-US" sz="3000" b="1" dirty="0">
                <a:solidFill>
                  <a:schemeClr val="bg1"/>
                </a:solidFill>
              </a:rPr>
              <a:t> </a:t>
            </a:r>
            <a:r>
              <a:rPr lang="id-ID" sz="3000" b="1" dirty="0">
                <a:solidFill>
                  <a:schemeClr val="bg1"/>
                </a:solidFill>
              </a:rPr>
              <a:t>U</a:t>
            </a:r>
            <a:r>
              <a:rPr lang="en-US" sz="3000" b="1" dirty="0" err="1">
                <a:solidFill>
                  <a:schemeClr val="bg1"/>
                </a:solidFill>
              </a:rPr>
              <a:t>sia</a:t>
            </a:r>
            <a:r>
              <a:rPr lang="en-US" sz="3000" b="1" dirty="0">
                <a:solidFill>
                  <a:schemeClr val="bg1"/>
                </a:solidFill>
              </a:rPr>
              <a:t> </a:t>
            </a:r>
            <a:r>
              <a:rPr lang="id-ID" sz="3000" b="1" dirty="0">
                <a:solidFill>
                  <a:schemeClr val="bg1"/>
                </a:solidFill>
              </a:rPr>
              <a:t>D</a:t>
            </a:r>
            <a:r>
              <a:rPr lang="en-US" sz="3000" b="1" dirty="0" err="1" smtClean="0">
                <a:solidFill>
                  <a:schemeClr val="bg1"/>
                </a:solidFill>
              </a:rPr>
              <a:t>ini</a:t>
            </a:r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28714" y="2997127"/>
            <a:ext cx="5312899" cy="547931"/>
          </a:xfrm>
          <a:solidFill>
            <a:schemeClr val="tx1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Siti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Annisa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Rizki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S.Psi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M.Psi</a:t>
            </a:r>
            <a:r>
              <a:rPr lang="en-US" dirty="0" smtClean="0">
                <a:solidFill>
                  <a:schemeClr val="bg1"/>
                </a:solidFill>
              </a:rPr>
              <a:t>., </a:t>
            </a:r>
            <a:r>
              <a:rPr lang="en-US" dirty="0" err="1" smtClean="0">
                <a:solidFill>
                  <a:schemeClr val="bg1"/>
                </a:solidFill>
              </a:rPr>
              <a:t>Psikolog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313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2920714"/>
              </p:ext>
            </p:extLst>
          </p:nvPr>
        </p:nvGraphicFramePr>
        <p:xfrm>
          <a:off x="436099" y="1152983"/>
          <a:ext cx="11296356" cy="4769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6935"/>
                <a:gridCol w="9439421"/>
              </a:tblGrid>
              <a:tr h="520576"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Tahapan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Keterangan</a:t>
                      </a:r>
                      <a:endParaRPr lang="en-US" b="0" dirty="0"/>
                    </a:p>
                  </a:txBody>
                  <a:tcPr/>
                </a:tc>
              </a:tr>
              <a:tr h="1322859"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Skema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reflektif</a:t>
                      </a:r>
                      <a:r>
                        <a:rPr lang="en-US" b="0" dirty="0" smtClean="0"/>
                        <a:t> 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Seluruh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aktivitas</a:t>
                      </a:r>
                      <a:r>
                        <a:rPr lang="en-US" b="0" dirty="0" smtClean="0"/>
                        <a:t> yang </a:t>
                      </a:r>
                      <a:r>
                        <a:rPr lang="en-US" b="0" dirty="0" err="1" smtClean="0"/>
                        <a:t>dilakukan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dapat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terjadi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karena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faktor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gerakan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refleks</a:t>
                      </a:r>
                      <a:r>
                        <a:rPr lang="en-US" b="0" dirty="0" smtClean="0"/>
                        <a:t> yang </a:t>
                      </a:r>
                      <a:r>
                        <a:rPr lang="en-US" b="0" dirty="0" err="1" smtClean="0"/>
                        <a:t>bersifat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otomatis</a:t>
                      </a:r>
                      <a:r>
                        <a:rPr lang="en-US" b="0" dirty="0" smtClean="0"/>
                        <a:t>. </a:t>
                      </a:r>
                      <a:r>
                        <a:rPr lang="en-US" b="0" dirty="0" err="1" smtClean="0"/>
                        <a:t>Apapun</a:t>
                      </a:r>
                      <a:r>
                        <a:rPr lang="en-US" b="0" dirty="0" smtClean="0"/>
                        <a:t> yang </a:t>
                      </a:r>
                      <a:r>
                        <a:rPr lang="en-US" b="0" dirty="0" err="1" smtClean="0"/>
                        <a:t>bayi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lakukan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lebih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banyak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didorong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oleh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faktor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kebutuhan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fisiologis</a:t>
                      </a:r>
                      <a:r>
                        <a:rPr lang="en-US" b="0" dirty="0" smtClean="0"/>
                        <a:t>, </a:t>
                      </a:r>
                      <a:r>
                        <a:rPr lang="en-US" b="0" dirty="0" err="1" smtClean="0"/>
                        <a:t>seperti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makan</a:t>
                      </a:r>
                      <a:r>
                        <a:rPr lang="en-US" b="0" dirty="0" smtClean="0"/>
                        <a:t> (</a:t>
                      </a:r>
                      <a:r>
                        <a:rPr lang="en-US" b="0" dirty="0" err="1" smtClean="0"/>
                        <a:t>lapar</a:t>
                      </a:r>
                      <a:r>
                        <a:rPr lang="en-US" b="0" dirty="0" smtClean="0"/>
                        <a:t>), </a:t>
                      </a:r>
                      <a:r>
                        <a:rPr lang="en-US" b="0" dirty="0" err="1" smtClean="0"/>
                        <a:t>minum</a:t>
                      </a:r>
                      <a:r>
                        <a:rPr lang="en-US" b="0" dirty="0" smtClean="0"/>
                        <a:t> (</a:t>
                      </a:r>
                      <a:r>
                        <a:rPr lang="en-US" b="0" dirty="0" err="1" smtClean="0"/>
                        <a:t>haus</a:t>
                      </a:r>
                      <a:r>
                        <a:rPr lang="en-US" b="0" dirty="0" smtClean="0"/>
                        <a:t>), </a:t>
                      </a:r>
                      <a:r>
                        <a:rPr lang="en-US" b="0" dirty="0" err="1" smtClean="0"/>
                        <a:t>menangis</a:t>
                      </a:r>
                      <a:r>
                        <a:rPr lang="en-US" b="0" dirty="0" smtClean="0"/>
                        <a:t> (</a:t>
                      </a:r>
                      <a:r>
                        <a:rPr lang="en-US" b="0" dirty="0" err="1" smtClean="0"/>
                        <a:t>sakit</a:t>
                      </a:r>
                      <a:r>
                        <a:rPr lang="en-US" b="0" dirty="0" smtClean="0"/>
                        <a:t>, </a:t>
                      </a:r>
                      <a:r>
                        <a:rPr lang="en-US" b="0" dirty="0" err="1" smtClean="0"/>
                        <a:t>panas</a:t>
                      </a:r>
                      <a:r>
                        <a:rPr lang="en-US" b="0" dirty="0" smtClean="0"/>
                        <a:t>, </a:t>
                      </a:r>
                      <a:r>
                        <a:rPr lang="en-US" b="0" dirty="0" err="1" smtClean="0"/>
                        <a:t>dingin</a:t>
                      </a:r>
                      <a:r>
                        <a:rPr lang="en-US" b="0" dirty="0" smtClean="0"/>
                        <a:t>, </a:t>
                      </a:r>
                      <a:r>
                        <a:rPr lang="en-US" b="0" dirty="0" err="1" smtClean="0"/>
                        <a:t>terkejut</a:t>
                      </a:r>
                      <a:r>
                        <a:rPr lang="en-US" b="0" dirty="0" smtClean="0"/>
                        <a:t>)</a:t>
                      </a:r>
                      <a:endParaRPr lang="en-US" b="0" dirty="0"/>
                    </a:p>
                  </a:txBody>
                  <a:tcPr/>
                </a:tc>
              </a:tr>
              <a:tr h="520576"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Reaksi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sirkuler</a:t>
                      </a:r>
                      <a:r>
                        <a:rPr lang="en-US" b="0" dirty="0" smtClean="0"/>
                        <a:t> primer 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Mulai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dapat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belajar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untuk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melakukan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aktivitas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penyesuaian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diri</a:t>
                      </a:r>
                      <a:r>
                        <a:rPr lang="en-US" b="0" dirty="0" smtClean="0"/>
                        <a:t> yang </a:t>
                      </a:r>
                      <a:r>
                        <a:rPr lang="en-US" b="0" dirty="0" err="1" smtClean="0"/>
                        <a:t>pertama</a:t>
                      </a:r>
                      <a:r>
                        <a:rPr lang="en-US" b="0" dirty="0" smtClean="0"/>
                        <a:t>, yang </a:t>
                      </a:r>
                      <a:r>
                        <a:rPr lang="en-US" b="0" dirty="0" err="1" smtClean="0"/>
                        <a:t>ditandai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dengan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pola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aktivitas</a:t>
                      </a:r>
                      <a:r>
                        <a:rPr lang="en-US" b="0" dirty="0" smtClean="0"/>
                        <a:t> yang </a:t>
                      </a:r>
                      <a:r>
                        <a:rPr lang="en-US" b="0" dirty="0" err="1" smtClean="0"/>
                        <a:t>berulang-ulang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untuk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memperoleh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kebutuhannya</a:t>
                      </a:r>
                      <a:r>
                        <a:rPr lang="en-US" b="0" dirty="0" smtClean="0"/>
                        <a:t>. </a:t>
                      </a:r>
                      <a:r>
                        <a:rPr lang="en-US" b="0" dirty="0" err="1" smtClean="0"/>
                        <a:t>Maka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saat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ini</a:t>
                      </a:r>
                      <a:r>
                        <a:rPr lang="en-US" b="0" dirty="0" smtClean="0"/>
                        <a:t>, </a:t>
                      </a:r>
                      <a:r>
                        <a:rPr lang="en-US" b="0" dirty="0" err="1" smtClean="0"/>
                        <a:t>seorang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bayi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akan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mengembangkan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kebiasaan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perilaku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motorik</a:t>
                      </a:r>
                      <a:r>
                        <a:rPr lang="en-US" b="0" dirty="0" smtClean="0"/>
                        <a:t> yang </a:t>
                      </a:r>
                      <a:r>
                        <a:rPr lang="en-US" b="0" dirty="0" err="1" smtClean="0"/>
                        <a:t>bersifat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sederhana</a:t>
                      </a:r>
                      <a:r>
                        <a:rPr lang="en-US" b="0" dirty="0" smtClean="0"/>
                        <a:t>, </a:t>
                      </a:r>
                      <a:r>
                        <a:rPr lang="en-US" b="0" dirty="0" err="1" smtClean="0"/>
                        <a:t>seperti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membuka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dan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menutup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tangan</a:t>
                      </a:r>
                      <a:r>
                        <a:rPr lang="en-US" b="0" dirty="0" smtClean="0"/>
                        <a:t>, </a:t>
                      </a:r>
                      <a:r>
                        <a:rPr lang="en-US" b="0" dirty="0" err="1" smtClean="0"/>
                        <a:t>mengepal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tangan</a:t>
                      </a:r>
                      <a:r>
                        <a:rPr lang="en-US" b="0" dirty="0" smtClean="0"/>
                        <a:t>, </a:t>
                      </a:r>
                      <a:r>
                        <a:rPr lang="en-US" b="0" dirty="0" err="1" smtClean="0"/>
                        <a:t>menggerakan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jari-jari</a:t>
                      </a:r>
                      <a:r>
                        <a:rPr lang="en-US" b="0" dirty="0" smtClean="0"/>
                        <a:t> kaki/ </a:t>
                      </a:r>
                      <a:r>
                        <a:rPr lang="en-US" b="0" dirty="0" err="1" smtClean="0"/>
                        <a:t>tangan</a:t>
                      </a:r>
                      <a:r>
                        <a:rPr lang="en-US" b="0" dirty="0" smtClean="0"/>
                        <a:t>. </a:t>
                      </a:r>
                    </a:p>
                    <a:p>
                      <a:endParaRPr lang="en-US" b="0" dirty="0"/>
                    </a:p>
                  </a:txBody>
                  <a:tcPr/>
                </a:tc>
              </a:tr>
              <a:tr h="520576"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Reaksi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sirkuler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sekunder</a:t>
                      </a:r>
                      <a:r>
                        <a:rPr lang="en-US" b="0" dirty="0" smtClean="0"/>
                        <a:t> 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Mampu </a:t>
                      </a:r>
                      <a:r>
                        <a:rPr lang="en-US" b="0" dirty="0" err="1" smtClean="0"/>
                        <a:t>melakukan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keterampilan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motorik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guna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berhubungan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dengan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lingkungan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hidupnya</a:t>
                      </a:r>
                      <a:r>
                        <a:rPr lang="en-US" b="0" dirty="0" smtClean="0"/>
                        <a:t>. </a:t>
                      </a:r>
                      <a:r>
                        <a:rPr lang="en-US" b="0" dirty="0" err="1" smtClean="0"/>
                        <a:t>Ia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telah</a:t>
                      </a:r>
                      <a:r>
                        <a:rPr lang="en-US" b="0" dirty="0" smtClean="0"/>
                        <a:t> mampu </a:t>
                      </a:r>
                      <a:r>
                        <a:rPr lang="en-US" b="0" dirty="0" err="1" smtClean="0"/>
                        <a:t>melakukan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reaksi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terhadap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objek-objek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benda</a:t>
                      </a:r>
                      <a:r>
                        <a:rPr lang="en-US" b="0" dirty="0" smtClean="0"/>
                        <a:t> yang </a:t>
                      </a:r>
                      <a:r>
                        <a:rPr lang="en-US" b="0" dirty="0" err="1" smtClean="0"/>
                        <a:t>ada</a:t>
                      </a:r>
                      <a:r>
                        <a:rPr lang="en-US" b="0" dirty="0" smtClean="0"/>
                        <a:t> di </a:t>
                      </a:r>
                      <a:r>
                        <a:rPr lang="en-US" b="0" dirty="0" err="1" smtClean="0"/>
                        <a:t>sekitarnya</a:t>
                      </a:r>
                      <a:r>
                        <a:rPr lang="en-US" b="0" dirty="0" smtClean="0"/>
                        <a:t>, </a:t>
                      </a:r>
                      <a:r>
                        <a:rPr lang="en-US" b="0" dirty="0" err="1" smtClean="0"/>
                        <a:t>misalnya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berusaha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meraih</a:t>
                      </a:r>
                      <a:r>
                        <a:rPr lang="en-US" b="0" dirty="0" smtClean="0"/>
                        <a:t>, </a:t>
                      </a:r>
                      <a:r>
                        <a:rPr lang="en-US" b="0" dirty="0" err="1" smtClean="0"/>
                        <a:t>memegang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boneka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mainan</a:t>
                      </a:r>
                      <a:r>
                        <a:rPr lang="en-US" b="0" dirty="0" smtClean="0"/>
                        <a:t>, </a:t>
                      </a:r>
                      <a:r>
                        <a:rPr lang="en-US" b="0" dirty="0" err="1" smtClean="0"/>
                        <a:t>mobil-mobilan</a:t>
                      </a:r>
                      <a:r>
                        <a:rPr lang="en-US" b="0" dirty="0" smtClean="0"/>
                        <a:t>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81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b="1" dirty="0" err="1" smtClean="0"/>
              <a:t>Lanjutan</a:t>
            </a:r>
            <a:r>
              <a:rPr lang="en-US" sz="3500" b="1" dirty="0" smtClean="0"/>
              <a:t>..</a:t>
            </a:r>
            <a:endParaRPr lang="en-US" sz="35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9502759"/>
              </p:ext>
            </p:extLst>
          </p:nvPr>
        </p:nvGraphicFramePr>
        <p:xfrm>
          <a:off x="436099" y="1434337"/>
          <a:ext cx="11296356" cy="3946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6935"/>
                <a:gridCol w="9439421"/>
              </a:tblGrid>
              <a:tr h="520576"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Tahapan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Keterangan</a:t>
                      </a:r>
                      <a:endParaRPr lang="en-US" b="0" dirty="0"/>
                    </a:p>
                  </a:txBody>
                  <a:tcPr/>
                </a:tc>
              </a:tr>
              <a:tr h="1322859"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Koordinasi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reaksi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sirkular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sekunder</a:t>
                      </a:r>
                      <a:r>
                        <a:rPr lang="en-US" b="0" dirty="0" smtClean="0"/>
                        <a:t> 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Mampu </a:t>
                      </a:r>
                      <a:r>
                        <a:rPr lang="en-US" b="0" dirty="0" err="1" smtClean="0"/>
                        <a:t>melakukan</a:t>
                      </a:r>
                      <a:r>
                        <a:rPr lang="en-US" b="0" dirty="0" smtClean="0"/>
                        <a:t> proses </a:t>
                      </a:r>
                      <a:r>
                        <a:rPr lang="en-US" b="0" dirty="0" err="1" smtClean="0"/>
                        <a:t>peniruan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terhadap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suatu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perilaku</a:t>
                      </a:r>
                      <a:r>
                        <a:rPr lang="en-US" b="0" dirty="0" smtClean="0"/>
                        <a:t> yang </a:t>
                      </a:r>
                      <a:r>
                        <a:rPr lang="en-US" b="0" dirty="0" err="1" smtClean="0"/>
                        <a:t>dilihatnya</a:t>
                      </a:r>
                      <a:r>
                        <a:rPr lang="en-US" b="0" dirty="0" smtClean="0"/>
                        <a:t>, </a:t>
                      </a:r>
                      <a:r>
                        <a:rPr lang="en-US" b="0" dirty="0" err="1" smtClean="0"/>
                        <a:t>baik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suara</a:t>
                      </a:r>
                      <a:r>
                        <a:rPr lang="en-US" b="0" dirty="0" smtClean="0"/>
                        <a:t>/</a:t>
                      </a:r>
                      <a:r>
                        <a:rPr lang="en-US" b="0" dirty="0" err="1" smtClean="0"/>
                        <a:t>ucapan</a:t>
                      </a:r>
                      <a:r>
                        <a:rPr lang="en-US" b="0" dirty="0" smtClean="0"/>
                        <a:t>, </a:t>
                      </a:r>
                      <a:r>
                        <a:rPr lang="en-US" b="0" dirty="0" err="1" smtClean="0"/>
                        <a:t>perilaku</a:t>
                      </a:r>
                      <a:r>
                        <a:rPr lang="en-US" b="0" dirty="0" smtClean="0"/>
                        <a:t>. </a:t>
                      </a:r>
                      <a:r>
                        <a:rPr lang="en-US" b="0" dirty="0" err="1" smtClean="0"/>
                        <a:t>Disini</a:t>
                      </a:r>
                      <a:r>
                        <a:rPr lang="en-US" b="0" dirty="0" smtClean="0"/>
                        <a:t>, </a:t>
                      </a:r>
                      <a:r>
                        <a:rPr lang="en-US" b="0" dirty="0" err="1" smtClean="0"/>
                        <a:t>anak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mulai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aktif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belajar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untuk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menambah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kemampuan</a:t>
                      </a:r>
                      <a:r>
                        <a:rPr lang="en-US" b="0" dirty="0" smtClean="0"/>
                        <a:t>/ </a:t>
                      </a:r>
                      <a:r>
                        <a:rPr lang="en-US" b="0" dirty="0" err="1" smtClean="0"/>
                        <a:t>pengalaman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dengan</a:t>
                      </a:r>
                      <a:r>
                        <a:rPr lang="en-US" b="0" dirty="0" smtClean="0"/>
                        <a:t> proses </a:t>
                      </a:r>
                      <a:r>
                        <a:rPr lang="en-US" b="0" dirty="0" err="1" smtClean="0"/>
                        <a:t>imitasi</a:t>
                      </a:r>
                      <a:r>
                        <a:rPr lang="en-US" b="0" dirty="0" smtClean="0"/>
                        <a:t> yang </a:t>
                      </a:r>
                      <a:r>
                        <a:rPr lang="en-US" b="0" dirty="0" err="1" smtClean="0"/>
                        <a:t>dilakukan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secara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aktif</a:t>
                      </a:r>
                      <a:endParaRPr lang="en-US" b="0" dirty="0" smtClean="0"/>
                    </a:p>
                  </a:txBody>
                  <a:tcPr/>
                </a:tc>
              </a:tr>
              <a:tr h="520576"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Reaksi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sirkular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tersier</a:t>
                      </a:r>
                      <a:r>
                        <a:rPr lang="en-US" b="0" dirty="0" smtClean="0"/>
                        <a:t> 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err="1" smtClean="0"/>
                        <a:t>Reaksi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ini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merupakan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kemampuan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anak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untuk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melakukan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suatu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kegiatan</a:t>
                      </a:r>
                      <a:r>
                        <a:rPr lang="en-US" b="0" dirty="0" smtClean="0"/>
                        <a:t> yang </a:t>
                      </a:r>
                      <a:r>
                        <a:rPr lang="en-US" b="0" dirty="0" err="1" smtClean="0"/>
                        <a:t>berdampak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pada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satu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atau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beberapa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akibat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tertentu</a:t>
                      </a:r>
                      <a:r>
                        <a:rPr lang="en-US" b="0" dirty="0" smtClean="0"/>
                        <a:t>. </a:t>
                      </a:r>
                      <a:r>
                        <a:rPr lang="en-US" b="0" dirty="0" err="1" smtClean="0"/>
                        <a:t>Kemampuan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ini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dimiliki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oleh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anak</a:t>
                      </a:r>
                      <a:r>
                        <a:rPr lang="en-US" b="0" dirty="0" smtClean="0"/>
                        <a:t>, </a:t>
                      </a:r>
                      <a:r>
                        <a:rPr lang="en-US" b="0" dirty="0" err="1" smtClean="0"/>
                        <a:t>setelah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melalui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pengalaman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reaksi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sekunder</a:t>
                      </a:r>
                      <a:r>
                        <a:rPr lang="en-US" b="0" dirty="0" smtClean="0"/>
                        <a:t>.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dirty="0" smtClean="0"/>
                    </a:p>
                  </a:txBody>
                  <a:tcPr/>
                </a:tc>
              </a:tr>
              <a:tr h="520576"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Representasi</a:t>
                      </a:r>
                      <a:r>
                        <a:rPr lang="en-US" b="0" dirty="0" smtClean="0"/>
                        <a:t> mental 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err="1" smtClean="0"/>
                        <a:t>Seorang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anak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telah</a:t>
                      </a:r>
                      <a:r>
                        <a:rPr lang="en-US" b="0" dirty="0" smtClean="0"/>
                        <a:t> mampu </a:t>
                      </a:r>
                      <a:r>
                        <a:rPr lang="en-US" b="0" dirty="0" err="1" smtClean="0"/>
                        <a:t>mengembangkan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kapasitas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kognitifnya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dengan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membayangkan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suatu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objek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benda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walaupun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benda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itu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tidak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ada</a:t>
                      </a:r>
                      <a:r>
                        <a:rPr lang="en-US" b="0" dirty="0" smtClean="0"/>
                        <a:t> di </a:t>
                      </a:r>
                      <a:r>
                        <a:rPr lang="en-US" b="0" dirty="0" err="1" smtClean="0"/>
                        <a:t>depannya</a:t>
                      </a:r>
                      <a:r>
                        <a:rPr lang="en-US" b="0" dirty="0" smtClean="0"/>
                        <a:t>. </a:t>
                      </a:r>
                      <a:r>
                        <a:rPr lang="en-US" b="0" dirty="0" err="1" smtClean="0"/>
                        <a:t>Selain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itu</a:t>
                      </a:r>
                      <a:r>
                        <a:rPr lang="en-US" b="0" dirty="0" smtClean="0"/>
                        <a:t>, </a:t>
                      </a:r>
                      <a:r>
                        <a:rPr lang="en-US" b="0" dirty="0" err="1" smtClean="0"/>
                        <a:t>anak</a:t>
                      </a:r>
                      <a:r>
                        <a:rPr lang="en-US" b="0" dirty="0" smtClean="0"/>
                        <a:t> juga </a:t>
                      </a:r>
                      <a:r>
                        <a:rPr lang="en-US" b="0" dirty="0" err="1" smtClean="0"/>
                        <a:t>dapat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melakukan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imitasi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pengalaman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perilaku</a:t>
                      </a:r>
                      <a:r>
                        <a:rPr lang="en-US" b="0" dirty="0" smtClean="0"/>
                        <a:t> orang lain.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248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818" y="421396"/>
            <a:ext cx="5991764" cy="830629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3000" dirty="0" smtClean="0"/>
              <a:t>2. </a:t>
            </a:r>
            <a:r>
              <a:rPr lang="en-US" sz="3000" dirty="0" err="1" smtClean="0"/>
              <a:t>Tahap</a:t>
            </a:r>
            <a:r>
              <a:rPr lang="en-US" sz="3000" dirty="0" smtClean="0"/>
              <a:t> </a:t>
            </a:r>
            <a:r>
              <a:rPr lang="en-US" sz="3000" dirty="0" err="1" smtClean="0"/>
              <a:t>pra-operasional</a:t>
            </a:r>
            <a:r>
              <a:rPr lang="en-US" sz="3000" dirty="0" smtClean="0"/>
              <a:t> (2-7 </a:t>
            </a:r>
            <a:r>
              <a:rPr lang="en-US" sz="3000" dirty="0" err="1" smtClean="0"/>
              <a:t>tahun</a:t>
            </a:r>
            <a:r>
              <a:rPr lang="en-US" sz="3000" dirty="0" smtClean="0"/>
              <a:t>)</a:t>
            </a:r>
            <a:endParaRPr lang="en-US" sz="30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514536" y="1998464"/>
            <a:ext cx="6259924" cy="378565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/>
        </p:spPr>
        <p:txBody>
          <a:bodyPr vert="horz" wrap="square" lIns="228528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 err="1" smtClean="0"/>
              <a:t>Kemampuan</a:t>
            </a:r>
            <a:r>
              <a:rPr lang="en-US" sz="2000" dirty="0" smtClean="0"/>
              <a:t> </a:t>
            </a:r>
            <a:r>
              <a:rPr lang="en-US" sz="2000" dirty="0" err="1"/>
              <a:t>bahasa</a:t>
            </a:r>
            <a:r>
              <a:rPr lang="en-US" sz="2000" dirty="0"/>
              <a:t> </a:t>
            </a:r>
            <a:r>
              <a:rPr lang="en-US" sz="2000" dirty="0" err="1"/>
              <a:t>mulai</a:t>
            </a:r>
            <a:r>
              <a:rPr lang="en-US" sz="2000" dirty="0"/>
              <a:t> </a:t>
            </a:r>
            <a:r>
              <a:rPr lang="en-US" sz="2000" dirty="0" err="1"/>
              <a:t>berkembang</a:t>
            </a:r>
            <a:r>
              <a:rPr lang="en-US" sz="2000" dirty="0"/>
              <a:t>, </a:t>
            </a:r>
            <a:r>
              <a:rPr lang="en-US" sz="2000" dirty="0" err="1"/>
              <a:t>pemikiran</a:t>
            </a:r>
            <a:r>
              <a:rPr lang="en-US" sz="2000" dirty="0"/>
              <a:t> </a:t>
            </a:r>
            <a:r>
              <a:rPr lang="en-US" sz="2000" dirty="0" err="1"/>
              <a:t>masih</a:t>
            </a:r>
            <a:r>
              <a:rPr lang="en-US" sz="2000" dirty="0"/>
              <a:t> </a:t>
            </a:r>
            <a:r>
              <a:rPr lang="en-US" sz="2000" dirty="0" err="1"/>
              <a:t>statis</a:t>
            </a:r>
            <a:r>
              <a:rPr lang="en-US" sz="2000" dirty="0"/>
              <a:t>, </a:t>
            </a:r>
            <a:r>
              <a:rPr lang="en-US" sz="2000" dirty="0" err="1"/>
              <a:t>belum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berfikir</a:t>
            </a:r>
            <a:r>
              <a:rPr lang="en-US" sz="2000" dirty="0"/>
              <a:t> </a:t>
            </a:r>
            <a:r>
              <a:rPr lang="en-US" sz="2000" dirty="0" err="1"/>
              <a:t>abstrak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persepsi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 smtClean="0"/>
              <a:t>dan</a:t>
            </a:r>
            <a:r>
              <a:rPr lang="en-US" sz="2000" dirty="0"/>
              <a:t> </a:t>
            </a:r>
            <a:r>
              <a:rPr lang="en-US" sz="2000" dirty="0" err="1" smtClean="0"/>
              <a:t>ruang</a:t>
            </a:r>
            <a:r>
              <a:rPr lang="en-US" sz="2000" dirty="0" smtClean="0"/>
              <a:t> </a:t>
            </a:r>
            <a:r>
              <a:rPr lang="en-US" sz="2000" dirty="0" err="1"/>
              <a:t>masih</a:t>
            </a:r>
            <a:r>
              <a:rPr lang="en-US" sz="2000" dirty="0"/>
              <a:t> </a:t>
            </a:r>
            <a:r>
              <a:rPr lang="en-US" sz="2000" dirty="0" err="1"/>
              <a:t>terbatas</a:t>
            </a:r>
            <a:r>
              <a:rPr lang="en-US" sz="2000" dirty="0" smtClean="0"/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dirty="0" smtClean="0"/>
          </a:p>
          <a:p>
            <a:pPr>
              <a:lnSpc>
                <a:spcPct val="100000"/>
              </a:lnSpc>
            </a:pPr>
            <a:r>
              <a:rPr lang="en-US" sz="2000" dirty="0" err="1" smtClean="0"/>
              <a:t>Usia</a:t>
            </a:r>
            <a:r>
              <a:rPr lang="en-US" sz="2000" dirty="0" smtClean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ditandai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 yang </a:t>
            </a:r>
            <a:r>
              <a:rPr lang="en-US" sz="2000" dirty="0" err="1"/>
              <a:t>menjadi</a:t>
            </a:r>
            <a:r>
              <a:rPr lang="en-US" sz="2000" dirty="0"/>
              <a:t> ‘</a:t>
            </a:r>
            <a:r>
              <a:rPr lang="en-US" sz="2000" dirty="0" err="1"/>
              <a:t>egosentris</a:t>
            </a:r>
            <a:r>
              <a:rPr lang="en-US" sz="2000" dirty="0"/>
              <a:t>’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ia</a:t>
            </a:r>
            <a:r>
              <a:rPr lang="en-US" sz="2000" dirty="0"/>
              <a:t> </a:t>
            </a:r>
            <a:r>
              <a:rPr lang="en-US" sz="2000" dirty="0" err="1" smtClean="0"/>
              <a:t>belum</a:t>
            </a:r>
            <a:r>
              <a:rPr lang="en-US" sz="2000" dirty="0" smtClean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melihat</a:t>
            </a:r>
            <a:r>
              <a:rPr lang="en-US" sz="2000" dirty="0"/>
              <a:t> </a:t>
            </a:r>
            <a:r>
              <a:rPr lang="en-US" sz="2000" dirty="0" err="1"/>
              <a:t>apapun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sudut</a:t>
            </a:r>
            <a:r>
              <a:rPr lang="en-US" sz="2000" dirty="0"/>
              <a:t> </a:t>
            </a:r>
            <a:r>
              <a:rPr lang="en-US" sz="2000" dirty="0" err="1"/>
              <a:t>pandang</a:t>
            </a:r>
            <a:r>
              <a:rPr lang="en-US" sz="2000" dirty="0"/>
              <a:t> orang lain. </a:t>
            </a:r>
            <a:endParaRPr lang="en-US" sz="2000" dirty="0" smtClean="0"/>
          </a:p>
          <a:p>
            <a:pPr>
              <a:lnSpc>
                <a:spcPct val="100000"/>
              </a:lnSpc>
            </a:pPr>
            <a:endParaRPr lang="en-US" sz="2000" dirty="0" smtClean="0"/>
          </a:p>
          <a:p>
            <a:pPr>
              <a:lnSpc>
                <a:spcPct val="100000"/>
              </a:lnSpc>
            </a:pPr>
            <a:r>
              <a:rPr lang="en-US" sz="2000" dirty="0" smtClean="0"/>
              <a:t>Piaget </a:t>
            </a:r>
            <a:r>
              <a:rPr lang="en-US" sz="2000" dirty="0" err="1"/>
              <a:t>menjelaskan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 juga </a:t>
            </a:r>
            <a:r>
              <a:rPr lang="en-US" sz="2000" dirty="0" err="1"/>
              <a:t>cenderung</a:t>
            </a:r>
            <a:r>
              <a:rPr lang="en-US" sz="2000" dirty="0"/>
              <a:t> </a:t>
            </a:r>
            <a:r>
              <a:rPr lang="en-US" sz="2000" dirty="0" err="1"/>
              <a:t>senang</a:t>
            </a:r>
            <a:r>
              <a:rPr lang="en-US" sz="2000" dirty="0"/>
              <a:t> </a:t>
            </a:r>
            <a:r>
              <a:rPr lang="en-US" sz="2000" dirty="0" err="1"/>
              <a:t>meniru</a:t>
            </a:r>
            <a:r>
              <a:rPr lang="en-US" sz="2000" dirty="0"/>
              <a:t> orang-orang yang </a:t>
            </a:r>
            <a:r>
              <a:rPr lang="en-US" sz="2000" dirty="0" err="1"/>
              <a:t>berada</a:t>
            </a:r>
            <a:r>
              <a:rPr lang="en-US" sz="2000" dirty="0"/>
              <a:t> di </a:t>
            </a:r>
            <a:r>
              <a:rPr lang="en-US" sz="2000" dirty="0" err="1"/>
              <a:t>sekitarnya</a:t>
            </a:r>
            <a:r>
              <a:rPr lang="en-US" sz="2000" dirty="0"/>
              <a:t>.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520542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047" y="4737336"/>
            <a:ext cx="10842939" cy="832610"/>
          </a:xfrm>
        </p:spPr>
        <p:txBody>
          <a:bodyPr>
            <a:normAutofit/>
          </a:bodyPr>
          <a:lstStyle/>
          <a:p>
            <a:r>
              <a:rPr lang="en-US" sz="2400" dirty="0"/>
              <a:t/>
            </a:r>
            <a:br>
              <a:rPr lang="en-US" sz="2400" dirty="0"/>
            </a:br>
            <a:endParaRPr lang="en-US" sz="2400" b="1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38559" y="490687"/>
            <a:ext cx="10842939" cy="8326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err="1" smtClean="0"/>
              <a:t>Menurut</a:t>
            </a:r>
            <a:r>
              <a:rPr lang="en-US" sz="2000" b="1" dirty="0" smtClean="0"/>
              <a:t> Feeney, Stephanie, Doris Christensen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Eva </a:t>
            </a:r>
            <a:r>
              <a:rPr lang="en-US" sz="2000" b="1" dirty="0" err="1" smtClean="0"/>
              <a:t>Moravik</a:t>
            </a:r>
            <a:r>
              <a:rPr lang="en-US" sz="2000" b="1" dirty="0" smtClean="0"/>
              <a:t> (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Yus</a:t>
            </a:r>
            <a:r>
              <a:rPr lang="en-US" sz="2000" b="1" dirty="0" smtClean="0"/>
              <a:t>, 2012) </a:t>
            </a:r>
            <a:r>
              <a:rPr lang="en-US" sz="2000" b="1" dirty="0" err="1" smtClean="0"/>
              <a:t>ciri-ciri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perkembangan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kognitif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anak</a:t>
            </a:r>
            <a:r>
              <a:rPr lang="en-US" sz="2000" b="1" dirty="0" smtClean="0"/>
              <a:t>:</a:t>
            </a:r>
          </a:p>
          <a:p>
            <a:endParaRPr lang="en-US" sz="2000" b="1" dirty="0" smtClean="0"/>
          </a:p>
          <a:p>
            <a:endParaRPr lang="en-US" sz="20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8698775"/>
              </p:ext>
            </p:extLst>
          </p:nvPr>
        </p:nvGraphicFramePr>
        <p:xfrm>
          <a:off x="303287" y="1323297"/>
          <a:ext cx="11732457" cy="5510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823"/>
                <a:gridCol w="6035040"/>
                <a:gridCol w="4487594"/>
              </a:tblGrid>
              <a:tr h="427333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err="1" smtClean="0"/>
                        <a:t>Kategori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err="1" smtClean="0"/>
                        <a:t>Konsep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Bahasa</a:t>
                      </a:r>
                      <a:endParaRPr lang="en-US" sz="1300" dirty="0"/>
                    </a:p>
                  </a:txBody>
                  <a:tcPr/>
                </a:tc>
              </a:tr>
              <a:tr h="1246876">
                <a:tc>
                  <a:txBody>
                    <a:bodyPr/>
                    <a:lstStyle/>
                    <a:p>
                      <a:r>
                        <a:rPr lang="en-US" sz="1300" dirty="0" err="1" smtClean="0"/>
                        <a:t>Bayi</a:t>
                      </a:r>
                      <a:r>
                        <a:rPr lang="en-US" sz="1300" dirty="0" smtClean="0"/>
                        <a:t>/</a:t>
                      </a:r>
                      <a:r>
                        <a:rPr lang="en-US" sz="1300" i="1" dirty="0" smtClean="0"/>
                        <a:t>infant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Mengeksplorasi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benda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menggunakan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panca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indra</a:t>
                      </a:r>
                      <a:r>
                        <a:rPr lang="en-US" sz="1300" baseline="0" dirty="0" smtClean="0"/>
                        <a:t> (</a:t>
                      </a:r>
                      <a:r>
                        <a:rPr lang="en-US" sz="1300" baseline="0" dirty="0" err="1" smtClean="0"/>
                        <a:t>penglihatan</a:t>
                      </a:r>
                      <a:r>
                        <a:rPr lang="en-US" sz="1300" baseline="0" dirty="0" smtClean="0"/>
                        <a:t>, </a:t>
                      </a:r>
                      <a:r>
                        <a:rPr lang="en-US" sz="1300" baseline="0" dirty="0" err="1" smtClean="0"/>
                        <a:t>mulut</a:t>
                      </a:r>
                      <a:r>
                        <a:rPr lang="en-US" sz="1300" baseline="0" dirty="0" smtClean="0"/>
                        <a:t>, </a:t>
                      </a:r>
                      <a:r>
                        <a:rPr lang="en-US" sz="1300" baseline="0" dirty="0" err="1" smtClean="0"/>
                        <a:t>menggenggam</a:t>
                      </a:r>
                      <a:r>
                        <a:rPr lang="en-US" sz="1300" baseline="0" dirty="0" smtClean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aseline="0" dirty="0" err="1" smtClean="0"/>
                        <a:t>Gerak</a:t>
                      </a:r>
                      <a:r>
                        <a:rPr lang="en-US" sz="1300" baseline="0" dirty="0" smtClean="0"/>
                        <a:t> reflex (</a:t>
                      </a:r>
                      <a:r>
                        <a:rPr lang="en-US" sz="1300" baseline="0" dirty="0" err="1" smtClean="0"/>
                        <a:t>mengisap</a:t>
                      </a:r>
                      <a:r>
                        <a:rPr lang="en-US" sz="1300" baseline="0" dirty="0" smtClean="0"/>
                        <a:t>, </a:t>
                      </a:r>
                      <a:r>
                        <a:rPr lang="en-US" sz="1300" baseline="0" dirty="0" err="1" smtClean="0"/>
                        <a:t>menggenggam</a:t>
                      </a:r>
                      <a:r>
                        <a:rPr lang="en-US" sz="1300" baseline="0" dirty="0" smtClean="0"/>
                        <a:t>, </a:t>
                      </a:r>
                      <a:r>
                        <a:rPr lang="en-US" sz="1300" baseline="0" dirty="0" err="1" smtClean="0"/>
                        <a:t>menangis</a:t>
                      </a:r>
                      <a:r>
                        <a:rPr lang="en-US" sz="1300" baseline="0" dirty="0" smtClean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Mulai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tertarik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berinteraksi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dengan</a:t>
                      </a:r>
                      <a:r>
                        <a:rPr lang="en-US" sz="1300" dirty="0" smtClean="0"/>
                        <a:t> orang </a:t>
                      </a:r>
                      <a:r>
                        <a:rPr lang="en-US" sz="1300" dirty="0" err="1" smtClean="0"/>
                        <a:t>dan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benda</a:t>
                      </a:r>
                      <a:r>
                        <a:rPr lang="en-US" sz="1300" dirty="0" smtClean="0"/>
                        <a:t> (</a:t>
                      </a:r>
                      <a:r>
                        <a:rPr lang="en-US" sz="1300" dirty="0" err="1" smtClean="0"/>
                        <a:t>mengamati</a:t>
                      </a:r>
                      <a:r>
                        <a:rPr lang="en-US" sz="1300" dirty="0" smtClean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Menirukan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perilaku</a:t>
                      </a:r>
                      <a:r>
                        <a:rPr lang="en-US" sz="1300" dirty="0" smtClean="0"/>
                        <a:t> orang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Mengamati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objek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lebih</a:t>
                      </a:r>
                      <a:r>
                        <a:rPr lang="en-US" sz="1300" dirty="0" smtClean="0"/>
                        <a:t> lama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Bergumam</a:t>
                      </a:r>
                      <a:endParaRPr lang="en-US" sz="13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Dapat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membedakan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suara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ibu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suara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lainnya</a:t>
                      </a:r>
                      <a:endParaRPr lang="en-US" sz="13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aseline="0" dirty="0" err="1" smtClean="0"/>
                        <a:t>Menanggapi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suara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ibunya</a:t>
                      </a:r>
                      <a:endParaRPr lang="en-US" sz="13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aseline="0" dirty="0" err="1" smtClean="0"/>
                        <a:t>Bersuara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dengan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bermakna</a:t>
                      </a:r>
                      <a:r>
                        <a:rPr lang="en-US" sz="1300" baseline="0" dirty="0" smtClean="0"/>
                        <a:t> (</a:t>
                      </a:r>
                      <a:r>
                        <a:rPr lang="en-US" sz="1300" i="1" baseline="0" dirty="0" smtClean="0"/>
                        <a:t>babbling</a:t>
                      </a:r>
                      <a:r>
                        <a:rPr lang="en-US" sz="1300" i="0" baseline="0" dirty="0" smtClean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i="0" baseline="0" dirty="0" err="1" smtClean="0"/>
                        <a:t>Berbicara</a:t>
                      </a:r>
                      <a:r>
                        <a:rPr lang="en-US" sz="1300" i="0" baseline="0" dirty="0" smtClean="0"/>
                        <a:t> </a:t>
                      </a:r>
                      <a:r>
                        <a:rPr lang="en-US" sz="1300" i="0" baseline="0" dirty="0" err="1" smtClean="0"/>
                        <a:t>suku</a:t>
                      </a:r>
                      <a:r>
                        <a:rPr lang="en-US" sz="1300" i="0" baseline="0" dirty="0" smtClean="0"/>
                        <a:t> kata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i="0" baseline="0" dirty="0" err="1" smtClean="0"/>
                        <a:t>Mengerti</a:t>
                      </a:r>
                      <a:r>
                        <a:rPr lang="en-US" sz="1300" i="0" baseline="0" dirty="0" smtClean="0"/>
                        <a:t> </a:t>
                      </a:r>
                      <a:r>
                        <a:rPr lang="en-US" sz="1300" i="0" baseline="0" dirty="0" err="1" smtClean="0"/>
                        <a:t>bahwa</a:t>
                      </a:r>
                      <a:r>
                        <a:rPr lang="en-US" sz="1300" i="0" baseline="0" dirty="0" smtClean="0"/>
                        <a:t> </a:t>
                      </a:r>
                      <a:r>
                        <a:rPr lang="en-US" sz="1300" i="0" baseline="0" dirty="0" err="1" smtClean="0"/>
                        <a:t>gerakan</a:t>
                      </a:r>
                      <a:r>
                        <a:rPr lang="en-US" sz="1300" i="0" baseline="0" dirty="0" smtClean="0"/>
                        <a:t> </a:t>
                      </a:r>
                      <a:r>
                        <a:rPr lang="en-US" sz="1300" i="0" baseline="0" dirty="0" err="1" smtClean="0"/>
                        <a:t>dan</a:t>
                      </a:r>
                      <a:r>
                        <a:rPr lang="en-US" sz="1300" i="0" baseline="0" dirty="0" smtClean="0"/>
                        <a:t> </a:t>
                      </a:r>
                      <a:r>
                        <a:rPr lang="en-US" sz="1300" i="0" baseline="0" dirty="0" err="1" smtClean="0"/>
                        <a:t>benda</a:t>
                      </a:r>
                      <a:r>
                        <a:rPr lang="en-US" sz="1300" i="0" baseline="0" dirty="0" smtClean="0"/>
                        <a:t> </a:t>
                      </a:r>
                      <a:r>
                        <a:rPr lang="en-US" sz="1300" i="0" baseline="0" dirty="0" err="1" smtClean="0"/>
                        <a:t>mewakili</a:t>
                      </a:r>
                      <a:r>
                        <a:rPr lang="en-US" sz="1300" i="0" baseline="0" dirty="0" smtClean="0"/>
                        <a:t> kata, </a:t>
                      </a:r>
                      <a:r>
                        <a:rPr lang="en-US" sz="1300" i="0" baseline="0" dirty="0" err="1" smtClean="0"/>
                        <a:t>mengikuti</a:t>
                      </a:r>
                      <a:r>
                        <a:rPr lang="en-US" sz="1300" i="0" baseline="0" dirty="0" smtClean="0"/>
                        <a:t> kata </a:t>
                      </a:r>
                      <a:r>
                        <a:rPr lang="en-US" sz="1300" i="0" baseline="0" dirty="0" err="1" smtClean="0"/>
                        <a:t>perintah</a:t>
                      </a:r>
                      <a:endParaRPr lang="en-US" sz="1300" i="0" baseline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300" dirty="0"/>
                    </a:p>
                  </a:txBody>
                  <a:tcPr/>
                </a:tc>
              </a:tr>
              <a:tr h="1475177">
                <a:tc>
                  <a:txBody>
                    <a:bodyPr/>
                    <a:lstStyle/>
                    <a:p>
                      <a:r>
                        <a:rPr lang="en-US" sz="1300" i="1" dirty="0" err="1" smtClean="0"/>
                        <a:t>Toodler</a:t>
                      </a:r>
                      <a:endParaRPr lang="en-US" sz="13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Lebih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banyak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bermain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fisik</a:t>
                      </a:r>
                      <a:endParaRPr lang="en-US" sz="13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Mulai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bermain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pura-pura</a:t>
                      </a:r>
                      <a:endParaRPr lang="en-US" sz="13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Membedakan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objek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tertentu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diantara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objek-objek</a:t>
                      </a:r>
                      <a:r>
                        <a:rPr lang="en-US" sz="1300" dirty="0" smtClean="0"/>
                        <a:t> lain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Mengerti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konsep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ruang-ruang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waktu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Mengerti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penggunaan</a:t>
                      </a:r>
                      <a:r>
                        <a:rPr lang="en-US" sz="1300" dirty="0" smtClean="0"/>
                        <a:t> kata, </a:t>
                      </a:r>
                      <a:r>
                        <a:rPr lang="en-US" sz="1300" dirty="0" err="1" smtClean="0"/>
                        <a:t>pola</a:t>
                      </a:r>
                      <a:r>
                        <a:rPr lang="en-US" sz="1300" dirty="0" smtClean="0"/>
                        <a:t> kata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Menggunakan</a:t>
                      </a:r>
                      <a:r>
                        <a:rPr lang="en-US" sz="1300" dirty="0" smtClean="0"/>
                        <a:t> kata</a:t>
                      </a:r>
                      <a:r>
                        <a:rPr lang="en-US" sz="1300" baseline="0" dirty="0" smtClean="0"/>
                        <a:t> yang </a:t>
                      </a:r>
                      <a:r>
                        <a:rPr lang="en-US" sz="1300" baseline="0" dirty="0" err="1" smtClean="0"/>
                        <a:t>berbeda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dengan</a:t>
                      </a:r>
                      <a:r>
                        <a:rPr lang="en-US" sz="1300" baseline="0" dirty="0" smtClean="0"/>
                        <a:t> orang </a:t>
                      </a:r>
                      <a:r>
                        <a:rPr lang="en-US" sz="1300" baseline="0" dirty="0" err="1" smtClean="0"/>
                        <a:t>dewasa</a:t>
                      </a:r>
                      <a:r>
                        <a:rPr lang="en-US" sz="1300" baseline="0" dirty="0" smtClean="0"/>
                        <a:t> “</a:t>
                      </a:r>
                      <a:r>
                        <a:rPr lang="en-US" sz="1300" baseline="0" dirty="0" err="1" smtClean="0"/>
                        <a:t>memberi</a:t>
                      </a:r>
                      <a:r>
                        <a:rPr lang="en-US" sz="1300" baseline="0" dirty="0" smtClean="0"/>
                        <a:t> label </a:t>
                      </a:r>
                      <a:r>
                        <a:rPr lang="en-US" sz="1300" baseline="0" dirty="0" err="1" smtClean="0"/>
                        <a:t>benda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sesuai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dengan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imajinasinya</a:t>
                      </a:r>
                      <a:r>
                        <a:rPr lang="en-US" sz="1300" baseline="0" dirty="0" smtClean="0"/>
                        <a:t>”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aseline="0" dirty="0" err="1" smtClean="0"/>
                        <a:t>Memberi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nama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warna</a:t>
                      </a:r>
                      <a:endParaRPr lang="en-US" sz="13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aseline="0" dirty="0" err="1" smtClean="0"/>
                        <a:t>Mengerti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mengulangi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sajak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sederhana</a:t>
                      </a:r>
                      <a:endParaRPr lang="en-US" sz="1300" dirty="0"/>
                    </a:p>
                  </a:txBody>
                  <a:tcPr/>
                </a:tc>
              </a:tr>
              <a:tr h="1931780">
                <a:tc>
                  <a:txBody>
                    <a:bodyPr/>
                    <a:lstStyle/>
                    <a:p>
                      <a:r>
                        <a:rPr lang="en-US" sz="1300" i="1" dirty="0" err="1" smtClean="0"/>
                        <a:t>Preeschool</a:t>
                      </a:r>
                      <a:endParaRPr lang="en-US" sz="13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Belum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dapat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membedakan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antara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kenyataan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dan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fantasi</a:t>
                      </a:r>
                      <a:endParaRPr lang="en-US" sz="13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Dapat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mengelompokkan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berdasarkan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warna</a:t>
                      </a:r>
                      <a:r>
                        <a:rPr lang="en-US" sz="1300" dirty="0" smtClean="0"/>
                        <a:t>, </a:t>
                      </a:r>
                      <a:r>
                        <a:rPr lang="en-US" sz="1300" dirty="0" err="1" smtClean="0"/>
                        <a:t>ukuran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dan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bentuk</a:t>
                      </a:r>
                      <a:endParaRPr lang="en-US" sz="13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Memasangkan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benda</a:t>
                      </a:r>
                      <a:r>
                        <a:rPr lang="en-US" sz="1300" dirty="0" smtClean="0"/>
                        <a:t>, </a:t>
                      </a:r>
                      <a:r>
                        <a:rPr lang="en-US" sz="1300" dirty="0" err="1" smtClean="0"/>
                        <a:t>piring</a:t>
                      </a:r>
                      <a:r>
                        <a:rPr lang="en-US" sz="1300" dirty="0" smtClean="0"/>
                        <a:t>, </a:t>
                      </a:r>
                      <a:r>
                        <a:rPr lang="en-US" sz="1300" dirty="0" err="1" smtClean="0"/>
                        <a:t>sendok</a:t>
                      </a:r>
                      <a:r>
                        <a:rPr lang="en-US" sz="1300" dirty="0" smtClean="0"/>
                        <a:t>, </a:t>
                      </a:r>
                      <a:r>
                        <a:rPr lang="en-US" sz="1300" dirty="0" err="1" smtClean="0"/>
                        <a:t>baju-celana</a:t>
                      </a:r>
                      <a:endParaRPr lang="en-US" sz="13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Dapat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menggunakan</a:t>
                      </a:r>
                      <a:r>
                        <a:rPr lang="en-US" sz="1300" dirty="0" smtClean="0"/>
                        <a:t> jam </a:t>
                      </a:r>
                      <a:r>
                        <a:rPr lang="en-US" sz="1300" dirty="0" err="1" smtClean="0"/>
                        <a:t>dan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kalender</a:t>
                      </a:r>
                      <a:endParaRPr lang="en-US" sz="13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Dapat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membuat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perencanaan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dan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memperkirajakan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perencanaan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tersebut</a:t>
                      </a:r>
                      <a:endParaRPr lang="en-US" sz="13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aseline="0" dirty="0" err="1" smtClean="0"/>
                        <a:t>Dapat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menggunakan</a:t>
                      </a:r>
                      <a:r>
                        <a:rPr lang="en-US" sz="1300" baseline="0" dirty="0" smtClean="0"/>
                        <a:t> media </a:t>
                      </a:r>
                      <a:r>
                        <a:rPr lang="en-US" sz="1300" baseline="0" dirty="0" err="1" smtClean="0"/>
                        <a:t>dan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alat-alat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untuk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bermain</a:t>
                      </a:r>
                      <a:r>
                        <a:rPr lang="en-US" sz="1300" baseline="0" dirty="0" smtClean="0"/>
                        <a:t> drama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aseline="0" dirty="0" err="1" smtClean="0"/>
                        <a:t>Menggunakan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benda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untuk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melambangkan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sesuatu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Mengerti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hubungan</a:t>
                      </a:r>
                      <a:r>
                        <a:rPr lang="en-US" sz="1300" dirty="0" smtClean="0"/>
                        <a:t> kata (di, </a:t>
                      </a:r>
                      <a:r>
                        <a:rPr lang="en-US" sz="1300" dirty="0" err="1" smtClean="0"/>
                        <a:t>dalam</a:t>
                      </a:r>
                      <a:r>
                        <a:rPr lang="en-US" sz="1300" dirty="0" smtClean="0"/>
                        <a:t>, di </a:t>
                      </a:r>
                      <a:r>
                        <a:rPr lang="en-US" sz="1300" dirty="0" err="1" smtClean="0"/>
                        <a:t>bawah</a:t>
                      </a:r>
                      <a:r>
                        <a:rPr lang="en-US" sz="1300" dirty="0" smtClean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Menggunakan</a:t>
                      </a:r>
                      <a:r>
                        <a:rPr lang="en-US" sz="1300" dirty="0" smtClean="0"/>
                        <a:t> Bahasa </a:t>
                      </a:r>
                      <a:r>
                        <a:rPr lang="en-US" sz="1300" dirty="0" err="1" smtClean="0"/>
                        <a:t>untuk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mengungkapkan</a:t>
                      </a:r>
                      <a:r>
                        <a:rPr lang="en-US" sz="1300" dirty="0" smtClean="0"/>
                        <a:t> ide </a:t>
                      </a:r>
                      <a:r>
                        <a:rPr lang="en-US" sz="1300" dirty="0" err="1" smtClean="0"/>
                        <a:t>dan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perasaan</a:t>
                      </a:r>
                      <a:endParaRPr lang="en-US" sz="13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/>
                        <a:t>Menguasai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kosakata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lebih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dari</a:t>
                      </a:r>
                      <a:r>
                        <a:rPr lang="en-US" sz="1300" dirty="0" smtClean="0"/>
                        <a:t> 1000 kata</a:t>
                      </a:r>
                      <a:endParaRPr lang="en-US" sz="13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3848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III. </a:t>
            </a:r>
            <a:r>
              <a:rPr lang="en-US" dirty="0" err="1" smtClean="0"/>
              <a:t>Perkembangan</a:t>
            </a:r>
            <a:r>
              <a:rPr lang="en-US" dirty="0" smtClean="0"/>
              <a:t> Bahasa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Sujiono</a:t>
            </a:r>
            <a:r>
              <a:rPr lang="en-US" dirty="0" smtClean="0"/>
              <a:t> (2010)</a:t>
            </a:r>
          </a:p>
          <a:p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3-6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4-5 </a:t>
            </a:r>
            <a:r>
              <a:rPr lang="en-US" dirty="0" smtClean="0"/>
              <a:t>kata </a:t>
            </a:r>
          </a:p>
          <a:p>
            <a:r>
              <a:rPr lang="en-US" dirty="0" err="1" smtClean="0"/>
              <a:t>Senang</a:t>
            </a:r>
            <a:r>
              <a:rPr lang="en-US" dirty="0" smtClean="0"/>
              <a:t> </a:t>
            </a:r>
            <a:r>
              <a:rPr lang="en-US" dirty="0" err="1"/>
              <a:t>mendengarkan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menceritakan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cerita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urut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 smtClean="0"/>
              <a:t>dipahami</a:t>
            </a:r>
            <a:endParaRPr lang="en-US" dirty="0"/>
          </a:p>
          <a:p>
            <a:r>
              <a:rPr lang="en-US" dirty="0" err="1" smtClean="0"/>
              <a:t>Mengerti</a:t>
            </a:r>
            <a:r>
              <a:rPr lang="en-US" dirty="0"/>
              <a:t> 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, </a:t>
            </a:r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kata </a:t>
            </a:r>
            <a:r>
              <a:rPr lang="en-US" dirty="0" err="1"/>
              <a:t>apa</a:t>
            </a:r>
            <a:r>
              <a:rPr lang="en-US" dirty="0"/>
              <a:t>, </a:t>
            </a:r>
            <a:r>
              <a:rPr lang="en-US" dirty="0" err="1"/>
              <a:t>siapa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mengapa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kata </a:t>
            </a:r>
            <a:r>
              <a:rPr lang="en-US" dirty="0" err="1"/>
              <a:t>depan</a:t>
            </a:r>
            <a:r>
              <a:rPr lang="en-US" dirty="0"/>
              <a:t> ( di </a:t>
            </a:r>
            <a:r>
              <a:rPr lang="en-US" dirty="0" err="1"/>
              <a:t>dalam</a:t>
            </a:r>
            <a:r>
              <a:rPr lang="en-US" dirty="0"/>
              <a:t>, di </a:t>
            </a:r>
            <a:r>
              <a:rPr lang="en-US" dirty="0" err="1"/>
              <a:t>luar</a:t>
            </a:r>
            <a:r>
              <a:rPr lang="en-US" dirty="0"/>
              <a:t>, di </a:t>
            </a:r>
            <a:r>
              <a:rPr lang="en-US" dirty="0" err="1"/>
              <a:t>atas</a:t>
            </a:r>
            <a:r>
              <a:rPr lang="en-US" dirty="0"/>
              <a:t>,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di </a:t>
            </a:r>
            <a:r>
              <a:rPr lang="en-US" dirty="0" err="1" smtClean="0"/>
              <a:t>samping</a:t>
            </a:r>
            <a:r>
              <a:rPr lang="en-US" dirty="0" smtClean="0"/>
              <a:t>),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mengulang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menyanyikan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telepon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 smtClean="0"/>
              <a:t>percakapan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337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805" y="324986"/>
            <a:ext cx="10515600" cy="1325563"/>
          </a:xfrm>
        </p:spPr>
        <p:txBody>
          <a:bodyPr>
            <a:normAutofit/>
          </a:bodyPr>
          <a:lstStyle/>
          <a:p>
            <a:r>
              <a:rPr lang="en-US" sz="3000" b="1" dirty="0" err="1" smtClean="0"/>
              <a:t>Sementara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menurut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Yus</a:t>
            </a:r>
            <a:r>
              <a:rPr lang="en-US" sz="3000" b="1" dirty="0" smtClean="0"/>
              <a:t> (2015), </a:t>
            </a:r>
            <a:r>
              <a:rPr lang="en-US" sz="3000" b="1" dirty="0" err="1" smtClean="0"/>
              <a:t>dimensi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indikator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perkembangan</a:t>
            </a:r>
            <a:r>
              <a:rPr lang="en-US" sz="3000" b="1" dirty="0" smtClean="0"/>
              <a:t> linguistic/Bahasa </a:t>
            </a:r>
            <a:r>
              <a:rPr lang="en-US" sz="3000" b="1" dirty="0" err="1" smtClean="0"/>
              <a:t>anak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adalah</a:t>
            </a:r>
            <a:r>
              <a:rPr lang="en-US" sz="3000" b="1" dirty="0" smtClean="0"/>
              <a:t> : </a:t>
            </a:r>
            <a:endParaRPr lang="en-US" sz="3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8365617"/>
              </p:ext>
            </p:extLst>
          </p:nvPr>
        </p:nvGraphicFramePr>
        <p:xfrm>
          <a:off x="184598" y="1650549"/>
          <a:ext cx="11694015" cy="5031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8005"/>
                <a:gridCol w="3898005"/>
                <a:gridCol w="3898005"/>
              </a:tblGrid>
              <a:tr h="40766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3-4 </a:t>
                      </a:r>
                      <a:r>
                        <a:rPr lang="en-US" sz="1500" dirty="0" err="1" smtClean="0"/>
                        <a:t>tahun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4-5 </a:t>
                      </a:r>
                      <a:r>
                        <a:rPr lang="en-US" sz="1500" dirty="0" err="1" smtClean="0"/>
                        <a:t>tahun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5-6 </a:t>
                      </a:r>
                      <a:r>
                        <a:rPr lang="en-US" sz="1500" dirty="0" err="1" smtClean="0"/>
                        <a:t>tahun</a:t>
                      </a:r>
                      <a:endParaRPr lang="en-US" sz="1500" dirty="0"/>
                    </a:p>
                  </a:txBody>
                  <a:tcPr/>
                </a:tc>
              </a:tr>
              <a:tr h="46239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Menirukan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suara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dari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sumber</a:t>
                      </a:r>
                      <a:r>
                        <a:rPr lang="en-US" sz="1500" dirty="0" smtClean="0"/>
                        <a:t> di </a:t>
                      </a:r>
                      <a:r>
                        <a:rPr lang="en-US" sz="1500" dirty="0" err="1" smtClean="0"/>
                        <a:t>sekitarnya</a:t>
                      </a:r>
                      <a:endParaRPr lang="en-US" sz="15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Penguasaan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kosa</a:t>
                      </a:r>
                      <a:r>
                        <a:rPr lang="en-US" sz="1500" dirty="0" smtClean="0"/>
                        <a:t> kata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Mulai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banyak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bercerita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dengan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kalimat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pendek</a:t>
                      </a:r>
                      <a:r>
                        <a:rPr lang="en-US" sz="1500" dirty="0" smtClean="0"/>
                        <a:t> (1-2 kata)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Melaksanakan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dua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perintah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sekaligus</a:t>
                      </a:r>
                      <a:endParaRPr lang="en-US" sz="15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Menyebutkan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nama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benda</a:t>
                      </a:r>
                      <a:r>
                        <a:rPr lang="en-US" sz="1500" dirty="0" smtClean="0"/>
                        <a:t> di </a:t>
                      </a:r>
                      <a:r>
                        <a:rPr lang="en-US" sz="1500" dirty="0" err="1" smtClean="0"/>
                        <a:t>sekitarnya</a:t>
                      </a:r>
                      <a:endParaRPr lang="en-US" sz="15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Menirukan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kembali</a:t>
                      </a:r>
                      <a:r>
                        <a:rPr lang="en-US" sz="1500" baseline="0" dirty="0" smtClean="0"/>
                        <a:t> kata-kata </a:t>
                      </a:r>
                      <a:r>
                        <a:rPr lang="en-US" sz="1500" baseline="0" dirty="0" err="1" smtClean="0"/>
                        <a:t>dengan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pengucapan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benar</a:t>
                      </a:r>
                      <a:r>
                        <a:rPr lang="en-US" sz="1500" baseline="0" dirty="0" smtClean="0"/>
                        <a:t> (</a:t>
                      </a:r>
                      <a:r>
                        <a:rPr lang="en-US" sz="1500" baseline="0" dirty="0" err="1" smtClean="0"/>
                        <a:t>termasuk</a:t>
                      </a:r>
                      <a:r>
                        <a:rPr lang="en-US" sz="1500" baseline="0" dirty="0" smtClean="0"/>
                        <a:t> Bahasa </a:t>
                      </a:r>
                      <a:r>
                        <a:rPr lang="en-US" sz="1500" baseline="0" dirty="0" err="1" smtClean="0"/>
                        <a:t>asing</a:t>
                      </a:r>
                      <a:r>
                        <a:rPr lang="en-US" sz="1500" baseline="0" dirty="0" smtClean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aseline="0" dirty="0" err="1" smtClean="0"/>
                        <a:t>Membaca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dengan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menyebutkan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objek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gambar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Membedakan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suara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dari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beberapa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sumber</a:t>
                      </a:r>
                      <a:endParaRPr lang="en-US" sz="15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Bercerita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menggunakan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kalimat</a:t>
                      </a:r>
                      <a:r>
                        <a:rPr lang="en-US" sz="1500" dirty="0" smtClean="0"/>
                        <a:t> yang </a:t>
                      </a:r>
                      <a:r>
                        <a:rPr lang="en-US" sz="1500" dirty="0" err="1" smtClean="0"/>
                        <a:t>terdiri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dari</a:t>
                      </a:r>
                      <a:r>
                        <a:rPr lang="en-US" sz="1500" dirty="0" smtClean="0"/>
                        <a:t> 3-6 kata </a:t>
                      </a:r>
                      <a:r>
                        <a:rPr lang="en-US" sz="1500" dirty="0" err="1" smtClean="0"/>
                        <a:t>dengan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ekspresi</a:t>
                      </a:r>
                      <a:endParaRPr lang="en-US" sz="15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Melaksanakan</a:t>
                      </a:r>
                      <a:r>
                        <a:rPr lang="en-US" sz="1500" baseline="0" dirty="0" smtClean="0"/>
                        <a:t> 3-5 </a:t>
                      </a:r>
                      <a:r>
                        <a:rPr lang="en-US" sz="1500" baseline="0" dirty="0" err="1" smtClean="0"/>
                        <a:t>perintah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sekaligus</a:t>
                      </a:r>
                      <a:endParaRPr lang="en-US" sz="15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aseline="0" dirty="0" err="1" smtClean="0"/>
                        <a:t>Perbendaharaan</a:t>
                      </a:r>
                      <a:r>
                        <a:rPr lang="en-US" sz="1500" baseline="0" dirty="0" smtClean="0"/>
                        <a:t> kata </a:t>
                      </a:r>
                      <a:r>
                        <a:rPr lang="en-US" sz="1500" baseline="0" dirty="0" err="1" smtClean="0"/>
                        <a:t>semakin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meningkat</a:t>
                      </a:r>
                      <a:endParaRPr lang="en-US" sz="15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aseline="0" dirty="0" err="1" smtClean="0"/>
                        <a:t>Mengajukan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pertanyaan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dengan</a:t>
                      </a:r>
                      <a:r>
                        <a:rPr lang="en-US" sz="1500" baseline="0" dirty="0" smtClean="0"/>
                        <a:t> kata </a:t>
                      </a:r>
                      <a:r>
                        <a:rPr lang="en-US" sz="1500" baseline="0" dirty="0" err="1" smtClean="0"/>
                        <a:t>tanya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lebih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kompleks</a:t>
                      </a:r>
                      <a:r>
                        <a:rPr lang="en-US" sz="1500" baseline="0" dirty="0" smtClean="0"/>
                        <a:t> (</a:t>
                      </a:r>
                      <a:r>
                        <a:rPr lang="en-US" sz="1500" baseline="0" dirty="0" err="1" smtClean="0"/>
                        <a:t>mengapa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bagaimana</a:t>
                      </a:r>
                      <a:r>
                        <a:rPr lang="en-US" sz="1500" baseline="0" dirty="0" smtClean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aseline="0" dirty="0" err="1" smtClean="0"/>
                        <a:t>Membaca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gambar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dengan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susunan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kalimat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benar</a:t>
                      </a:r>
                      <a:endParaRPr lang="en-US" sz="15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aseline="0" dirty="0" err="1" smtClean="0"/>
                        <a:t>Mulai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dapat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berdialog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beradu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argumentasi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Menentukan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bunyi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dengan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menggunakan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huruf</a:t>
                      </a:r>
                      <a:endParaRPr lang="en-US" sz="15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Penggunaan</a:t>
                      </a:r>
                      <a:r>
                        <a:rPr lang="en-US" sz="1500" dirty="0" smtClean="0"/>
                        <a:t> kata </a:t>
                      </a:r>
                      <a:r>
                        <a:rPr lang="en-US" sz="1500" dirty="0" err="1" smtClean="0"/>
                        <a:t>penghubung</a:t>
                      </a:r>
                      <a:endParaRPr lang="en-US" sz="15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Penggunaan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keterangan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objek</a:t>
                      </a:r>
                      <a:r>
                        <a:rPr lang="en-US" sz="1500" baseline="0" dirty="0" smtClean="0"/>
                        <a:t>/</a:t>
                      </a:r>
                      <a:r>
                        <a:rPr lang="en-US" sz="1500" baseline="0" dirty="0" err="1" smtClean="0"/>
                        <a:t>subjek</a:t>
                      </a:r>
                      <a:endParaRPr lang="en-US" sz="15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aseline="0" dirty="0" err="1" smtClean="0"/>
                        <a:t>Penggunaan</a:t>
                      </a:r>
                      <a:r>
                        <a:rPr lang="en-US" sz="1500" baseline="0" dirty="0" smtClean="0"/>
                        <a:t> kata </a:t>
                      </a:r>
                      <a:r>
                        <a:rPr lang="en-US" sz="1500" baseline="0" dirty="0" err="1" smtClean="0"/>
                        <a:t>kerja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dasar</a:t>
                      </a:r>
                      <a:endParaRPr lang="en-US" sz="15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aseline="0" dirty="0" err="1" smtClean="0"/>
                        <a:t>Penggunaan</a:t>
                      </a:r>
                      <a:r>
                        <a:rPr lang="en-US" sz="1500" baseline="0" dirty="0" smtClean="0"/>
                        <a:t> kata </a:t>
                      </a:r>
                      <a:r>
                        <a:rPr lang="en-US" sz="1500" baseline="0" dirty="0" err="1" smtClean="0"/>
                        <a:t>keterangan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Penggunaan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kalimat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menunjukkan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tingkat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perbandingan</a:t>
                      </a:r>
                      <a:endParaRPr lang="en-US" sz="15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aseline="0" dirty="0" err="1" smtClean="0"/>
                        <a:t>Mendengarkan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cerita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panjang</a:t>
                      </a:r>
                      <a:endParaRPr lang="en-US" sz="15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aseline="0" dirty="0" err="1" smtClean="0"/>
                        <a:t>Mengajukan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pertanyaan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sesuai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dengan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topik</a:t>
                      </a:r>
                      <a:endParaRPr lang="en-US" sz="15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aseline="0" dirty="0" err="1" smtClean="0"/>
                        <a:t>Penggunaan</a:t>
                      </a:r>
                      <a:r>
                        <a:rPr lang="en-US" sz="1500" baseline="0" dirty="0" smtClean="0"/>
                        <a:t> kata </a:t>
                      </a:r>
                      <a:r>
                        <a:rPr lang="en-US" sz="1500" baseline="0" dirty="0" err="1" smtClean="0"/>
                        <a:t>kerja</a:t>
                      </a:r>
                      <a:r>
                        <a:rPr lang="en-US" sz="1500" baseline="0" dirty="0" smtClean="0"/>
                        <a:t> bantu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aseline="0" dirty="0" err="1" smtClean="0"/>
                        <a:t>Mulai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membaca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tulisan</a:t>
                      </a:r>
                      <a:endParaRPr lang="en-US" sz="15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aseline="0" dirty="0" err="1" smtClean="0"/>
                        <a:t>Mulai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menulis</a:t>
                      </a:r>
                      <a:r>
                        <a:rPr lang="en-US" sz="1500" baseline="0" dirty="0" smtClean="0"/>
                        <a:t> kata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kalimat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pendek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59173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901" y="449531"/>
            <a:ext cx="5112434" cy="746223"/>
          </a:xfrm>
          <a:solidFill>
            <a:srgbClr val="40BA57"/>
          </a:solidFill>
        </p:spPr>
        <p:txBody>
          <a:bodyPr>
            <a:normAutofit/>
          </a:bodyPr>
          <a:lstStyle/>
          <a:p>
            <a:r>
              <a:rPr lang="en-US" sz="3500" dirty="0" smtClean="0"/>
              <a:t>IV. </a:t>
            </a:r>
            <a:r>
              <a:rPr lang="en-US" sz="3500" dirty="0" err="1" smtClean="0"/>
              <a:t>Perkembangan</a:t>
            </a:r>
            <a:r>
              <a:rPr lang="en-US" sz="3500" dirty="0" smtClean="0"/>
              <a:t> </a:t>
            </a:r>
            <a:r>
              <a:rPr lang="en-US" sz="3500" dirty="0" err="1" smtClean="0"/>
              <a:t>sosial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2901" y="1966302"/>
            <a:ext cx="5112434" cy="4351338"/>
          </a:xfrm>
          <a:solidFill>
            <a:schemeClr val="accent6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4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bersosialisasi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bersosialisasi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/>
              <a:t>orang-orang di </a:t>
            </a:r>
            <a:r>
              <a:rPr lang="en-US" dirty="0" err="1"/>
              <a:t>sekitarnya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/>
              <a:t>minat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bersosialisasi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/>
              <a:t>bimbingan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pengajaran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orang lain, yang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“model”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616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047" y="4737336"/>
            <a:ext cx="10842939" cy="832610"/>
          </a:xfrm>
        </p:spPr>
        <p:txBody>
          <a:bodyPr>
            <a:normAutofit/>
          </a:bodyPr>
          <a:lstStyle/>
          <a:p>
            <a:r>
              <a:rPr lang="en-US" sz="2400" dirty="0"/>
              <a:t/>
            </a:r>
            <a:br>
              <a:rPr lang="en-US" sz="2400" dirty="0"/>
            </a:br>
            <a:endParaRPr lang="en-US" sz="2400" b="1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79236" y="290077"/>
            <a:ext cx="10842939" cy="8326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/>
              <a:t>Feeney, Stephanie, Doris Christensen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Eva </a:t>
            </a:r>
            <a:r>
              <a:rPr lang="en-US" sz="2000" b="1" dirty="0" err="1" smtClean="0"/>
              <a:t>Moravik</a:t>
            </a:r>
            <a:r>
              <a:rPr lang="en-US" sz="2000" b="1" dirty="0" smtClean="0"/>
              <a:t> (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Yus</a:t>
            </a:r>
            <a:r>
              <a:rPr lang="en-US" sz="2000" b="1" dirty="0" smtClean="0"/>
              <a:t>, 2012) </a:t>
            </a:r>
            <a:r>
              <a:rPr lang="en-US" sz="2000" b="1" dirty="0" err="1" smtClean="0"/>
              <a:t>ciri-ciri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perkembangan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sosial</a:t>
            </a:r>
            <a:r>
              <a:rPr lang="en-US" sz="2000" b="1" dirty="0" smtClean="0"/>
              <a:t>:</a:t>
            </a:r>
          </a:p>
          <a:p>
            <a:endParaRPr lang="en-US" sz="2000" b="1" dirty="0" smtClean="0"/>
          </a:p>
          <a:p>
            <a:endParaRPr lang="en-US" sz="20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2287999"/>
              </p:ext>
            </p:extLst>
          </p:nvPr>
        </p:nvGraphicFramePr>
        <p:xfrm>
          <a:off x="458032" y="706382"/>
          <a:ext cx="11422967" cy="5937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346"/>
                <a:gridCol w="3995225"/>
                <a:gridCol w="3257504"/>
                <a:gridCol w="3094892"/>
              </a:tblGrid>
              <a:tr h="42733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Kategori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Kompetensi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sosial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kemampuan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Kognisi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sosial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Tingkah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laku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prososial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nilai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dan</a:t>
                      </a:r>
                      <a:r>
                        <a:rPr lang="en-US" sz="1200" dirty="0" smtClean="0"/>
                        <a:t> moral</a:t>
                      </a:r>
                      <a:endParaRPr lang="en-US" sz="1200" dirty="0"/>
                    </a:p>
                  </a:txBody>
                  <a:tcPr/>
                </a:tc>
              </a:tr>
              <a:tr h="1246876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Bayi</a:t>
                      </a:r>
                      <a:r>
                        <a:rPr lang="en-US" sz="1200" dirty="0" smtClean="0"/>
                        <a:t>/</a:t>
                      </a:r>
                      <a:r>
                        <a:rPr lang="en-US" sz="1200" i="1" dirty="0" smtClean="0"/>
                        <a:t>infant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Menjalin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ikatan</a:t>
                      </a:r>
                      <a:r>
                        <a:rPr lang="en-US" sz="1200" dirty="0" smtClean="0"/>
                        <a:t> yang </a:t>
                      </a:r>
                      <a:r>
                        <a:rPr lang="en-US" sz="1200" dirty="0" err="1" smtClean="0"/>
                        <a:t>kuat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dengan</a:t>
                      </a:r>
                      <a:r>
                        <a:rPr lang="en-US" sz="1200" dirty="0" smtClean="0"/>
                        <a:t> orang </a:t>
                      </a:r>
                      <a:r>
                        <a:rPr lang="en-US" sz="1200" dirty="0" err="1" smtClean="0"/>
                        <a:t>terdekatnya</a:t>
                      </a:r>
                      <a:endParaRPr lang="en-US" sz="12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Mengembangkan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kepercayaan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dasar</a:t>
                      </a:r>
                      <a:endParaRPr lang="en-US" sz="12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Mengembangkan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kelekatan</a:t>
                      </a:r>
                      <a:r>
                        <a:rPr lang="en-US" sz="1200" dirty="0" smtClean="0"/>
                        <a:t> yang </a:t>
                      </a:r>
                      <a:r>
                        <a:rPr lang="en-US" sz="1200" dirty="0" err="1" smtClean="0"/>
                        <a:t>berdasarkan</a:t>
                      </a:r>
                      <a:r>
                        <a:rPr lang="en-US" sz="1200" dirty="0" smtClean="0"/>
                        <a:t> rasa </a:t>
                      </a:r>
                      <a:r>
                        <a:rPr lang="en-US" sz="1200" dirty="0" err="1" smtClean="0"/>
                        <a:t>aman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pada</a:t>
                      </a:r>
                      <a:r>
                        <a:rPr lang="en-US" sz="1200" dirty="0" smtClean="0"/>
                        <a:t> orang </a:t>
                      </a:r>
                      <a:r>
                        <a:rPr lang="en-US" sz="1200" dirty="0" err="1" smtClean="0"/>
                        <a:t>dewasa</a:t>
                      </a:r>
                      <a:endParaRPr lang="en-US" sz="12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Memiliki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respon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sosial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misalnya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membalas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senyum</a:t>
                      </a:r>
                      <a:endParaRPr lang="en-US" sz="12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Ikut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serta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dalam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permainan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interaktif</a:t>
                      </a:r>
                      <a:endParaRPr lang="en-US" sz="12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Merasa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cemas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ketika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dipisahkan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dengan</a:t>
                      </a:r>
                      <a:r>
                        <a:rPr lang="en-US" sz="1200" baseline="0" dirty="0" smtClean="0"/>
                        <a:t> orang-orang </a:t>
                      </a:r>
                      <a:r>
                        <a:rPr lang="en-US" sz="1200" baseline="0" dirty="0" err="1" smtClean="0"/>
                        <a:t>dekatnya</a:t>
                      </a:r>
                      <a:endParaRPr lang="en-US" sz="12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err="1" smtClean="0"/>
                        <a:t>Tahu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bahwa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manusia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itu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berbeda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dari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benda</a:t>
                      </a:r>
                      <a:endParaRPr lang="en-US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Memahami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bahwa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manusia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berbeda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dengan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objek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lainnya</a:t>
                      </a:r>
                      <a:endParaRPr lang="en-US" sz="12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Memahami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bahwa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seseorang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melakukan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sesuatu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itu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dengan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perhatian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Bereaksi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terhadap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perilaku</a:t>
                      </a:r>
                      <a:r>
                        <a:rPr lang="en-US" sz="1200" dirty="0" smtClean="0"/>
                        <a:t> yang </a:t>
                      </a:r>
                      <a:r>
                        <a:rPr lang="en-US" sz="1200" dirty="0" err="1" smtClean="0"/>
                        <a:t>diterimanya</a:t>
                      </a:r>
                      <a:endParaRPr lang="en-US" sz="1200" dirty="0"/>
                    </a:p>
                  </a:txBody>
                  <a:tcPr/>
                </a:tc>
              </a:tr>
              <a:tr h="1475177">
                <a:tc>
                  <a:txBody>
                    <a:bodyPr/>
                    <a:lstStyle/>
                    <a:p>
                      <a:r>
                        <a:rPr lang="en-US" sz="1200" i="1" dirty="0" err="1" smtClean="0"/>
                        <a:t>Toodler</a:t>
                      </a:r>
                      <a:endParaRPr lang="en-US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Mencari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kedekatan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dengan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figur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lekatnya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secara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aktif</a:t>
                      </a:r>
                      <a:endParaRPr lang="en-US" sz="12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Memilih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untuk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bermain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sendiri</a:t>
                      </a:r>
                      <a:r>
                        <a:rPr lang="en-US" sz="1200" dirty="0" smtClean="0"/>
                        <a:t> (</a:t>
                      </a:r>
                      <a:r>
                        <a:rPr lang="en-US" sz="1200" i="1" dirty="0" smtClean="0"/>
                        <a:t>solitaire</a:t>
                      </a:r>
                      <a:r>
                        <a:rPr lang="en-US" sz="1200" i="0" dirty="0" smtClean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0" dirty="0" err="1" smtClean="0"/>
                        <a:t>Mulai</a:t>
                      </a:r>
                      <a:r>
                        <a:rPr lang="en-US" sz="1200" i="0" dirty="0" smtClean="0"/>
                        <a:t> </a:t>
                      </a:r>
                      <a:r>
                        <a:rPr lang="en-US" sz="1200" i="0" dirty="0" err="1" smtClean="0"/>
                        <a:t>senang</a:t>
                      </a:r>
                      <a:r>
                        <a:rPr lang="en-US" sz="1200" i="0" dirty="0" smtClean="0"/>
                        <a:t> </a:t>
                      </a:r>
                      <a:r>
                        <a:rPr lang="en-US" sz="1200" i="0" dirty="0" err="1" smtClean="0"/>
                        <a:t>dengan</a:t>
                      </a:r>
                      <a:r>
                        <a:rPr lang="en-US" sz="1200" i="0" dirty="0" smtClean="0"/>
                        <a:t> </a:t>
                      </a:r>
                      <a:r>
                        <a:rPr lang="en-US" sz="1200" i="0" dirty="0" err="1" smtClean="0"/>
                        <a:t>teman</a:t>
                      </a:r>
                      <a:r>
                        <a:rPr lang="en-US" sz="1200" i="0" dirty="0" smtClean="0"/>
                        <a:t> </a:t>
                      </a:r>
                      <a:r>
                        <a:rPr lang="en-US" sz="1200" i="0" dirty="0" err="1" smtClean="0"/>
                        <a:t>untuk</a:t>
                      </a:r>
                      <a:r>
                        <a:rPr lang="en-US" sz="1200" i="0" dirty="0" smtClean="0"/>
                        <a:t> </a:t>
                      </a:r>
                      <a:r>
                        <a:rPr lang="en-US" sz="1200" i="0" dirty="0" err="1" smtClean="0"/>
                        <a:t>berdekatan</a:t>
                      </a:r>
                      <a:r>
                        <a:rPr lang="en-US" sz="1200" i="0" dirty="0" smtClean="0"/>
                        <a:t> </a:t>
                      </a:r>
                      <a:r>
                        <a:rPr lang="en-US" sz="1200" i="0" dirty="0" err="1" smtClean="0"/>
                        <a:t>dalam</a:t>
                      </a:r>
                      <a:r>
                        <a:rPr lang="en-US" sz="1200" i="0" dirty="0" smtClean="0"/>
                        <a:t> </a:t>
                      </a:r>
                      <a:r>
                        <a:rPr lang="en-US" sz="1200" i="0" dirty="0" err="1" smtClean="0"/>
                        <a:t>bermain</a:t>
                      </a:r>
                      <a:r>
                        <a:rPr lang="en-US" sz="1200" i="0" dirty="0" smtClean="0"/>
                        <a:t>, </a:t>
                      </a:r>
                      <a:r>
                        <a:rPr lang="en-US" sz="1200" i="0" dirty="0" err="1" smtClean="0"/>
                        <a:t>meskipun</a:t>
                      </a:r>
                      <a:r>
                        <a:rPr lang="en-US" sz="1200" i="0" dirty="0" smtClean="0"/>
                        <a:t> </a:t>
                      </a:r>
                      <a:r>
                        <a:rPr lang="en-US" sz="1200" i="0" dirty="0" err="1" smtClean="0"/>
                        <a:t>mainnya</a:t>
                      </a:r>
                      <a:r>
                        <a:rPr lang="en-US" sz="1200" i="0" dirty="0" smtClean="0"/>
                        <a:t> </a:t>
                      </a:r>
                      <a:r>
                        <a:rPr lang="en-US" sz="1200" i="0" dirty="0" err="1" smtClean="0"/>
                        <a:t>tetap</a:t>
                      </a:r>
                      <a:r>
                        <a:rPr lang="en-US" sz="1200" i="0" dirty="0" smtClean="0"/>
                        <a:t> </a:t>
                      </a:r>
                      <a:r>
                        <a:rPr lang="en-US" sz="1200" i="0" dirty="0" err="1" smtClean="0"/>
                        <a:t>sendiri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Mulai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memahami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bahwa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tingkah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laku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seseorang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dipengaruhi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oleh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perasaannya</a:t>
                      </a:r>
                      <a:endParaRPr lang="en-US" sz="12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Memilih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tingkah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laku</a:t>
                      </a:r>
                      <a:r>
                        <a:rPr lang="en-US" sz="1200" baseline="0" dirty="0" smtClean="0"/>
                        <a:t> yang </a:t>
                      </a:r>
                      <a:r>
                        <a:rPr lang="en-US" sz="1200" baseline="0" dirty="0" err="1" smtClean="0"/>
                        <a:t>dapat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menimbulkan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perhatian</a:t>
                      </a:r>
                      <a:r>
                        <a:rPr lang="en-US" sz="1200" baseline="0" dirty="0" smtClean="0"/>
                        <a:t> orang lain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err="1" smtClean="0"/>
                        <a:t>Mulai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mengenal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jenis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kelaminnya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sendiri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Mulai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menirukan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perasaan-perasaan</a:t>
                      </a:r>
                      <a:r>
                        <a:rPr lang="en-US" sz="1200" dirty="0" smtClean="0"/>
                        <a:t> yang </a:t>
                      </a:r>
                      <a:r>
                        <a:rPr lang="en-US" sz="1200" dirty="0" err="1" smtClean="0"/>
                        <a:t>disalurkan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melalui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alat-alat</a:t>
                      </a:r>
                      <a:r>
                        <a:rPr lang="en-US" sz="1200" dirty="0" smtClean="0"/>
                        <a:t> main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Menirukan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suara-suara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sesuai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objek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benda</a:t>
                      </a:r>
                      <a:r>
                        <a:rPr lang="en-US" sz="1200" baseline="0" dirty="0" smtClean="0"/>
                        <a:t> yang </a:t>
                      </a:r>
                      <a:r>
                        <a:rPr lang="en-US" sz="1200" baseline="0" dirty="0" err="1" smtClean="0"/>
                        <a:t>dimainkannya</a:t>
                      </a:r>
                      <a:endParaRPr lang="en-US" sz="12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err="1" smtClean="0"/>
                        <a:t>Mulai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membentuk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sahabat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karib</a:t>
                      </a:r>
                      <a:endParaRPr lang="en-US" sz="1200" dirty="0"/>
                    </a:p>
                  </a:txBody>
                  <a:tcPr/>
                </a:tc>
              </a:tr>
              <a:tr h="1931780">
                <a:tc>
                  <a:txBody>
                    <a:bodyPr/>
                    <a:lstStyle/>
                    <a:p>
                      <a:r>
                        <a:rPr lang="en-US" sz="1200" i="1" dirty="0" err="1" smtClean="0"/>
                        <a:t>Preeschool</a:t>
                      </a:r>
                      <a:endParaRPr lang="en-US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Lebih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fleksibel</a:t>
                      </a:r>
                      <a:r>
                        <a:rPr lang="en-US" sz="1200" dirty="0" smtClean="0"/>
                        <a:t>,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dapat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melakukan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sesuatu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seperti</a:t>
                      </a:r>
                      <a:r>
                        <a:rPr lang="en-US" sz="1200" baseline="0" dirty="0" smtClean="0"/>
                        <a:t> orang </a:t>
                      </a:r>
                      <a:r>
                        <a:rPr lang="en-US" sz="1200" baseline="0" dirty="0" err="1" smtClean="0"/>
                        <a:t>dewasa</a:t>
                      </a:r>
                      <a:endParaRPr lang="en-US" sz="12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err="1" smtClean="0"/>
                        <a:t>Usia</a:t>
                      </a:r>
                      <a:r>
                        <a:rPr lang="en-US" sz="1200" baseline="0" dirty="0" smtClean="0"/>
                        <a:t> 3 </a:t>
                      </a:r>
                      <a:r>
                        <a:rPr lang="en-US" sz="1200" baseline="0" dirty="0" err="1" smtClean="0"/>
                        <a:t>tahun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senang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bersama</a:t>
                      </a:r>
                      <a:r>
                        <a:rPr lang="en-US" sz="1200" baseline="0" dirty="0" smtClean="0"/>
                        <a:t> orang </a:t>
                      </a:r>
                      <a:r>
                        <a:rPr lang="en-US" sz="1200" baseline="0" dirty="0" err="1" smtClean="0"/>
                        <a:t>dewasa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tetapi</a:t>
                      </a:r>
                      <a:r>
                        <a:rPr lang="en-US" sz="1200" baseline="0" dirty="0" smtClean="0"/>
                        <a:t> juga </a:t>
                      </a:r>
                      <a:r>
                        <a:rPr lang="en-US" sz="1200" baseline="0" dirty="0" err="1" smtClean="0"/>
                        <a:t>mulai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dapat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bermain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bersama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anak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lainnya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i="1" baseline="0" dirty="0" smtClean="0"/>
                        <a:t>(associative play</a:t>
                      </a:r>
                      <a:r>
                        <a:rPr lang="en-US" sz="1200" i="0" baseline="0" dirty="0" smtClean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0" baseline="0" dirty="0" smtClean="0"/>
                        <a:t>4-5 </a:t>
                      </a:r>
                      <a:r>
                        <a:rPr lang="en-US" sz="1200" i="0" baseline="0" dirty="0" err="1" smtClean="0"/>
                        <a:t>tahun</a:t>
                      </a:r>
                      <a:r>
                        <a:rPr lang="en-US" sz="1200" i="0" baseline="0" dirty="0" smtClean="0"/>
                        <a:t> </a:t>
                      </a:r>
                      <a:r>
                        <a:rPr lang="en-US" sz="1200" i="0" baseline="0" dirty="0" err="1" smtClean="0"/>
                        <a:t>memiliki</a:t>
                      </a:r>
                      <a:r>
                        <a:rPr lang="en-US" sz="1200" i="0" baseline="0" dirty="0" smtClean="0"/>
                        <a:t> </a:t>
                      </a:r>
                      <a:r>
                        <a:rPr lang="en-US" sz="1200" i="0" baseline="0" dirty="0" err="1" smtClean="0"/>
                        <a:t>teman</a:t>
                      </a:r>
                      <a:r>
                        <a:rPr lang="en-US" sz="1200" i="0" baseline="0" dirty="0" smtClean="0"/>
                        <a:t> </a:t>
                      </a:r>
                      <a:r>
                        <a:rPr lang="en-US" sz="1200" i="0" baseline="0" dirty="0" err="1" smtClean="0"/>
                        <a:t>sepermainan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Memahami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bahwa</a:t>
                      </a:r>
                      <a:r>
                        <a:rPr lang="en-US" sz="1200" dirty="0" smtClean="0"/>
                        <a:t> orang lain </a:t>
                      </a:r>
                      <a:r>
                        <a:rPr lang="en-US" sz="1200" dirty="0" err="1" smtClean="0"/>
                        <a:t>memiliki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pikiran</a:t>
                      </a:r>
                      <a:r>
                        <a:rPr lang="en-US" sz="1200" dirty="0" smtClean="0"/>
                        <a:t>, ide </a:t>
                      </a:r>
                      <a:r>
                        <a:rPr lang="en-US" sz="1200" dirty="0" err="1" smtClean="0"/>
                        <a:t>dan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ingatan</a:t>
                      </a:r>
                      <a:endParaRPr lang="en-US" sz="12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Mereka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kadang</a:t>
                      </a:r>
                      <a:r>
                        <a:rPr lang="en-US" sz="1200" dirty="0" smtClean="0"/>
                        <a:t> kala </a:t>
                      </a:r>
                      <a:r>
                        <a:rPr lang="en-US" sz="1200" dirty="0" err="1" smtClean="0"/>
                        <a:t>merasa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bahwa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apa</a:t>
                      </a:r>
                      <a:r>
                        <a:rPr lang="en-US" sz="1200" dirty="0" smtClean="0"/>
                        <a:t> yang </a:t>
                      </a:r>
                      <a:r>
                        <a:rPr lang="en-US" sz="1200" dirty="0" err="1" smtClean="0"/>
                        <a:t>diketahui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dirinya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sama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dengan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apa</a:t>
                      </a:r>
                      <a:r>
                        <a:rPr lang="en-US" sz="1200" dirty="0" smtClean="0"/>
                        <a:t> yang </a:t>
                      </a:r>
                      <a:r>
                        <a:rPr lang="en-US" sz="1200" dirty="0" err="1" smtClean="0"/>
                        <a:t>diketahui</a:t>
                      </a:r>
                      <a:r>
                        <a:rPr lang="en-US" sz="1200" dirty="0" smtClean="0"/>
                        <a:t> orang lain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Mulai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menerapkan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peran-peran</a:t>
                      </a:r>
                      <a:r>
                        <a:rPr lang="en-US" sz="1200" dirty="0" smtClean="0"/>
                        <a:t> yang </a:t>
                      </a:r>
                      <a:r>
                        <a:rPr lang="en-US" sz="1200" dirty="0" err="1" smtClean="0"/>
                        <a:t>stereotip</a:t>
                      </a:r>
                      <a:r>
                        <a:rPr lang="en-US" sz="1200" dirty="0" smtClean="0"/>
                        <a:t> gender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Pada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usia</a:t>
                      </a:r>
                      <a:r>
                        <a:rPr lang="en-US" sz="1200" dirty="0" smtClean="0"/>
                        <a:t> 3 </a:t>
                      </a:r>
                      <a:r>
                        <a:rPr lang="en-US" sz="1200" dirty="0" err="1" smtClean="0"/>
                        <a:t>tahun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agresi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lebih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ditunjukkan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secara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fisik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tetapi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pada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usia</a:t>
                      </a:r>
                      <a:r>
                        <a:rPr lang="en-US" sz="1200" dirty="0" smtClean="0"/>
                        <a:t> 5 </a:t>
                      </a:r>
                      <a:r>
                        <a:rPr lang="en-US" sz="1200" dirty="0" err="1" smtClean="0"/>
                        <a:t>tahun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lebih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ditunjukkan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dalam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bentuk</a:t>
                      </a:r>
                      <a:r>
                        <a:rPr lang="en-US" sz="1200" dirty="0" smtClean="0"/>
                        <a:t> verbal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/>
                        <a:t>Tumbuh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keinginan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untuk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menerima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perbedaan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kebutuhan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keinginan</a:t>
                      </a:r>
                      <a:endParaRPr lang="en-US" sz="12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err="1" smtClean="0"/>
                        <a:t>Meningkatnya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perilaku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prososial</a:t>
                      </a:r>
                      <a:endParaRPr lang="en-US" sz="12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err="1" smtClean="0"/>
                        <a:t>Belajar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mematuhi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aturan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86965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Picture 202">
            <a:extLst>
              <a:ext uri="{FF2B5EF4-FFF2-40B4-BE49-F238E27FC236}">
                <a16:creationId xmlns:a16="http://schemas.microsoft.com/office/drawing/2014/main" xmlns="" id="{499AD9BF-53BE-4F80-B851-3A75841BFF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0" y="-613819"/>
            <a:ext cx="3192919" cy="393067"/>
          </a:xfrm>
          <a:prstGeom prst="rect">
            <a:avLst/>
          </a:prstGeom>
        </p:spPr>
      </p:pic>
      <p:sp>
        <p:nvSpPr>
          <p:cNvPr id="174" name="Freeform 165">
            <a:extLst>
              <a:ext uri="{FF2B5EF4-FFF2-40B4-BE49-F238E27FC236}">
                <a16:creationId xmlns:a16="http://schemas.microsoft.com/office/drawing/2014/main" xmlns="" id="{17271F19-E9EB-42C4-A279-D17F5A19D289}"/>
              </a:ext>
            </a:extLst>
          </p:cNvPr>
          <p:cNvSpPr>
            <a:spLocks/>
          </p:cNvSpPr>
          <p:nvPr/>
        </p:nvSpPr>
        <p:spPr bwMode="auto">
          <a:xfrm>
            <a:off x="2744618" y="5900249"/>
            <a:ext cx="60935" cy="140780"/>
          </a:xfrm>
          <a:custGeom>
            <a:avLst/>
            <a:gdLst>
              <a:gd name="T0" fmla="*/ 4 w 9"/>
              <a:gd name="T1" fmla="*/ 18 h 21"/>
              <a:gd name="T2" fmla="*/ 9 w 9"/>
              <a:gd name="T3" fmla="*/ 16 h 21"/>
              <a:gd name="T4" fmla="*/ 2 w 9"/>
              <a:gd name="T5" fmla="*/ 1 h 21"/>
              <a:gd name="T6" fmla="*/ 1 w 9"/>
              <a:gd name="T7" fmla="*/ 2 h 21"/>
              <a:gd name="T8" fmla="*/ 4 w 9"/>
              <a:gd name="T9" fmla="*/ 10 h 21"/>
              <a:gd name="T10" fmla="*/ 5 w 9"/>
              <a:gd name="T11" fmla="*/ 13 h 21"/>
              <a:gd name="T12" fmla="*/ 5 w 9"/>
              <a:gd name="T13" fmla="*/ 15 h 21"/>
              <a:gd name="T14" fmla="*/ 6 w 9"/>
              <a:gd name="T15" fmla="*/ 17 h 21"/>
              <a:gd name="T16" fmla="*/ 4 w 9"/>
              <a:gd name="T17" fmla="*/ 18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" h="21">
                <a:moveTo>
                  <a:pt x="4" y="18"/>
                </a:moveTo>
                <a:cubicBezTo>
                  <a:pt x="5" y="21"/>
                  <a:pt x="9" y="19"/>
                  <a:pt x="9" y="16"/>
                </a:cubicBezTo>
                <a:cubicBezTo>
                  <a:pt x="9" y="11"/>
                  <a:pt x="6" y="5"/>
                  <a:pt x="2" y="1"/>
                </a:cubicBezTo>
                <a:cubicBezTo>
                  <a:pt x="2" y="0"/>
                  <a:pt x="0" y="1"/>
                  <a:pt x="1" y="2"/>
                </a:cubicBezTo>
                <a:cubicBezTo>
                  <a:pt x="2" y="5"/>
                  <a:pt x="3" y="7"/>
                  <a:pt x="4" y="10"/>
                </a:cubicBezTo>
                <a:cubicBezTo>
                  <a:pt x="4" y="11"/>
                  <a:pt x="5" y="12"/>
                  <a:pt x="5" y="13"/>
                </a:cubicBezTo>
                <a:cubicBezTo>
                  <a:pt x="5" y="14"/>
                  <a:pt x="5" y="15"/>
                  <a:pt x="5" y="15"/>
                </a:cubicBezTo>
                <a:cubicBezTo>
                  <a:pt x="5" y="16"/>
                  <a:pt x="5" y="17"/>
                  <a:pt x="6" y="17"/>
                </a:cubicBezTo>
                <a:cubicBezTo>
                  <a:pt x="6" y="16"/>
                  <a:pt x="3" y="17"/>
                  <a:pt x="4" y="18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166">
            <a:extLst>
              <a:ext uri="{FF2B5EF4-FFF2-40B4-BE49-F238E27FC236}">
                <a16:creationId xmlns:a16="http://schemas.microsoft.com/office/drawing/2014/main" xmlns="" id="{E4ED4808-7A18-4ED5-9255-3002AC0FBA4E}"/>
              </a:ext>
            </a:extLst>
          </p:cNvPr>
          <p:cNvSpPr>
            <a:spLocks/>
          </p:cNvSpPr>
          <p:nvPr/>
        </p:nvSpPr>
        <p:spPr bwMode="auto">
          <a:xfrm>
            <a:off x="2832868" y="5879237"/>
            <a:ext cx="27316" cy="109261"/>
          </a:xfrm>
          <a:custGeom>
            <a:avLst/>
            <a:gdLst>
              <a:gd name="T0" fmla="*/ 3 w 4"/>
              <a:gd name="T1" fmla="*/ 15 h 16"/>
              <a:gd name="T2" fmla="*/ 3 w 4"/>
              <a:gd name="T3" fmla="*/ 1 h 16"/>
              <a:gd name="T4" fmla="*/ 1 w 4"/>
              <a:gd name="T5" fmla="*/ 1 h 16"/>
              <a:gd name="T6" fmla="*/ 0 w 4"/>
              <a:gd name="T7" fmla="*/ 15 h 16"/>
              <a:gd name="T8" fmla="*/ 3 w 4"/>
              <a:gd name="T9" fmla="*/ 15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" h="16">
                <a:moveTo>
                  <a:pt x="3" y="15"/>
                </a:moveTo>
                <a:cubicBezTo>
                  <a:pt x="4" y="10"/>
                  <a:pt x="4" y="6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6"/>
                  <a:pt x="0" y="10"/>
                  <a:pt x="0" y="15"/>
                </a:cubicBezTo>
                <a:cubicBezTo>
                  <a:pt x="1" y="16"/>
                  <a:pt x="3" y="16"/>
                  <a:pt x="3" y="15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6" name="Freeform 167">
            <a:extLst>
              <a:ext uri="{FF2B5EF4-FFF2-40B4-BE49-F238E27FC236}">
                <a16:creationId xmlns:a16="http://schemas.microsoft.com/office/drawing/2014/main" xmlns="" id="{905E10A6-28A4-4D23-9BF5-7738AFF12DE6}"/>
              </a:ext>
            </a:extLst>
          </p:cNvPr>
          <p:cNvSpPr>
            <a:spLocks/>
          </p:cNvSpPr>
          <p:nvPr/>
        </p:nvSpPr>
        <p:spPr bwMode="auto">
          <a:xfrm>
            <a:off x="2908511" y="5967487"/>
            <a:ext cx="18911" cy="54631"/>
          </a:xfrm>
          <a:custGeom>
            <a:avLst/>
            <a:gdLst>
              <a:gd name="T0" fmla="*/ 3 w 3"/>
              <a:gd name="T1" fmla="*/ 7 h 8"/>
              <a:gd name="T2" fmla="*/ 3 w 3"/>
              <a:gd name="T3" fmla="*/ 1 h 8"/>
              <a:gd name="T4" fmla="*/ 1 w 3"/>
              <a:gd name="T5" fmla="*/ 1 h 8"/>
              <a:gd name="T6" fmla="*/ 0 w 3"/>
              <a:gd name="T7" fmla="*/ 7 h 8"/>
              <a:gd name="T8" fmla="*/ 3 w 3"/>
              <a:gd name="T9" fmla="*/ 7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8">
                <a:moveTo>
                  <a:pt x="3" y="7"/>
                </a:moveTo>
                <a:cubicBezTo>
                  <a:pt x="3" y="5"/>
                  <a:pt x="3" y="3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3"/>
                  <a:pt x="0" y="5"/>
                  <a:pt x="0" y="7"/>
                </a:cubicBezTo>
                <a:cubicBezTo>
                  <a:pt x="0" y="8"/>
                  <a:pt x="3" y="8"/>
                  <a:pt x="3" y="7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168">
            <a:extLst>
              <a:ext uri="{FF2B5EF4-FFF2-40B4-BE49-F238E27FC236}">
                <a16:creationId xmlns:a16="http://schemas.microsoft.com/office/drawing/2014/main" xmlns="" id="{2BACEC48-DA2C-4A0B-8CFF-C485806E2E81}"/>
              </a:ext>
            </a:extLst>
          </p:cNvPr>
          <p:cNvSpPr>
            <a:spLocks/>
          </p:cNvSpPr>
          <p:nvPr/>
        </p:nvSpPr>
        <p:spPr bwMode="auto">
          <a:xfrm>
            <a:off x="2589131" y="5736356"/>
            <a:ext cx="69340" cy="67238"/>
          </a:xfrm>
          <a:custGeom>
            <a:avLst/>
            <a:gdLst>
              <a:gd name="T0" fmla="*/ 9 w 10"/>
              <a:gd name="T1" fmla="*/ 7 h 10"/>
              <a:gd name="T2" fmla="*/ 2 w 10"/>
              <a:gd name="T3" fmla="*/ 1 h 10"/>
              <a:gd name="T4" fmla="*/ 1 w 10"/>
              <a:gd name="T5" fmla="*/ 2 h 10"/>
              <a:gd name="T6" fmla="*/ 7 w 10"/>
              <a:gd name="T7" fmla="*/ 9 h 10"/>
              <a:gd name="T8" fmla="*/ 9 w 10"/>
              <a:gd name="T9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10">
                <a:moveTo>
                  <a:pt x="9" y="7"/>
                </a:moveTo>
                <a:cubicBezTo>
                  <a:pt x="7" y="5"/>
                  <a:pt x="5" y="2"/>
                  <a:pt x="2" y="1"/>
                </a:cubicBezTo>
                <a:cubicBezTo>
                  <a:pt x="1" y="0"/>
                  <a:pt x="0" y="1"/>
                  <a:pt x="1" y="2"/>
                </a:cubicBezTo>
                <a:cubicBezTo>
                  <a:pt x="2" y="4"/>
                  <a:pt x="5" y="6"/>
                  <a:pt x="7" y="9"/>
                </a:cubicBezTo>
                <a:cubicBezTo>
                  <a:pt x="8" y="10"/>
                  <a:pt x="10" y="8"/>
                  <a:pt x="9" y="7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8" name="Freeform 169">
            <a:extLst>
              <a:ext uri="{FF2B5EF4-FFF2-40B4-BE49-F238E27FC236}">
                <a16:creationId xmlns:a16="http://schemas.microsoft.com/office/drawing/2014/main" xmlns="" id="{C908A53C-9B26-4D92-AB90-471AF21BB904}"/>
              </a:ext>
            </a:extLst>
          </p:cNvPr>
          <p:cNvSpPr>
            <a:spLocks/>
          </p:cNvSpPr>
          <p:nvPr/>
        </p:nvSpPr>
        <p:spPr bwMode="auto">
          <a:xfrm>
            <a:off x="2710999" y="5709041"/>
            <a:ext cx="21012" cy="60935"/>
          </a:xfrm>
          <a:custGeom>
            <a:avLst/>
            <a:gdLst>
              <a:gd name="T0" fmla="*/ 3 w 3"/>
              <a:gd name="T1" fmla="*/ 8 h 9"/>
              <a:gd name="T2" fmla="*/ 3 w 3"/>
              <a:gd name="T3" fmla="*/ 1 h 9"/>
              <a:gd name="T4" fmla="*/ 1 w 3"/>
              <a:gd name="T5" fmla="*/ 1 h 9"/>
              <a:gd name="T6" fmla="*/ 0 w 3"/>
              <a:gd name="T7" fmla="*/ 8 h 9"/>
              <a:gd name="T8" fmla="*/ 3 w 3"/>
              <a:gd name="T9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9">
                <a:moveTo>
                  <a:pt x="3" y="8"/>
                </a:moveTo>
                <a:cubicBezTo>
                  <a:pt x="3" y="6"/>
                  <a:pt x="3" y="3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3"/>
                  <a:pt x="1" y="6"/>
                  <a:pt x="0" y="8"/>
                </a:cubicBezTo>
                <a:cubicBezTo>
                  <a:pt x="0" y="9"/>
                  <a:pt x="3" y="9"/>
                  <a:pt x="3" y="8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4" name="Freeform 95">
            <a:extLst>
              <a:ext uri="{FF2B5EF4-FFF2-40B4-BE49-F238E27FC236}">
                <a16:creationId xmlns:a16="http://schemas.microsoft.com/office/drawing/2014/main" xmlns="" id="{CEB5B53B-D2C6-40A1-A84E-1890ABE5F5A7}"/>
              </a:ext>
            </a:extLst>
          </p:cNvPr>
          <p:cNvSpPr>
            <a:spLocks/>
          </p:cNvSpPr>
          <p:nvPr/>
        </p:nvSpPr>
        <p:spPr bwMode="auto">
          <a:xfrm>
            <a:off x="4307710" y="4841512"/>
            <a:ext cx="1636511" cy="949141"/>
          </a:xfrm>
          <a:custGeom>
            <a:avLst/>
            <a:gdLst>
              <a:gd name="T0" fmla="*/ 108 w 285"/>
              <a:gd name="T1" fmla="*/ 39 h 165"/>
              <a:gd name="T2" fmla="*/ 211 w 285"/>
              <a:gd name="T3" fmla="*/ 6 h 165"/>
              <a:gd name="T4" fmla="*/ 269 w 285"/>
              <a:gd name="T5" fmla="*/ 11 h 165"/>
              <a:gd name="T6" fmla="*/ 283 w 285"/>
              <a:gd name="T7" fmla="*/ 37 h 165"/>
              <a:gd name="T8" fmla="*/ 273 w 285"/>
              <a:gd name="T9" fmla="*/ 52 h 165"/>
              <a:gd name="T10" fmla="*/ 132 w 285"/>
              <a:gd name="T11" fmla="*/ 157 h 165"/>
              <a:gd name="T12" fmla="*/ 116 w 285"/>
              <a:gd name="T13" fmla="*/ 164 h 165"/>
              <a:gd name="T14" fmla="*/ 100 w 285"/>
              <a:gd name="T15" fmla="*/ 159 h 165"/>
              <a:gd name="T16" fmla="*/ 158 w 285"/>
              <a:gd name="T17" fmla="*/ 98 h 165"/>
              <a:gd name="T18" fmla="*/ 19 w 285"/>
              <a:gd name="T19" fmla="*/ 118 h 165"/>
              <a:gd name="T20" fmla="*/ 12 w 285"/>
              <a:gd name="T21" fmla="*/ 118 h 165"/>
              <a:gd name="T22" fmla="*/ 0 w 285"/>
              <a:gd name="T23" fmla="*/ 100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5" h="165">
                <a:moveTo>
                  <a:pt x="108" y="39"/>
                </a:moveTo>
                <a:cubicBezTo>
                  <a:pt x="141" y="23"/>
                  <a:pt x="175" y="12"/>
                  <a:pt x="211" y="6"/>
                </a:cubicBezTo>
                <a:cubicBezTo>
                  <a:pt x="230" y="2"/>
                  <a:pt x="252" y="0"/>
                  <a:pt x="269" y="11"/>
                </a:cubicBezTo>
                <a:cubicBezTo>
                  <a:pt x="278" y="16"/>
                  <a:pt x="285" y="26"/>
                  <a:pt x="283" y="37"/>
                </a:cubicBezTo>
                <a:cubicBezTo>
                  <a:pt x="281" y="42"/>
                  <a:pt x="277" y="47"/>
                  <a:pt x="273" y="52"/>
                </a:cubicBezTo>
                <a:cubicBezTo>
                  <a:pt x="234" y="96"/>
                  <a:pt x="183" y="127"/>
                  <a:pt x="132" y="157"/>
                </a:cubicBezTo>
                <a:cubicBezTo>
                  <a:pt x="127" y="160"/>
                  <a:pt x="122" y="163"/>
                  <a:pt x="116" y="164"/>
                </a:cubicBezTo>
                <a:cubicBezTo>
                  <a:pt x="110" y="165"/>
                  <a:pt x="103" y="164"/>
                  <a:pt x="100" y="159"/>
                </a:cubicBezTo>
                <a:cubicBezTo>
                  <a:pt x="119" y="139"/>
                  <a:pt x="138" y="118"/>
                  <a:pt x="158" y="98"/>
                </a:cubicBezTo>
                <a:cubicBezTo>
                  <a:pt x="112" y="107"/>
                  <a:pt x="65" y="114"/>
                  <a:pt x="19" y="118"/>
                </a:cubicBezTo>
                <a:cubicBezTo>
                  <a:pt x="16" y="119"/>
                  <a:pt x="14" y="119"/>
                  <a:pt x="12" y="118"/>
                </a:cubicBezTo>
                <a:cubicBezTo>
                  <a:pt x="5" y="115"/>
                  <a:pt x="5" y="105"/>
                  <a:pt x="0" y="100"/>
                </a:cubicBezTo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" name="Freeform 96">
            <a:extLst>
              <a:ext uri="{FF2B5EF4-FFF2-40B4-BE49-F238E27FC236}">
                <a16:creationId xmlns:a16="http://schemas.microsoft.com/office/drawing/2014/main" xmlns="" id="{29D253A7-884E-4976-8C18-CD906F548FB6}"/>
              </a:ext>
            </a:extLst>
          </p:cNvPr>
          <p:cNvSpPr>
            <a:spLocks/>
          </p:cNvSpPr>
          <p:nvPr/>
        </p:nvSpPr>
        <p:spPr bwMode="auto">
          <a:xfrm>
            <a:off x="4704817" y="5715860"/>
            <a:ext cx="413134" cy="293825"/>
          </a:xfrm>
          <a:custGeom>
            <a:avLst/>
            <a:gdLst>
              <a:gd name="T0" fmla="*/ 2 w 72"/>
              <a:gd name="T1" fmla="*/ 43 h 51"/>
              <a:gd name="T2" fmla="*/ 29 w 72"/>
              <a:gd name="T3" fmla="*/ 0 h 51"/>
              <a:gd name="T4" fmla="*/ 68 w 72"/>
              <a:gd name="T5" fmla="*/ 8 h 51"/>
              <a:gd name="T6" fmla="*/ 34 w 72"/>
              <a:gd name="T7" fmla="*/ 34 h 51"/>
              <a:gd name="T8" fmla="*/ 65 w 72"/>
              <a:gd name="T9" fmla="*/ 51 h 51"/>
              <a:gd name="T10" fmla="*/ 0 w 72"/>
              <a:gd name="T11" fmla="*/ 51 h 51"/>
              <a:gd name="T12" fmla="*/ 2 w 72"/>
              <a:gd name="T13" fmla="*/ 43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2" h="51">
                <a:moveTo>
                  <a:pt x="2" y="43"/>
                </a:moveTo>
                <a:cubicBezTo>
                  <a:pt x="29" y="0"/>
                  <a:pt x="29" y="0"/>
                  <a:pt x="29" y="0"/>
                </a:cubicBezTo>
                <a:cubicBezTo>
                  <a:pt x="29" y="0"/>
                  <a:pt x="72" y="6"/>
                  <a:pt x="68" y="8"/>
                </a:cubicBezTo>
                <a:cubicBezTo>
                  <a:pt x="64" y="10"/>
                  <a:pt x="34" y="34"/>
                  <a:pt x="34" y="34"/>
                </a:cubicBezTo>
                <a:cubicBezTo>
                  <a:pt x="65" y="51"/>
                  <a:pt x="65" y="51"/>
                  <a:pt x="65" y="51"/>
                </a:cubicBezTo>
                <a:cubicBezTo>
                  <a:pt x="0" y="51"/>
                  <a:pt x="0" y="51"/>
                  <a:pt x="0" y="51"/>
                </a:cubicBezTo>
                <a:lnTo>
                  <a:pt x="2" y="43"/>
                </a:ln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6" name="Freeform 97">
            <a:extLst>
              <a:ext uri="{FF2B5EF4-FFF2-40B4-BE49-F238E27FC236}">
                <a16:creationId xmlns:a16="http://schemas.microsoft.com/office/drawing/2014/main" xmlns="" id="{43CC54F6-E889-48DE-8C5B-013C8094D67E}"/>
              </a:ext>
            </a:extLst>
          </p:cNvPr>
          <p:cNvSpPr>
            <a:spLocks/>
          </p:cNvSpPr>
          <p:nvPr/>
        </p:nvSpPr>
        <p:spPr bwMode="auto">
          <a:xfrm>
            <a:off x="3499249" y="5261769"/>
            <a:ext cx="1440629" cy="835173"/>
          </a:xfrm>
          <a:custGeom>
            <a:avLst/>
            <a:gdLst>
              <a:gd name="T0" fmla="*/ 251 w 251"/>
              <a:gd name="T1" fmla="*/ 0 h 145"/>
              <a:gd name="T2" fmla="*/ 209 w 251"/>
              <a:gd name="T3" fmla="*/ 39 h 145"/>
              <a:gd name="T4" fmla="*/ 234 w 251"/>
              <a:gd name="T5" fmla="*/ 118 h 145"/>
              <a:gd name="T6" fmla="*/ 235 w 251"/>
              <a:gd name="T7" fmla="*/ 129 h 145"/>
              <a:gd name="T8" fmla="*/ 221 w 251"/>
              <a:gd name="T9" fmla="*/ 136 h 145"/>
              <a:gd name="T10" fmla="*/ 6 w 251"/>
              <a:gd name="T11" fmla="*/ 134 h 145"/>
              <a:gd name="T12" fmla="*/ 0 w 251"/>
              <a:gd name="T13" fmla="*/ 117 h 145"/>
              <a:gd name="T14" fmla="*/ 135 w 251"/>
              <a:gd name="T15" fmla="*/ 92 h 145"/>
              <a:gd name="T16" fmla="*/ 140 w 251"/>
              <a:gd name="T17" fmla="*/ 90 h 145"/>
              <a:gd name="T18" fmla="*/ 141 w 251"/>
              <a:gd name="T19" fmla="*/ 86 h 145"/>
              <a:gd name="T20" fmla="*/ 125 w 251"/>
              <a:gd name="T21" fmla="*/ 1 h 145"/>
              <a:gd name="T22" fmla="*/ 251 w 251"/>
              <a:gd name="T23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51" h="145">
                <a:moveTo>
                  <a:pt x="251" y="0"/>
                </a:moveTo>
                <a:cubicBezTo>
                  <a:pt x="249" y="28"/>
                  <a:pt x="209" y="39"/>
                  <a:pt x="209" y="39"/>
                </a:cubicBezTo>
                <a:cubicBezTo>
                  <a:pt x="234" y="118"/>
                  <a:pt x="234" y="118"/>
                  <a:pt x="234" y="118"/>
                </a:cubicBezTo>
                <a:cubicBezTo>
                  <a:pt x="235" y="121"/>
                  <a:pt x="236" y="125"/>
                  <a:pt x="235" y="129"/>
                </a:cubicBezTo>
                <a:cubicBezTo>
                  <a:pt x="232" y="133"/>
                  <a:pt x="226" y="135"/>
                  <a:pt x="221" y="136"/>
                </a:cubicBezTo>
                <a:cubicBezTo>
                  <a:pt x="150" y="145"/>
                  <a:pt x="77" y="139"/>
                  <a:pt x="6" y="134"/>
                </a:cubicBezTo>
                <a:cubicBezTo>
                  <a:pt x="4" y="128"/>
                  <a:pt x="2" y="122"/>
                  <a:pt x="0" y="117"/>
                </a:cubicBezTo>
                <a:cubicBezTo>
                  <a:pt x="43" y="101"/>
                  <a:pt x="89" y="99"/>
                  <a:pt x="135" y="92"/>
                </a:cubicBezTo>
                <a:cubicBezTo>
                  <a:pt x="137" y="92"/>
                  <a:pt x="139" y="91"/>
                  <a:pt x="140" y="90"/>
                </a:cubicBezTo>
                <a:cubicBezTo>
                  <a:pt x="141" y="89"/>
                  <a:pt x="141" y="87"/>
                  <a:pt x="141" y="86"/>
                </a:cubicBezTo>
                <a:cubicBezTo>
                  <a:pt x="141" y="76"/>
                  <a:pt x="125" y="1"/>
                  <a:pt x="125" y="1"/>
                </a:cubicBezTo>
                <a:lnTo>
                  <a:pt x="251" y="0"/>
                </a:ln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" name="Freeform 31">
            <a:extLst>
              <a:ext uri="{FF2B5EF4-FFF2-40B4-BE49-F238E27FC236}">
                <a16:creationId xmlns:a16="http://schemas.microsoft.com/office/drawing/2014/main" xmlns="" id="{1ED77178-E857-4777-8B38-225393908D1C}"/>
              </a:ext>
            </a:extLst>
          </p:cNvPr>
          <p:cNvSpPr>
            <a:spLocks/>
          </p:cNvSpPr>
          <p:nvPr/>
        </p:nvSpPr>
        <p:spPr bwMode="auto">
          <a:xfrm>
            <a:off x="6713505" y="4017023"/>
            <a:ext cx="62327" cy="97942"/>
          </a:xfrm>
          <a:custGeom>
            <a:avLst/>
            <a:gdLst>
              <a:gd name="T0" fmla="*/ 9 w 11"/>
              <a:gd name="T1" fmla="*/ 3 h 17"/>
              <a:gd name="T2" fmla="*/ 8 w 11"/>
              <a:gd name="T3" fmla="*/ 2 h 17"/>
              <a:gd name="T4" fmla="*/ 6 w 11"/>
              <a:gd name="T5" fmla="*/ 1 h 17"/>
              <a:gd name="T6" fmla="*/ 2 w 11"/>
              <a:gd name="T7" fmla="*/ 2 h 17"/>
              <a:gd name="T8" fmla="*/ 1 w 11"/>
              <a:gd name="T9" fmla="*/ 7 h 17"/>
              <a:gd name="T10" fmla="*/ 1 w 11"/>
              <a:gd name="T11" fmla="*/ 13 h 17"/>
              <a:gd name="T12" fmla="*/ 6 w 11"/>
              <a:gd name="T13" fmla="*/ 16 h 17"/>
              <a:gd name="T14" fmla="*/ 11 w 11"/>
              <a:gd name="T15" fmla="*/ 16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17">
                <a:moveTo>
                  <a:pt x="9" y="3"/>
                </a:moveTo>
                <a:cubicBezTo>
                  <a:pt x="8" y="3"/>
                  <a:pt x="8" y="2"/>
                  <a:pt x="8" y="2"/>
                </a:cubicBezTo>
                <a:cubicBezTo>
                  <a:pt x="7" y="1"/>
                  <a:pt x="7" y="1"/>
                  <a:pt x="6" y="1"/>
                </a:cubicBezTo>
                <a:cubicBezTo>
                  <a:pt x="5" y="0"/>
                  <a:pt x="3" y="1"/>
                  <a:pt x="2" y="2"/>
                </a:cubicBezTo>
                <a:cubicBezTo>
                  <a:pt x="1" y="4"/>
                  <a:pt x="1" y="5"/>
                  <a:pt x="1" y="7"/>
                </a:cubicBezTo>
                <a:cubicBezTo>
                  <a:pt x="1" y="9"/>
                  <a:pt x="0" y="11"/>
                  <a:pt x="1" y="13"/>
                </a:cubicBezTo>
                <a:cubicBezTo>
                  <a:pt x="2" y="15"/>
                  <a:pt x="4" y="16"/>
                  <a:pt x="6" y="16"/>
                </a:cubicBezTo>
                <a:cubicBezTo>
                  <a:pt x="8" y="17"/>
                  <a:pt x="10" y="17"/>
                  <a:pt x="11" y="16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Freeform 32">
            <a:extLst>
              <a:ext uri="{FF2B5EF4-FFF2-40B4-BE49-F238E27FC236}">
                <a16:creationId xmlns:a16="http://schemas.microsoft.com/office/drawing/2014/main" xmlns="" id="{C122657F-3ABA-4AEA-8FCB-EB2C070DDE03}"/>
              </a:ext>
            </a:extLst>
          </p:cNvPr>
          <p:cNvSpPr>
            <a:spLocks/>
          </p:cNvSpPr>
          <p:nvPr/>
        </p:nvSpPr>
        <p:spPr bwMode="auto">
          <a:xfrm>
            <a:off x="6993084" y="4109622"/>
            <a:ext cx="92599" cy="69450"/>
          </a:xfrm>
          <a:custGeom>
            <a:avLst/>
            <a:gdLst>
              <a:gd name="T0" fmla="*/ 10 w 16"/>
              <a:gd name="T1" fmla="*/ 0 h 12"/>
              <a:gd name="T2" fmla="*/ 15 w 16"/>
              <a:gd name="T3" fmla="*/ 2 h 12"/>
              <a:gd name="T4" fmla="*/ 16 w 16"/>
              <a:gd name="T5" fmla="*/ 7 h 12"/>
              <a:gd name="T6" fmla="*/ 8 w 16"/>
              <a:gd name="T7" fmla="*/ 12 h 12"/>
              <a:gd name="T8" fmla="*/ 0 w 16"/>
              <a:gd name="T9" fmla="*/ 7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2">
                <a:moveTo>
                  <a:pt x="10" y="0"/>
                </a:moveTo>
                <a:cubicBezTo>
                  <a:pt x="12" y="0"/>
                  <a:pt x="14" y="0"/>
                  <a:pt x="15" y="2"/>
                </a:cubicBezTo>
                <a:cubicBezTo>
                  <a:pt x="16" y="3"/>
                  <a:pt x="16" y="5"/>
                  <a:pt x="16" y="7"/>
                </a:cubicBezTo>
                <a:cubicBezTo>
                  <a:pt x="15" y="10"/>
                  <a:pt x="12" y="12"/>
                  <a:pt x="8" y="12"/>
                </a:cubicBezTo>
                <a:cubicBezTo>
                  <a:pt x="5" y="12"/>
                  <a:pt x="2" y="10"/>
                  <a:pt x="0" y="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2" name="Freeform 33">
            <a:extLst>
              <a:ext uri="{FF2B5EF4-FFF2-40B4-BE49-F238E27FC236}">
                <a16:creationId xmlns:a16="http://schemas.microsoft.com/office/drawing/2014/main" xmlns="" id="{95C1BB9B-8D73-4C98-939D-10706ECF53A1}"/>
              </a:ext>
            </a:extLst>
          </p:cNvPr>
          <p:cNvSpPr>
            <a:spLocks/>
          </p:cNvSpPr>
          <p:nvPr/>
        </p:nvSpPr>
        <p:spPr bwMode="auto">
          <a:xfrm>
            <a:off x="6357355" y="5860101"/>
            <a:ext cx="263551" cy="219033"/>
          </a:xfrm>
          <a:custGeom>
            <a:avLst/>
            <a:gdLst>
              <a:gd name="T0" fmla="*/ 25 w 46"/>
              <a:gd name="T1" fmla="*/ 4 h 38"/>
              <a:gd name="T2" fmla="*/ 38 w 46"/>
              <a:gd name="T3" fmla="*/ 3 h 38"/>
              <a:gd name="T4" fmla="*/ 44 w 46"/>
              <a:gd name="T5" fmla="*/ 14 h 38"/>
              <a:gd name="T6" fmla="*/ 46 w 46"/>
              <a:gd name="T7" fmla="*/ 35 h 38"/>
              <a:gd name="T8" fmla="*/ 45 w 46"/>
              <a:gd name="T9" fmla="*/ 37 h 38"/>
              <a:gd name="T10" fmla="*/ 44 w 46"/>
              <a:gd name="T11" fmla="*/ 37 h 38"/>
              <a:gd name="T12" fmla="*/ 0 w 46"/>
              <a:gd name="T13" fmla="*/ 38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" h="38">
                <a:moveTo>
                  <a:pt x="25" y="4"/>
                </a:moveTo>
                <a:cubicBezTo>
                  <a:pt x="28" y="1"/>
                  <a:pt x="34" y="0"/>
                  <a:pt x="38" y="3"/>
                </a:cubicBezTo>
                <a:cubicBezTo>
                  <a:pt x="41" y="5"/>
                  <a:pt x="43" y="10"/>
                  <a:pt x="44" y="14"/>
                </a:cubicBezTo>
                <a:cubicBezTo>
                  <a:pt x="46" y="21"/>
                  <a:pt x="46" y="28"/>
                  <a:pt x="46" y="35"/>
                </a:cubicBezTo>
                <a:cubicBezTo>
                  <a:pt x="46" y="36"/>
                  <a:pt x="46" y="36"/>
                  <a:pt x="45" y="37"/>
                </a:cubicBezTo>
                <a:cubicBezTo>
                  <a:pt x="45" y="37"/>
                  <a:pt x="44" y="37"/>
                  <a:pt x="44" y="37"/>
                </a:cubicBezTo>
                <a:cubicBezTo>
                  <a:pt x="29" y="38"/>
                  <a:pt x="15" y="38"/>
                  <a:pt x="0" y="38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Freeform 34">
            <a:extLst>
              <a:ext uri="{FF2B5EF4-FFF2-40B4-BE49-F238E27FC236}">
                <a16:creationId xmlns:a16="http://schemas.microsoft.com/office/drawing/2014/main" xmlns="" id="{16427B5D-7658-4CAA-83C2-D629D7303B40}"/>
              </a:ext>
            </a:extLst>
          </p:cNvPr>
          <p:cNvSpPr>
            <a:spLocks/>
          </p:cNvSpPr>
          <p:nvPr/>
        </p:nvSpPr>
        <p:spPr bwMode="auto">
          <a:xfrm>
            <a:off x="6391190" y="5934893"/>
            <a:ext cx="154926" cy="149583"/>
          </a:xfrm>
          <a:custGeom>
            <a:avLst/>
            <a:gdLst>
              <a:gd name="T0" fmla="*/ 0 w 27"/>
              <a:gd name="T1" fmla="*/ 26 h 26"/>
              <a:gd name="T2" fmla="*/ 26 w 27"/>
              <a:gd name="T3" fmla="*/ 16 h 26"/>
              <a:gd name="T4" fmla="*/ 18 w 27"/>
              <a:gd name="T5" fmla="*/ 1 h 26"/>
              <a:gd name="T6" fmla="*/ 0 w 27"/>
              <a:gd name="T7" fmla="*/ 26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" h="26">
                <a:moveTo>
                  <a:pt x="0" y="26"/>
                </a:moveTo>
                <a:cubicBezTo>
                  <a:pt x="26" y="16"/>
                  <a:pt x="26" y="16"/>
                  <a:pt x="26" y="16"/>
                </a:cubicBezTo>
                <a:cubicBezTo>
                  <a:pt x="26" y="16"/>
                  <a:pt x="27" y="2"/>
                  <a:pt x="18" y="1"/>
                </a:cubicBezTo>
                <a:cubicBezTo>
                  <a:pt x="10" y="0"/>
                  <a:pt x="0" y="26"/>
                  <a:pt x="0" y="26"/>
                </a:cubicBezTo>
                <a:close/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4" name="Freeform 35">
            <a:extLst>
              <a:ext uri="{FF2B5EF4-FFF2-40B4-BE49-F238E27FC236}">
                <a16:creationId xmlns:a16="http://schemas.microsoft.com/office/drawing/2014/main" xmlns="" id="{E5F284D7-2574-49D1-8624-6E4BB7580EC2}"/>
              </a:ext>
            </a:extLst>
          </p:cNvPr>
          <p:cNvSpPr>
            <a:spLocks/>
          </p:cNvSpPr>
          <p:nvPr/>
        </p:nvSpPr>
        <p:spPr bwMode="auto">
          <a:xfrm>
            <a:off x="6385847" y="5496828"/>
            <a:ext cx="516418" cy="185198"/>
          </a:xfrm>
          <a:custGeom>
            <a:avLst/>
            <a:gdLst>
              <a:gd name="T0" fmla="*/ 5 w 90"/>
              <a:gd name="T1" fmla="*/ 0 h 32"/>
              <a:gd name="T2" fmla="*/ 45 w 90"/>
              <a:gd name="T3" fmla="*/ 30 h 32"/>
              <a:gd name="T4" fmla="*/ 87 w 90"/>
              <a:gd name="T5" fmla="*/ 4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0" h="32">
                <a:moveTo>
                  <a:pt x="5" y="0"/>
                </a:moveTo>
                <a:cubicBezTo>
                  <a:pt x="4" y="2"/>
                  <a:pt x="0" y="28"/>
                  <a:pt x="45" y="30"/>
                </a:cubicBezTo>
                <a:cubicBezTo>
                  <a:pt x="90" y="32"/>
                  <a:pt x="87" y="4"/>
                  <a:pt x="87" y="4"/>
                </a:cubicBezTo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36">
            <a:extLst>
              <a:ext uri="{FF2B5EF4-FFF2-40B4-BE49-F238E27FC236}">
                <a16:creationId xmlns:a16="http://schemas.microsoft.com/office/drawing/2014/main" xmlns="" id="{AF581CDB-F675-4C58-B65C-D0342A89D19C}"/>
              </a:ext>
            </a:extLst>
          </p:cNvPr>
          <p:cNvSpPr>
            <a:spLocks/>
          </p:cNvSpPr>
          <p:nvPr/>
        </p:nvSpPr>
        <p:spPr bwMode="auto">
          <a:xfrm>
            <a:off x="6357355" y="4978629"/>
            <a:ext cx="1536789" cy="933114"/>
          </a:xfrm>
          <a:custGeom>
            <a:avLst/>
            <a:gdLst>
              <a:gd name="T0" fmla="*/ 121 w 268"/>
              <a:gd name="T1" fmla="*/ 28 h 162"/>
              <a:gd name="T2" fmla="*/ 188 w 268"/>
              <a:gd name="T3" fmla="*/ 33 h 162"/>
              <a:gd name="T4" fmla="*/ 220 w 268"/>
              <a:gd name="T5" fmla="*/ 37 h 162"/>
              <a:gd name="T6" fmla="*/ 254 w 268"/>
              <a:gd name="T7" fmla="*/ 51 h 162"/>
              <a:gd name="T8" fmla="*/ 266 w 268"/>
              <a:gd name="T9" fmla="*/ 67 h 162"/>
              <a:gd name="T10" fmla="*/ 250 w 268"/>
              <a:gd name="T11" fmla="*/ 91 h 162"/>
              <a:gd name="T12" fmla="*/ 157 w 268"/>
              <a:gd name="T13" fmla="*/ 154 h 162"/>
              <a:gd name="T14" fmla="*/ 141 w 268"/>
              <a:gd name="T15" fmla="*/ 161 h 162"/>
              <a:gd name="T16" fmla="*/ 128 w 268"/>
              <a:gd name="T17" fmla="*/ 152 h 162"/>
              <a:gd name="T18" fmla="*/ 188 w 268"/>
              <a:gd name="T19" fmla="*/ 94 h 162"/>
              <a:gd name="T20" fmla="*/ 65 w 268"/>
              <a:gd name="T21" fmla="*/ 120 h 162"/>
              <a:gd name="T22" fmla="*/ 29 w 268"/>
              <a:gd name="T23" fmla="*/ 111 h 162"/>
              <a:gd name="T24" fmla="*/ 10 w 268"/>
              <a:gd name="T25" fmla="*/ 90 h 162"/>
              <a:gd name="T26" fmla="*/ 14 w 268"/>
              <a:gd name="T27" fmla="*/ 16 h 162"/>
              <a:gd name="T28" fmla="*/ 19 w 268"/>
              <a:gd name="T29" fmla="*/ 0 h 162"/>
              <a:gd name="T30" fmla="*/ 121 w 268"/>
              <a:gd name="T31" fmla="*/ 28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68" h="162">
                <a:moveTo>
                  <a:pt x="121" y="28"/>
                </a:moveTo>
                <a:cubicBezTo>
                  <a:pt x="143" y="29"/>
                  <a:pt x="166" y="31"/>
                  <a:pt x="188" y="33"/>
                </a:cubicBezTo>
                <a:cubicBezTo>
                  <a:pt x="199" y="34"/>
                  <a:pt x="210" y="34"/>
                  <a:pt x="220" y="37"/>
                </a:cubicBezTo>
                <a:cubicBezTo>
                  <a:pt x="232" y="40"/>
                  <a:pt x="244" y="45"/>
                  <a:pt x="254" y="51"/>
                </a:cubicBezTo>
                <a:cubicBezTo>
                  <a:pt x="260" y="55"/>
                  <a:pt x="265" y="60"/>
                  <a:pt x="266" y="67"/>
                </a:cubicBezTo>
                <a:cubicBezTo>
                  <a:pt x="268" y="77"/>
                  <a:pt x="258" y="85"/>
                  <a:pt x="250" y="91"/>
                </a:cubicBezTo>
                <a:cubicBezTo>
                  <a:pt x="219" y="112"/>
                  <a:pt x="188" y="133"/>
                  <a:pt x="157" y="154"/>
                </a:cubicBezTo>
                <a:cubicBezTo>
                  <a:pt x="152" y="157"/>
                  <a:pt x="147" y="161"/>
                  <a:pt x="141" y="161"/>
                </a:cubicBezTo>
                <a:cubicBezTo>
                  <a:pt x="135" y="162"/>
                  <a:pt x="129" y="158"/>
                  <a:pt x="128" y="152"/>
                </a:cubicBezTo>
                <a:cubicBezTo>
                  <a:pt x="146" y="131"/>
                  <a:pt x="166" y="112"/>
                  <a:pt x="188" y="94"/>
                </a:cubicBezTo>
                <a:cubicBezTo>
                  <a:pt x="147" y="104"/>
                  <a:pt x="107" y="120"/>
                  <a:pt x="65" y="120"/>
                </a:cubicBezTo>
                <a:cubicBezTo>
                  <a:pt x="53" y="120"/>
                  <a:pt x="39" y="119"/>
                  <a:pt x="29" y="111"/>
                </a:cubicBezTo>
                <a:cubicBezTo>
                  <a:pt x="21" y="106"/>
                  <a:pt x="15" y="98"/>
                  <a:pt x="10" y="90"/>
                </a:cubicBezTo>
                <a:cubicBezTo>
                  <a:pt x="0" y="77"/>
                  <a:pt x="8" y="39"/>
                  <a:pt x="14" y="16"/>
                </a:cubicBezTo>
                <a:cubicBezTo>
                  <a:pt x="17" y="6"/>
                  <a:pt x="19" y="0"/>
                  <a:pt x="19" y="0"/>
                </a:cubicBezTo>
                <a:lnTo>
                  <a:pt x="121" y="28"/>
                </a:lnTo>
                <a:close/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Freeform 38">
            <a:extLst>
              <a:ext uri="{FF2B5EF4-FFF2-40B4-BE49-F238E27FC236}">
                <a16:creationId xmlns:a16="http://schemas.microsoft.com/office/drawing/2014/main" xmlns="" id="{C959DFA7-1C87-4FC2-BBC2-F35BC2191EE8}"/>
              </a:ext>
            </a:extLst>
          </p:cNvPr>
          <p:cNvSpPr>
            <a:spLocks/>
          </p:cNvSpPr>
          <p:nvPr/>
        </p:nvSpPr>
        <p:spPr bwMode="auto">
          <a:xfrm>
            <a:off x="6667206" y="5179854"/>
            <a:ext cx="372178" cy="381081"/>
          </a:xfrm>
          <a:custGeom>
            <a:avLst/>
            <a:gdLst>
              <a:gd name="T0" fmla="*/ 9 w 65"/>
              <a:gd name="T1" fmla="*/ 66 h 66"/>
              <a:gd name="T2" fmla="*/ 56 w 65"/>
              <a:gd name="T3" fmla="*/ 60 h 66"/>
              <a:gd name="T4" fmla="*/ 64 w 65"/>
              <a:gd name="T5" fmla="*/ 0 h 66"/>
              <a:gd name="T6" fmla="*/ 0 w 65"/>
              <a:gd name="T7" fmla="*/ 0 h 66"/>
              <a:gd name="T8" fmla="*/ 9 w 65"/>
              <a:gd name="T9" fmla="*/ 6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" h="66">
                <a:moveTo>
                  <a:pt x="9" y="66"/>
                </a:moveTo>
                <a:cubicBezTo>
                  <a:pt x="9" y="66"/>
                  <a:pt x="46" y="64"/>
                  <a:pt x="56" y="60"/>
                </a:cubicBezTo>
                <a:cubicBezTo>
                  <a:pt x="65" y="56"/>
                  <a:pt x="64" y="0"/>
                  <a:pt x="64" y="0"/>
                </a:cubicBezTo>
                <a:cubicBezTo>
                  <a:pt x="0" y="0"/>
                  <a:pt x="0" y="0"/>
                  <a:pt x="0" y="0"/>
                </a:cubicBezTo>
                <a:lnTo>
                  <a:pt x="9" y="66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8" name="Freeform 39">
            <a:extLst>
              <a:ext uri="{FF2B5EF4-FFF2-40B4-BE49-F238E27FC236}">
                <a16:creationId xmlns:a16="http://schemas.microsoft.com/office/drawing/2014/main" xmlns="" id="{CCC6A292-0F5D-4209-A083-F4C39101AEC4}"/>
              </a:ext>
            </a:extLst>
          </p:cNvPr>
          <p:cNvSpPr>
            <a:spLocks/>
          </p:cNvSpPr>
          <p:nvPr/>
        </p:nvSpPr>
        <p:spPr bwMode="auto">
          <a:xfrm>
            <a:off x="6597757" y="4230713"/>
            <a:ext cx="454092" cy="229717"/>
          </a:xfrm>
          <a:custGeom>
            <a:avLst/>
            <a:gdLst>
              <a:gd name="T0" fmla="*/ 79 w 79"/>
              <a:gd name="T1" fmla="*/ 17 h 40"/>
              <a:gd name="T2" fmla="*/ 2 w 79"/>
              <a:gd name="T3" fmla="*/ 7 h 40"/>
              <a:gd name="T4" fmla="*/ 0 w 79"/>
              <a:gd name="T5" fmla="*/ 8 h 40"/>
              <a:gd name="T6" fmla="*/ 0 w 79"/>
              <a:gd name="T7" fmla="*/ 10 h 40"/>
              <a:gd name="T8" fmla="*/ 11 w 79"/>
              <a:gd name="T9" fmla="*/ 34 h 40"/>
              <a:gd name="T10" fmla="*/ 23 w 79"/>
              <a:gd name="T11" fmla="*/ 38 h 40"/>
              <a:gd name="T12" fmla="*/ 66 w 79"/>
              <a:gd name="T13" fmla="*/ 28 h 40"/>
              <a:gd name="T14" fmla="*/ 73 w 79"/>
              <a:gd name="T15" fmla="*/ 19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9" h="40">
                <a:moveTo>
                  <a:pt x="79" y="17"/>
                </a:moveTo>
                <a:cubicBezTo>
                  <a:pt x="56" y="4"/>
                  <a:pt x="27" y="0"/>
                  <a:pt x="2" y="7"/>
                </a:cubicBezTo>
                <a:cubicBezTo>
                  <a:pt x="1" y="7"/>
                  <a:pt x="1" y="7"/>
                  <a:pt x="0" y="8"/>
                </a:cubicBezTo>
                <a:cubicBezTo>
                  <a:pt x="0" y="8"/>
                  <a:pt x="0" y="9"/>
                  <a:pt x="0" y="10"/>
                </a:cubicBezTo>
                <a:cubicBezTo>
                  <a:pt x="1" y="19"/>
                  <a:pt x="3" y="29"/>
                  <a:pt x="11" y="34"/>
                </a:cubicBezTo>
                <a:cubicBezTo>
                  <a:pt x="14" y="37"/>
                  <a:pt x="18" y="38"/>
                  <a:pt x="23" y="38"/>
                </a:cubicBezTo>
                <a:cubicBezTo>
                  <a:pt x="38" y="40"/>
                  <a:pt x="54" y="36"/>
                  <a:pt x="66" y="28"/>
                </a:cubicBezTo>
                <a:cubicBezTo>
                  <a:pt x="70" y="26"/>
                  <a:pt x="73" y="23"/>
                  <a:pt x="73" y="19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40">
            <a:extLst>
              <a:ext uri="{FF2B5EF4-FFF2-40B4-BE49-F238E27FC236}">
                <a16:creationId xmlns:a16="http://schemas.microsoft.com/office/drawing/2014/main" xmlns="" id="{59C8BC80-ABBD-4E6C-9F7F-EA151497C734}"/>
              </a:ext>
            </a:extLst>
          </p:cNvPr>
          <p:cNvSpPr>
            <a:spLocks/>
          </p:cNvSpPr>
          <p:nvPr/>
        </p:nvSpPr>
        <p:spPr bwMode="auto">
          <a:xfrm>
            <a:off x="6414339" y="4241398"/>
            <a:ext cx="682028" cy="1082697"/>
          </a:xfrm>
          <a:custGeom>
            <a:avLst/>
            <a:gdLst>
              <a:gd name="T0" fmla="*/ 45 w 119"/>
              <a:gd name="T1" fmla="*/ 0 h 188"/>
              <a:gd name="T2" fmla="*/ 79 w 119"/>
              <a:gd name="T3" fmla="*/ 21 h 188"/>
              <a:gd name="T4" fmla="*/ 107 w 119"/>
              <a:gd name="T5" fmla="*/ 9 h 188"/>
              <a:gd name="T6" fmla="*/ 111 w 119"/>
              <a:gd name="T7" fmla="*/ 156 h 188"/>
              <a:gd name="T8" fmla="*/ 70 w 119"/>
              <a:gd name="T9" fmla="*/ 184 h 188"/>
              <a:gd name="T10" fmla="*/ 1 w 119"/>
              <a:gd name="T11" fmla="*/ 158 h 188"/>
              <a:gd name="T12" fmla="*/ 26 w 119"/>
              <a:gd name="T13" fmla="*/ 34 h 188"/>
              <a:gd name="T14" fmla="*/ 45 w 119"/>
              <a:gd name="T15" fmla="*/ 0 h 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9" h="188">
                <a:moveTo>
                  <a:pt x="45" y="0"/>
                </a:moveTo>
                <a:cubicBezTo>
                  <a:pt x="45" y="0"/>
                  <a:pt x="58" y="20"/>
                  <a:pt x="79" y="21"/>
                </a:cubicBezTo>
                <a:cubicBezTo>
                  <a:pt x="99" y="22"/>
                  <a:pt x="107" y="9"/>
                  <a:pt x="107" y="9"/>
                </a:cubicBezTo>
                <a:cubicBezTo>
                  <a:pt x="111" y="156"/>
                  <a:pt x="111" y="156"/>
                  <a:pt x="111" y="156"/>
                </a:cubicBezTo>
                <a:cubicBezTo>
                  <a:pt x="111" y="156"/>
                  <a:pt x="119" y="180"/>
                  <a:pt x="70" y="184"/>
                </a:cubicBezTo>
                <a:cubicBezTo>
                  <a:pt x="20" y="188"/>
                  <a:pt x="0" y="160"/>
                  <a:pt x="1" y="158"/>
                </a:cubicBezTo>
                <a:cubicBezTo>
                  <a:pt x="1" y="157"/>
                  <a:pt x="26" y="34"/>
                  <a:pt x="26" y="34"/>
                </a:cubicBezTo>
                <a:lnTo>
                  <a:pt x="45" y="0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0" name="Freeform 41">
            <a:extLst>
              <a:ext uri="{FF2B5EF4-FFF2-40B4-BE49-F238E27FC236}">
                <a16:creationId xmlns:a16="http://schemas.microsoft.com/office/drawing/2014/main" xmlns="" id="{55FFBEFB-0D92-4909-A682-1FE11FDC2046}"/>
              </a:ext>
            </a:extLst>
          </p:cNvPr>
          <p:cNvSpPr>
            <a:spLocks/>
          </p:cNvSpPr>
          <p:nvPr/>
        </p:nvSpPr>
        <p:spPr bwMode="auto">
          <a:xfrm>
            <a:off x="6809666" y="5370394"/>
            <a:ext cx="913526" cy="466557"/>
          </a:xfrm>
          <a:custGeom>
            <a:avLst/>
            <a:gdLst>
              <a:gd name="T0" fmla="*/ 1 w 159"/>
              <a:gd name="T1" fmla="*/ 33 h 81"/>
              <a:gd name="T2" fmla="*/ 73 w 159"/>
              <a:gd name="T3" fmla="*/ 14 h 81"/>
              <a:gd name="T4" fmla="*/ 116 w 159"/>
              <a:gd name="T5" fmla="*/ 6 h 81"/>
              <a:gd name="T6" fmla="*/ 134 w 159"/>
              <a:gd name="T7" fmla="*/ 6 h 81"/>
              <a:gd name="T8" fmla="*/ 134 w 159"/>
              <a:gd name="T9" fmla="*/ 7 h 81"/>
              <a:gd name="T10" fmla="*/ 135 w 159"/>
              <a:gd name="T11" fmla="*/ 10 h 81"/>
              <a:gd name="T12" fmla="*/ 145 w 159"/>
              <a:gd name="T13" fmla="*/ 6 h 81"/>
              <a:gd name="T14" fmla="*/ 145 w 159"/>
              <a:gd name="T15" fmla="*/ 9 h 81"/>
              <a:gd name="T16" fmla="*/ 112 w 159"/>
              <a:gd name="T17" fmla="*/ 38 h 81"/>
              <a:gd name="T18" fmla="*/ 67 w 159"/>
              <a:gd name="T19" fmla="*/ 78 h 81"/>
              <a:gd name="T20" fmla="*/ 69 w 159"/>
              <a:gd name="T21" fmla="*/ 80 h 81"/>
              <a:gd name="T22" fmla="*/ 108 w 159"/>
              <a:gd name="T23" fmla="*/ 44 h 81"/>
              <a:gd name="T24" fmla="*/ 150 w 159"/>
              <a:gd name="T25" fmla="*/ 11 h 81"/>
              <a:gd name="T26" fmla="*/ 150 w 159"/>
              <a:gd name="T27" fmla="*/ 8 h 81"/>
              <a:gd name="T28" fmla="*/ 157 w 159"/>
              <a:gd name="T29" fmla="*/ 3 h 81"/>
              <a:gd name="T30" fmla="*/ 156 w 159"/>
              <a:gd name="T31" fmla="*/ 1 h 81"/>
              <a:gd name="T32" fmla="*/ 143 w 159"/>
              <a:gd name="T33" fmla="*/ 5 h 81"/>
              <a:gd name="T34" fmla="*/ 142 w 159"/>
              <a:gd name="T35" fmla="*/ 3 h 81"/>
              <a:gd name="T36" fmla="*/ 76 w 159"/>
              <a:gd name="T37" fmla="*/ 10 h 81"/>
              <a:gd name="T38" fmla="*/ 1 w 159"/>
              <a:gd name="T39" fmla="*/ 31 h 81"/>
              <a:gd name="T40" fmla="*/ 1 w 159"/>
              <a:gd name="T41" fmla="*/ 33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59" h="81">
                <a:moveTo>
                  <a:pt x="1" y="33"/>
                </a:moveTo>
                <a:cubicBezTo>
                  <a:pt x="26" y="30"/>
                  <a:pt x="50" y="21"/>
                  <a:pt x="73" y="14"/>
                </a:cubicBezTo>
                <a:cubicBezTo>
                  <a:pt x="88" y="10"/>
                  <a:pt x="102" y="7"/>
                  <a:pt x="116" y="6"/>
                </a:cubicBezTo>
                <a:cubicBezTo>
                  <a:pt x="120" y="6"/>
                  <a:pt x="132" y="4"/>
                  <a:pt x="134" y="6"/>
                </a:cubicBezTo>
                <a:cubicBezTo>
                  <a:pt x="136" y="7"/>
                  <a:pt x="142" y="1"/>
                  <a:pt x="134" y="7"/>
                </a:cubicBezTo>
                <a:cubicBezTo>
                  <a:pt x="133" y="8"/>
                  <a:pt x="134" y="10"/>
                  <a:pt x="135" y="10"/>
                </a:cubicBezTo>
                <a:cubicBezTo>
                  <a:pt x="139" y="9"/>
                  <a:pt x="159" y="0"/>
                  <a:pt x="145" y="6"/>
                </a:cubicBezTo>
                <a:cubicBezTo>
                  <a:pt x="144" y="7"/>
                  <a:pt x="144" y="8"/>
                  <a:pt x="145" y="9"/>
                </a:cubicBezTo>
                <a:cubicBezTo>
                  <a:pt x="146" y="9"/>
                  <a:pt x="114" y="36"/>
                  <a:pt x="112" y="38"/>
                </a:cubicBezTo>
                <a:cubicBezTo>
                  <a:pt x="96" y="51"/>
                  <a:pt x="81" y="64"/>
                  <a:pt x="67" y="78"/>
                </a:cubicBezTo>
                <a:cubicBezTo>
                  <a:pt x="66" y="79"/>
                  <a:pt x="68" y="81"/>
                  <a:pt x="69" y="80"/>
                </a:cubicBezTo>
                <a:cubicBezTo>
                  <a:pt x="82" y="68"/>
                  <a:pt x="95" y="56"/>
                  <a:pt x="108" y="44"/>
                </a:cubicBezTo>
                <a:cubicBezTo>
                  <a:pt x="121" y="34"/>
                  <a:pt x="136" y="17"/>
                  <a:pt x="150" y="11"/>
                </a:cubicBezTo>
                <a:cubicBezTo>
                  <a:pt x="151" y="10"/>
                  <a:pt x="151" y="9"/>
                  <a:pt x="150" y="8"/>
                </a:cubicBezTo>
                <a:cubicBezTo>
                  <a:pt x="152" y="5"/>
                  <a:pt x="154" y="4"/>
                  <a:pt x="157" y="3"/>
                </a:cubicBezTo>
                <a:cubicBezTo>
                  <a:pt x="158" y="3"/>
                  <a:pt x="158" y="1"/>
                  <a:pt x="156" y="1"/>
                </a:cubicBezTo>
                <a:cubicBezTo>
                  <a:pt x="154" y="2"/>
                  <a:pt x="133" y="10"/>
                  <a:pt x="143" y="5"/>
                </a:cubicBezTo>
                <a:cubicBezTo>
                  <a:pt x="144" y="5"/>
                  <a:pt x="143" y="3"/>
                  <a:pt x="142" y="3"/>
                </a:cubicBezTo>
                <a:cubicBezTo>
                  <a:pt x="119" y="3"/>
                  <a:pt x="98" y="4"/>
                  <a:pt x="76" y="10"/>
                </a:cubicBezTo>
                <a:cubicBezTo>
                  <a:pt x="51" y="17"/>
                  <a:pt x="27" y="26"/>
                  <a:pt x="1" y="31"/>
                </a:cubicBezTo>
                <a:cubicBezTo>
                  <a:pt x="0" y="31"/>
                  <a:pt x="0" y="33"/>
                  <a:pt x="1" y="33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Freeform 42">
            <a:extLst>
              <a:ext uri="{FF2B5EF4-FFF2-40B4-BE49-F238E27FC236}">
                <a16:creationId xmlns:a16="http://schemas.microsoft.com/office/drawing/2014/main" xmlns="" id="{574F7B3B-4572-4B9F-A3CD-73AD7D325C08}"/>
              </a:ext>
            </a:extLst>
          </p:cNvPr>
          <p:cNvSpPr>
            <a:spLocks/>
          </p:cNvSpPr>
          <p:nvPr/>
        </p:nvSpPr>
        <p:spPr bwMode="auto">
          <a:xfrm>
            <a:off x="6804324" y="5382860"/>
            <a:ext cx="85476" cy="178075"/>
          </a:xfrm>
          <a:custGeom>
            <a:avLst/>
            <a:gdLst>
              <a:gd name="T0" fmla="*/ 2 w 15"/>
              <a:gd name="T1" fmla="*/ 31 h 31"/>
              <a:gd name="T2" fmla="*/ 13 w 15"/>
              <a:gd name="T3" fmla="*/ 22 h 31"/>
              <a:gd name="T4" fmla="*/ 11 w 15"/>
              <a:gd name="T5" fmla="*/ 1 h 31"/>
              <a:gd name="T6" fmla="*/ 9 w 15"/>
              <a:gd name="T7" fmla="*/ 1 h 31"/>
              <a:gd name="T8" fmla="*/ 10 w 15"/>
              <a:gd name="T9" fmla="*/ 13 h 31"/>
              <a:gd name="T10" fmla="*/ 8 w 15"/>
              <a:gd name="T11" fmla="*/ 24 h 31"/>
              <a:gd name="T12" fmla="*/ 1 w 15"/>
              <a:gd name="T13" fmla="*/ 29 h 31"/>
              <a:gd name="T14" fmla="*/ 2 w 15"/>
              <a:gd name="T15" fmla="*/ 3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" h="31">
                <a:moveTo>
                  <a:pt x="2" y="31"/>
                </a:moveTo>
                <a:cubicBezTo>
                  <a:pt x="7" y="30"/>
                  <a:pt x="11" y="27"/>
                  <a:pt x="13" y="22"/>
                </a:cubicBezTo>
                <a:cubicBezTo>
                  <a:pt x="15" y="16"/>
                  <a:pt x="12" y="8"/>
                  <a:pt x="11" y="1"/>
                </a:cubicBezTo>
                <a:cubicBezTo>
                  <a:pt x="11" y="0"/>
                  <a:pt x="10" y="0"/>
                  <a:pt x="9" y="1"/>
                </a:cubicBezTo>
                <a:cubicBezTo>
                  <a:pt x="8" y="5"/>
                  <a:pt x="10" y="9"/>
                  <a:pt x="10" y="13"/>
                </a:cubicBezTo>
                <a:cubicBezTo>
                  <a:pt x="11" y="17"/>
                  <a:pt x="11" y="21"/>
                  <a:pt x="8" y="24"/>
                </a:cubicBezTo>
                <a:cubicBezTo>
                  <a:pt x="7" y="26"/>
                  <a:pt x="4" y="28"/>
                  <a:pt x="1" y="29"/>
                </a:cubicBezTo>
                <a:cubicBezTo>
                  <a:pt x="0" y="30"/>
                  <a:pt x="1" y="31"/>
                  <a:pt x="2" y="31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2" name="Freeform 43">
            <a:extLst>
              <a:ext uri="{FF2B5EF4-FFF2-40B4-BE49-F238E27FC236}">
                <a16:creationId xmlns:a16="http://schemas.microsoft.com/office/drawing/2014/main" xmlns="" id="{2F362257-6059-4601-8918-84F566C881DD}"/>
              </a:ext>
            </a:extLst>
          </p:cNvPr>
          <p:cNvSpPr>
            <a:spLocks/>
          </p:cNvSpPr>
          <p:nvPr/>
        </p:nvSpPr>
        <p:spPr bwMode="auto">
          <a:xfrm>
            <a:off x="6734874" y="3805114"/>
            <a:ext cx="368616" cy="443408"/>
          </a:xfrm>
          <a:custGeom>
            <a:avLst/>
            <a:gdLst>
              <a:gd name="T0" fmla="*/ 64 w 64"/>
              <a:gd name="T1" fmla="*/ 12 h 77"/>
              <a:gd name="T2" fmla="*/ 60 w 64"/>
              <a:gd name="T3" fmla="*/ 45 h 77"/>
              <a:gd name="T4" fmla="*/ 41 w 64"/>
              <a:gd name="T5" fmla="*/ 72 h 77"/>
              <a:gd name="T6" fmla="*/ 32 w 64"/>
              <a:gd name="T7" fmla="*/ 75 h 77"/>
              <a:gd name="T8" fmla="*/ 6 w 64"/>
              <a:gd name="T9" fmla="*/ 61 h 77"/>
              <a:gd name="T10" fmla="*/ 6 w 64"/>
              <a:gd name="T11" fmla="*/ 30 h 77"/>
              <a:gd name="T12" fmla="*/ 12 w 64"/>
              <a:gd name="T13" fmla="*/ 14 h 77"/>
              <a:gd name="T14" fmla="*/ 21 w 64"/>
              <a:gd name="T15" fmla="*/ 3 h 77"/>
              <a:gd name="T16" fmla="*/ 49 w 64"/>
              <a:gd name="T17" fmla="*/ 7 h 77"/>
              <a:gd name="T18" fmla="*/ 59 w 64"/>
              <a:gd name="T19" fmla="*/ 10 h 77"/>
              <a:gd name="T20" fmla="*/ 63 w 64"/>
              <a:gd name="T21" fmla="*/ 15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4" h="77">
                <a:moveTo>
                  <a:pt x="64" y="12"/>
                </a:moveTo>
                <a:cubicBezTo>
                  <a:pt x="64" y="23"/>
                  <a:pt x="63" y="35"/>
                  <a:pt x="60" y="45"/>
                </a:cubicBezTo>
                <a:cubicBezTo>
                  <a:pt x="57" y="56"/>
                  <a:pt x="51" y="66"/>
                  <a:pt x="41" y="72"/>
                </a:cubicBezTo>
                <a:cubicBezTo>
                  <a:pt x="39" y="73"/>
                  <a:pt x="35" y="75"/>
                  <a:pt x="32" y="75"/>
                </a:cubicBezTo>
                <a:cubicBezTo>
                  <a:pt x="22" y="77"/>
                  <a:pt x="11" y="70"/>
                  <a:pt x="6" y="61"/>
                </a:cubicBezTo>
                <a:cubicBezTo>
                  <a:pt x="0" y="52"/>
                  <a:pt x="4" y="40"/>
                  <a:pt x="6" y="30"/>
                </a:cubicBezTo>
                <a:cubicBezTo>
                  <a:pt x="7" y="24"/>
                  <a:pt x="12" y="14"/>
                  <a:pt x="12" y="14"/>
                </a:cubicBezTo>
                <a:cubicBezTo>
                  <a:pt x="12" y="14"/>
                  <a:pt x="15" y="5"/>
                  <a:pt x="21" y="3"/>
                </a:cubicBezTo>
                <a:cubicBezTo>
                  <a:pt x="30" y="0"/>
                  <a:pt x="40" y="3"/>
                  <a:pt x="49" y="7"/>
                </a:cubicBezTo>
                <a:cubicBezTo>
                  <a:pt x="52" y="8"/>
                  <a:pt x="55" y="9"/>
                  <a:pt x="59" y="10"/>
                </a:cubicBezTo>
                <a:cubicBezTo>
                  <a:pt x="61" y="11"/>
                  <a:pt x="63" y="13"/>
                  <a:pt x="63" y="1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Freeform 44">
            <a:extLst>
              <a:ext uri="{FF2B5EF4-FFF2-40B4-BE49-F238E27FC236}">
                <a16:creationId xmlns:a16="http://schemas.microsoft.com/office/drawing/2014/main" xmlns="" id="{4DD54460-8CB5-4F4C-91C7-65B272FE0A22}"/>
              </a:ext>
            </a:extLst>
          </p:cNvPr>
          <p:cNvSpPr>
            <a:spLocks/>
          </p:cNvSpPr>
          <p:nvPr/>
        </p:nvSpPr>
        <p:spPr bwMode="auto">
          <a:xfrm>
            <a:off x="6587072" y="5468336"/>
            <a:ext cx="108626" cy="219033"/>
          </a:xfrm>
          <a:custGeom>
            <a:avLst/>
            <a:gdLst>
              <a:gd name="T0" fmla="*/ 11 w 19"/>
              <a:gd name="T1" fmla="*/ 0 h 38"/>
              <a:gd name="T2" fmla="*/ 17 w 19"/>
              <a:gd name="T3" fmla="*/ 15 h 38"/>
              <a:gd name="T4" fmla="*/ 17 w 19"/>
              <a:gd name="T5" fmla="*/ 34 h 38"/>
              <a:gd name="T6" fmla="*/ 6 w 19"/>
              <a:gd name="T7" fmla="*/ 29 h 38"/>
              <a:gd name="T8" fmla="*/ 9 w 19"/>
              <a:gd name="T9" fmla="*/ 13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" h="38">
                <a:moveTo>
                  <a:pt x="11" y="0"/>
                </a:moveTo>
                <a:cubicBezTo>
                  <a:pt x="15" y="6"/>
                  <a:pt x="19" y="8"/>
                  <a:pt x="17" y="15"/>
                </a:cubicBezTo>
                <a:cubicBezTo>
                  <a:pt x="16" y="22"/>
                  <a:pt x="15" y="32"/>
                  <a:pt x="17" y="34"/>
                </a:cubicBezTo>
                <a:cubicBezTo>
                  <a:pt x="19" y="37"/>
                  <a:pt x="12" y="38"/>
                  <a:pt x="6" y="29"/>
                </a:cubicBezTo>
                <a:cubicBezTo>
                  <a:pt x="0" y="20"/>
                  <a:pt x="9" y="13"/>
                  <a:pt x="9" y="13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4" name="Freeform 45">
            <a:extLst>
              <a:ext uri="{FF2B5EF4-FFF2-40B4-BE49-F238E27FC236}">
                <a16:creationId xmlns:a16="http://schemas.microsoft.com/office/drawing/2014/main" xmlns="" id="{EBDD5A35-1D02-4D7A-9663-5B5BD57A8E6B}"/>
              </a:ext>
            </a:extLst>
          </p:cNvPr>
          <p:cNvSpPr>
            <a:spLocks/>
          </p:cNvSpPr>
          <p:nvPr/>
        </p:nvSpPr>
        <p:spPr bwMode="auto">
          <a:xfrm>
            <a:off x="6460639" y="5525320"/>
            <a:ext cx="400670" cy="231498"/>
          </a:xfrm>
          <a:custGeom>
            <a:avLst/>
            <a:gdLst>
              <a:gd name="T0" fmla="*/ 67 w 70"/>
              <a:gd name="T1" fmla="*/ 28 h 40"/>
              <a:gd name="T2" fmla="*/ 2 w 70"/>
              <a:gd name="T3" fmla="*/ 0 h 40"/>
              <a:gd name="T4" fmla="*/ 0 w 70"/>
              <a:gd name="T5" fmla="*/ 7 h 40"/>
              <a:gd name="T6" fmla="*/ 70 w 70"/>
              <a:gd name="T7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0" h="40">
                <a:moveTo>
                  <a:pt x="67" y="28"/>
                </a:moveTo>
                <a:cubicBezTo>
                  <a:pt x="64" y="27"/>
                  <a:pt x="2" y="0"/>
                  <a:pt x="2" y="0"/>
                </a:cubicBezTo>
                <a:cubicBezTo>
                  <a:pt x="0" y="7"/>
                  <a:pt x="0" y="7"/>
                  <a:pt x="0" y="7"/>
                </a:cubicBezTo>
                <a:cubicBezTo>
                  <a:pt x="70" y="40"/>
                  <a:pt x="70" y="40"/>
                  <a:pt x="70" y="40"/>
                </a:cubicBezTo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Freeform 46">
            <a:extLst>
              <a:ext uri="{FF2B5EF4-FFF2-40B4-BE49-F238E27FC236}">
                <a16:creationId xmlns:a16="http://schemas.microsoft.com/office/drawing/2014/main" xmlns="" id="{59736D07-D6E3-4771-AA54-FB0F701010B7}"/>
              </a:ext>
            </a:extLst>
          </p:cNvPr>
          <p:cNvSpPr>
            <a:spLocks/>
          </p:cNvSpPr>
          <p:nvPr/>
        </p:nvSpPr>
        <p:spPr bwMode="auto">
          <a:xfrm>
            <a:off x="6729533" y="5601892"/>
            <a:ext cx="293825" cy="247525"/>
          </a:xfrm>
          <a:custGeom>
            <a:avLst/>
            <a:gdLst>
              <a:gd name="T0" fmla="*/ 6 w 51"/>
              <a:gd name="T1" fmla="*/ 8 h 43"/>
              <a:gd name="T2" fmla="*/ 16 w 51"/>
              <a:gd name="T3" fmla="*/ 36 h 43"/>
              <a:gd name="T4" fmla="*/ 49 w 51"/>
              <a:gd name="T5" fmla="*/ 36 h 43"/>
              <a:gd name="T6" fmla="*/ 25 w 51"/>
              <a:gd name="T7" fmla="*/ 7 h 43"/>
              <a:gd name="T8" fmla="*/ 6 w 51"/>
              <a:gd name="T9" fmla="*/ 8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" h="43">
                <a:moveTo>
                  <a:pt x="6" y="8"/>
                </a:moveTo>
                <a:cubicBezTo>
                  <a:pt x="0" y="22"/>
                  <a:pt x="0" y="30"/>
                  <a:pt x="16" y="36"/>
                </a:cubicBezTo>
                <a:cubicBezTo>
                  <a:pt x="32" y="43"/>
                  <a:pt x="46" y="43"/>
                  <a:pt x="49" y="36"/>
                </a:cubicBezTo>
                <a:cubicBezTo>
                  <a:pt x="51" y="29"/>
                  <a:pt x="42" y="13"/>
                  <a:pt x="25" y="7"/>
                </a:cubicBezTo>
                <a:cubicBezTo>
                  <a:pt x="8" y="0"/>
                  <a:pt x="6" y="8"/>
                  <a:pt x="6" y="8"/>
                </a:cubicBezTo>
                <a:close/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6" name="Freeform 47">
            <a:extLst>
              <a:ext uri="{FF2B5EF4-FFF2-40B4-BE49-F238E27FC236}">
                <a16:creationId xmlns:a16="http://schemas.microsoft.com/office/drawing/2014/main" xmlns="" id="{6AB620EB-CDD3-4A2C-A9EB-2ED7484E4019}"/>
              </a:ext>
            </a:extLst>
          </p:cNvPr>
          <p:cNvSpPr>
            <a:spLocks/>
          </p:cNvSpPr>
          <p:nvPr/>
        </p:nvSpPr>
        <p:spPr bwMode="auto">
          <a:xfrm>
            <a:off x="6414339" y="5496828"/>
            <a:ext cx="286702" cy="203006"/>
          </a:xfrm>
          <a:custGeom>
            <a:avLst/>
            <a:gdLst>
              <a:gd name="T0" fmla="*/ 41 w 50"/>
              <a:gd name="T1" fmla="*/ 35 h 35"/>
              <a:gd name="T2" fmla="*/ 50 w 50"/>
              <a:gd name="T3" fmla="*/ 18 h 35"/>
              <a:gd name="T4" fmla="*/ 10 w 50"/>
              <a:gd name="T5" fmla="*/ 1 h 35"/>
              <a:gd name="T6" fmla="*/ 5 w 50"/>
              <a:gd name="T7" fmla="*/ 14 h 35"/>
              <a:gd name="T8" fmla="*/ 41 w 50"/>
              <a:gd name="T9" fmla="*/ 35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" h="35">
                <a:moveTo>
                  <a:pt x="41" y="35"/>
                </a:moveTo>
                <a:cubicBezTo>
                  <a:pt x="50" y="18"/>
                  <a:pt x="50" y="18"/>
                  <a:pt x="50" y="18"/>
                </a:cubicBezTo>
                <a:cubicBezTo>
                  <a:pt x="50" y="18"/>
                  <a:pt x="13" y="2"/>
                  <a:pt x="10" y="1"/>
                </a:cubicBezTo>
                <a:cubicBezTo>
                  <a:pt x="6" y="0"/>
                  <a:pt x="0" y="10"/>
                  <a:pt x="5" y="14"/>
                </a:cubicBezTo>
                <a:cubicBezTo>
                  <a:pt x="10" y="18"/>
                  <a:pt x="41" y="35"/>
                  <a:pt x="41" y="35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Freeform 48">
            <a:extLst>
              <a:ext uri="{FF2B5EF4-FFF2-40B4-BE49-F238E27FC236}">
                <a16:creationId xmlns:a16="http://schemas.microsoft.com/office/drawing/2014/main" xmlns="" id="{C79D97D6-E45A-437B-BB34-042806BC17EF}"/>
              </a:ext>
            </a:extLst>
          </p:cNvPr>
          <p:cNvSpPr>
            <a:spLocks/>
          </p:cNvSpPr>
          <p:nvPr/>
        </p:nvSpPr>
        <p:spPr bwMode="auto">
          <a:xfrm>
            <a:off x="6499815" y="5429159"/>
            <a:ext cx="149583" cy="361493"/>
          </a:xfrm>
          <a:custGeom>
            <a:avLst/>
            <a:gdLst>
              <a:gd name="T0" fmla="*/ 3 w 26"/>
              <a:gd name="T1" fmla="*/ 6 h 63"/>
              <a:gd name="T2" fmla="*/ 6 w 26"/>
              <a:gd name="T3" fmla="*/ 21 h 63"/>
              <a:gd name="T4" fmla="*/ 6 w 26"/>
              <a:gd name="T5" fmla="*/ 40 h 63"/>
              <a:gd name="T6" fmla="*/ 2 w 26"/>
              <a:gd name="T7" fmla="*/ 52 h 63"/>
              <a:gd name="T8" fmla="*/ 8 w 26"/>
              <a:gd name="T9" fmla="*/ 46 h 63"/>
              <a:gd name="T10" fmla="*/ 12 w 26"/>
              <a:gd name="T11" fmla="*/ 38 h 63"/>
              <a:gd name="T12" fmla="*/ 9 w 26"/>
              <a:gd name="T13" fmla="*/ 55 h 63"/>
              <a:gd name="T14" fmla="*/ 10 w 26"/>
              <a:gd name="T15" fmla="*/ 59 h 63"/>
              <a:gd name="T16" fmla="*/ 18 w 26"/>
              <a:gd name="T17" fmla="*/ 40 h 63"/>
              <a:gd name="T18" fmla="*/ 18 w 26"/>
              <a:gd name="T19" fmla="*/ 63 h 63"/>
              <a:gd name="T20" fmla="*/ 24 w 26"/>
              <a:gd name="T21" fmla="*/ 53 h 63"/>
              <a:gd name="T22" fmla="*/ 25 w 26"/>
              <a:gd name="T23" fmla="*/ 42 h 63"/>
              <a:gd name="T24" fmla="*/ 26 w 26"/>
              <a:gd name="T25" fmla="*/ 7 h 63"/>
              <a:gd name="T26" fmla="*/ 18 w 26"/>
              <a:gd name="T27" fmla="*/ 0 h 63"/>
              <a:gd name="T28" fmla="*/ 3 w 26"/>
              <a:gd name="T29" fmla="*/ 6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6" h="63">
                <a:moveTo>
                  <a:pt x="3" y="6"/>
                </a:moveTo>
                <a:cubicBezTo>
                  <a:pt x="4" y="11"/>
                  <a:pt x="5" y="16"/>
                  <a:pt x="6" y="21"/>
                </a:cubicBezTo>
                <a:cubicBezTo>
                  <a:pt x="7" y="28"/>
                  <a:pt x="8" y="34"/>
                  <a:pt x="6" y="40"/>
                </a:cubicBezTo>
                <a:cubicBezTo>
                  <a:pt x="4" y="44"/>
                  <a:pt x="0" y="48"/>
                  <a:pt x="2" y="52"/>
                </a:cubicBezTo>
                <a:cubicBezTo>
                  <a:pt x="5" y="52"/>
                  <a:pt x="7" y="49"/>
                  <a:pt x="8" y="46"/>
                </a:cubicBezTo>
                <a:cubicBezTo>
                  <a:pt x="9" y="44"/>
                  <a:pt x="10" y="41"/>
                  <a:pt x="12" y="38"/>
                </a:cubicBezTo>
                <a:cubicBezTo>
                  <a:pt x="11" y="44"/>
                  <a:pt x="10" y="50"/>
                  <a:pt x="9" y="55"/>
                </a:cubicBezTo>
                <a:cubicBezTo>
                  <a:pt x="8" y="57"/>
                  <a:pt x="9" y="59"/>
                  <a:pt x="10" y="59"/>
                </a:cubicBezTo>
                <a:cubicBezTo>
                  <a:pt x="14" y="53"/>
                  <a:pt x="17" y="47"/>
                  <a:pt x="18" y="40"/>
                </a:cubicBezTo>
                <a:cubicBezTo>
                  <a:pt x="21" y="47"/>
                  <a:pt x="16" y="56"/>
                  <a:pt x="18" y="63"/>
                </a:cubicBezTo>
                <a:cubicBezTo>
                  <a:pt x="21" y="61"/>
                  <a:pt x="23" y="57"/>
                  <a:pt x="24" y="53"/>
                </a:cubicBezTo>
                <a:cubicBezTo>
                  <a:pt x="25" y="49"/>
                  <a:pt x="25" y="45"/>
                  <a:pt x="25" y="42"/>
                </a:cubicBezTo>
                <a:cubicBezTo>
                  <a:pt x="25" y="30"/>
                  <a:pt x="25" y="18"/>
                  <a:pt x="26" y="7"/>
                </a:cubicBezTo>
                <a:cubicBezTo>
                  <a:pt x="18" y="0"/>
                  <a:pt x="18" y="0"/>
                  <a:pt x="18" y="0"/>
                </a:cubicBezTo>
                <a:lnTo>
                  <a:pt x="3" y="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8" name="Freeform 49">
            <a:extLst>
              <a:ext uri="{FF2B5EF4-FFF2-40B4-BE49-F238E27FC236}">
                <a16:creationId xmlns:a16="http://schemas.microsoft.com/office/drawing/2014/main" xmlns="" id="{79452D54-9CEB-4BD8-95DC-C705F4B93942}"/>
              </a:ext>
            </a:extLst>
          </p:cNvPr>
          <p:cNvSpPr>
            <a:spLocks/>
          </p:cNvSpPr>
          <p:nvPr/>
        </p:nvSpPr>
        <p:spPr bwMode="auto">
          <a:xfrm>
            <a:off x="6127639" y="4973287"/>
            <a:ext cx="503953" cy="518199"/>
          </a:xfrm>
          <a:custGeom>
            <a:avLst/>
            <a:gdLst>
              <a:gd name="T0" fmla="*/ 3 w 88"/>
              <a:gd name="T1" fmla="*/ 11 h 90"/>
              <a:gd name="T2" fmla="*/ 23 w 88"/>
              <a:gd name="T3" fmla="*/ 3 h 90"/>
              <a:gd name="T4" fmla="*/ 40 w 88"/>
              <a:gd name="T5" fmla="*/ 21 h 90"/>
              <a:gd name="T6" fmla="*/ 88 w 88"/>
              <a:gd name="T7" fmla="*/ 84 h 90"/>
              <a:gd name="T8" fmla="*/ 71 w 88"/>
              <a:gd name="T9" fmla="*/ 90 h 90"/>
              <a:gd name="T10" fmla="*/ 7 w 88"/>
              <a:gd name="T11" fmla="*/ 26 h 90"/>
              <a:gd name="T12" fmla="*/ 1 w 88"/>
              <a:gd name="T13" fmla="*/ 17 h 90"/>
              <a:gd name="T14" fmla="*/ 5 w 88"/>
              <a:gd name="T15" fmla="*/ 8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8" h="90">
                <a:moveTo>
                  <a:pt x="3" y="11"/>
                </a:moveTo>
                <a:cubicBezTo>
                  <a:pt x="4" y="3"/>
                  <a:pt x="15" y="0"/>
                  <a:pt x="23" y="3"/>
                </a:cubicBezTo>
                <a:cubicBezTo>
                  <a:pt x="30" y="7"/>
                  <a:pt x="35" y="14"/>
                  <a:pt x="40" y="21"/>
                </a:cubicBezTo>
                <a:cubicBezTo>
                  <a:pt x="54" y="43"/>
                  <a:pt x="71" y="64"/>
                  <a:pt x="88" y="84"/>
                </a:cubicBezTo>
                <a:cubicBezTo>
                  <a:pt x="83" y="86"/>
                  <a:pt x="77" y="88"/>
                  <a:pt x="71" y="90"/>
                </a:cubicBezTo>
                <a:cubicBezTo>
                  <a:pt x="49" y="69"/>
                  <a:pt x="28" y="48"/>
                  <a:pt x="7" y="26"/>
                </a:cubicBezTo>
                <a:cubicBezTo>
                  <a:pt x="4" y="23"/>
                  <a:pt x="2" y="21"/>
                  <a:pt x="1" y="17"/>
                </a:cubicBezTo>
                <a:cubicBezTo>
                  <a:pt x="0" y="14"/>
                  <a:pt x="1" y="9"/>
                  <a:pt x="5" y="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0">
            <a:extLst>
              <a:ext uri="{FF2B5EF4-FFF2-40B4-BE49-F238E27FC236}">
                <a16:creationId xmlns:a16="http://schemas.microsoft.com/office/drawing/2014/main" xmlns="" id="{7E6C3697-6454-4A91-B3BB-D196A9D2EA1F}"/>
              </a:ext>
            </a:extLst>
          </p:cNvPr>
          <p:cNvSpPr>
            <a:spLocks/>
          </p:cNvSpPr>
          <p:nvPr/>
        </p:nvSpPr>
        <p:spPr bwMode="auto">
          <a:xfrm>
            <a:off x="6471323" y="5434501"/>
            <a:ext cx="97942" cy="242182"/>
          </a:xfrm>
          <a:custGeom>
            <a:avLst/>
            <a:gdLst>
              <a:gd name="T0" fmla="*/ 8 w 17"/>
              <a:gd name="T1" fmla="*/ 5 h 42"/>
              <a:gd name="T2" fmla="*/ 7 w 17"/>
              <a:gd name="T3" fmla="*/ 30 h 42"/>
              <a:gd name="T4" fmla="*/ 2 w 17"/>
              <a:gd name="T5" fmla="*/ 40 h 42"/>
              <a:gd name="T6" fmla="*/ 14 w 17"/>
              <a:gd name="T7" fmla="*/ 28 h 42"/>
              <a:gd name="T8" fmla="*/ 11 w 17"/>
              <a:gd name="T9" fmla="*/ 0 h 42"/>
              <a:gd name="T10" fmla="*/ 8 w 17"/>
              <a:gd name="T11" fmla="*/ 5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" h="42">
                <a:moveTo>
                  <a:pt x="8" y="5"/>
                </a:moveTo>
                <a:cubicBezTo>
                  <a:pt x="9" y="12"/>
                  <a:pt x="9" y="26"/>
                  <a:pt x="7" y="30"/>
                </a:cubicBezTo>
                <a:cubicBezTo>
                  <a:pt x="5" y="35"/>
                  <a:pt x="0" y="39"/>
                  <a:pt x="2" y="40"/>
                </a:cubicBezTo>
                <a:cubicBezTo>
                  <a:pt x="4" y="42"/>
                  <a:pt x="12" y="34"/>
                  <a:pt x="14" y="28"/>
                </a:cubicBezTo>
                <a:cubicBezTo>
                  <a:pt x="17" y="22"/>
                  <a:pt x="11" y="0"/>
                  <a:pt x="11" y="0"/>
                </a:cubicBezTo>
                <a:lnTo>
                  <a:pt x="8" y="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0" name="Freeform 51">
            <a:extLst>
              <a:ext uri="{FF2B5EF4-FFF2-40B4-BE49-F238E27FC236}">
                <a16:creationId xmlns:a16="http://schemas.microsoft.com/office/drawing/2014/main" xmlns="" id="{9857A4E1-B09B-40D4-B81A-F09A4783B2ED}"/>
              </a:ext>
            </a:extLst>
          </p:cNvPr>
          <p:cNvSpPr>
            <a:spLocks/>
          </p:cNvSpPr>
          <p:nvPr/>
        </p:nvSpPr>
        <p:spPr bwMode="auto">
          <a:xfrm>
            <a:off x="7000207" y="5739010"/>
            <a:ext cx="320535" cy="340124"/>
          </a:xfrm>
          <a:custGeom>
            <a:avLst/>
            <a:gdLst>
              <a:gd name="T0" fmla="*/ 53 w 56"/>
              <a:gd name="T1" fmla="*/ 50 h 59"/>
              <a:gd name="T2" fmla="*/ 30 w 56"/>
              <a:gd name="T3" fmla="*/ 36 h 59"/>
              <a:gd name="T4" fmla="*/ 53 w 56"/>
              <a:gd name="T5" fmla="*/ 16 h 59"/>
              <a:gd name="T6" fmla="*/ 32 w 56"/>
              <a:gd name="T7" fmla="*/ 0 h 59"/>
              <a:gd name="T8" fmla="*/ 10 w 56"/>
              <a:gd name="T9" fmla="*/ 26 h 59"/>
              <a:gd name="T10" fmla="*/ 0 w 56"/>
              <a:gd name="T11" fmla="*/ 36 h 59"/>
              <a:gd name="T12" fmla="*/ 10 w 56"/>
              <a:gd name="T13" fmla="*/ 44 h 59"/>
              <a:gd name="T14" fmla="*/ 25 w 56"/>
              <a:gd name="T15" fmla="*/ 50 h 59"/>
              <a:gd name="T16" fmla="*/ 45 w 56"/>
              <a:gd name="T17" fmla="*/ 59 h 59"/>
              <a:gd name="T18" fmla="*/ 53 w 56"/>
              <a:gd name="T19" fmla="*/ 5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6" h="59">
                <a:moveTo>
                  <a:pt x="53" y="50"/>
                </a:moveTo>
                <a:cubicBezTo>
                  <a:pt x="53" y="50"/>
                  <a:pt x="35" y="49"/>
                  <a:pt x="30" y="36"/>
                </a:cubicBezTo>
                <a:cubicBezTo>
                  <a:pt x="53" y="16"/>
                  <a:pt x="53" y="16"/>
                  <a:pt x="53" y="16"/>
                </a:cubicBezTo>
                <a:cubicBezTo>
                  <a:pt x="32" y="0"/>
                  <a:pt x="32" y="0"/>
                  <a:pt x="32" y="0"/>
                </a:cubicBezTo>
                <a:cubicBezTo>
                  <a:pt x="10" y="26"/>
                  <a:pt x="10" y="26"/>
                  <a:pt x="10" y="26"/>
                </a:cubicBezTo>
                <a:cubicBezTo>
                  <a:pt x="0" y="36"/>
                  <a:pt x="0" y="36"/>
                  <a:pt x="0" y="36"/>
                </a:cubicBezTo>
                <a:cubicBezTo>
                  <a:pt x="10" y="44"/>
                  <a:pt x="10" y="44"/>
                  <a:pt x="10" y="44"/>
                </a:cubicBezTo>
                <a:cubicBezTo>
                  <a:pt x="10" y="44"/>
                  <a:pt x="19" y="46"/>
                  <a:pt x="25" y="50"/>
                </a:cubicBezTo>
                <a:cubicBezTo>
                  <a:pt x="31" y="54"/>
                  <a:pt x="35" y="59"/>
                  <a:pt x="45" y="59"/>
                </a:cubicBezTo>
                <a:cubicBezTo>
                  <a:pt x="56" y="59"/>
                  <a:pt x="53" y="50"/>
                  <a:pt x="53" y="50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Line 52">
            <a:extLst>
              <a:ext uri="{FF2B5EF4-FFF2-40B4-BE49-F238E27FC236}">
                <a16:creationId xmlns:a16="http://schemas.microsoft.com/office/drawing/2014/main" xmlns="" id="{B4DADE13-AB90-4794-9DCA-D8D11B1E280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51848" y="4581522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2" name="Line 53">
            <a:extLst>
              <a:ext uri="{FF2B5EF4-FFF2-40B4-BE49-F238E27FC236}">
                <a16:creationId xmlns:a16="http://schemas.microsoft.com/office/drawing/2014/main" xmlns="" id="{DA4B587E-9EEA-474D-87A2-3530510BC38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51848" y="4581522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Freeform 54">
            <a:extLst>
              <a:ext uri="{FF2B5EF4-FFF2-40B4-BE49-F238E27FC236}">
                <a16:creationId xmlns:a16="http://schemas.microsoft.com/office/drawing/2014/main" xmlns="" id="{BF7B606D-49CF-49D7-BAB3-29300732314F}"/>
              </a:ext>
            </a:extLst>
          </p:cNvPr>
          <p:cNvSpPr>
            <a:spLocks/>
          </p:cNvSpPr>
          <p:nvPr/>
        </p:nvSpPr>
        <p:spPr bwMode="auto">
          <a:xfrm>
            <a:off x="6115173" y="4282356"/>
            <a:ext cx="562717" cy="840515"/>
          </a:xfrm>
          <a:custGeom>
            <a:avLst/>
            <a:gdLst>
              <a:gd name="T0" fmla="*/ 82 w 98"/>
              <a:gd name="T1" fmla="*/ 0 h 146"/>
              <a:gd name="T2" fmla="*/ 81 w 98"/>
              <a:gd name="T3" fmla="*/ 2 h 146"/>
              <a:gd name="T4" fmla="*/ 80 w 98"/>
              <a:gd name="T5" fmla="*/ 4 h 146"/>
              <a:gd name="T6" fmla="*/ 80 w 98"/>
              <a:gd name="T7" fmla="*/ 4 h 146"/>
              <a:gd name="T8" fmla="*/ 80 w 98"/>
              <a:gd name="T9" fmla="*/ 4 h 146"/>
              <a:gd name="T10" fmla="*/ 80 w 98"/>
              <a:gd name="T11" fmla="*/ 4 h 146"/>
              <a:gd name="T12" fmla="*/ 77 w 98"/>
              <a:gd name="T13" fmla="*/ 6 h 146"/>
              <a:gd name="T14" fmla="*/ 76 w 98"/>
              <a:gd name="T15" fmla="*/ 7 h 146"/>
              <a:gd name="T16" fmla="*/ 73 w 98"/>
              <a:gd name="T17" fmla="*/ 8 h 146"/>
              <a:gd name="T18" fmla="*/ 73 w 98"/>
              <a:gd name="T19" fmla="*/ 8 h 146"/>
              <a:gd name="T20" fmla="*/ 8 w 98"/>
              <a:gd name="T21" fmla="*/ 108 h 146"/>
              <a:gd name="T22" fmla="*/ 3 w 98"/>
              <a:gd name="T23" fmla="*/ 141 h 146"/>
              <a:gd name="T24" fmla="*/ 3 w 98"/>
              <a:gd name="T25" fmla="*/ 141 h 146"/>
              <a:gd name="T26" fmla="*/ 5 w 98"/>
              <a:gd name="T27" fmla="*/ 141 h 146"/>
              <a:gd name="T28" fmla="*/ 8 w 98"/>
              <a:gd name="T29" fmla="*/ 142 h 146"/>
              <a:gd name="T30" fmla="*/ 12 w 98"/>
              <a:gd name="T31" fmla="*/ 144 h 146"/>
              <a:gd name="T32" fmla="*/ 13 w 98"/>
              <a:gd name="T33" fmla="*/ 146 h 146"/>
              <a:gd name="T34" fmla="*/ 13 w 98"/>
              <a:gd name="T35" fmla="*/ 146 h 146"/>
              <a:gd name="T36" fmla="*/ 30 w 98"/>
              <a:gd name="T37" fmla="*/ 137 h 146"/>
              <a:gd name="T38" fmla="*/ 98 w 98"/>
              <a:gd name="T39" fmla="*/ 25 h 146"/>
              <a:gd name="T40" fmla="*/ 82 w 98"/>
              <a:gd name="T41" fmla="*/ 0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8" h="146">
                <a:moveTo>
                  <a:pt x="82" y="0"/>
                </a:moveTo>
                <a:cubicBezTo>
                  <a:pt x="82" y="0"/>
                  <a:pt x="81" y="1"/>
                  <a:pt x="81" y="2"/>
                </a:cubicBezTo>
                <a:cubicBezTo>
                  <a:pt x="81" y="2"/>
                  <a:pt x="81" y="3"/>
                  <a:pt x="80" y="4"/>
                </a:cubicBezTo>
                <a:cubicBezTo>
                  <a:pt x="80" y="4"/>
                  <a:pt x="80" y="4"/>
                  <a:pt x="80" y="4"/>
                </a:cubicBezTo>
                <a:cubicBezTo>
                  <a:pt x="80" y="4"/>
                  <a:pt x="80" y="4"/>
                  <a:pt x="80" y="4"/>
                </a:cubicBezTo>
                <a:cubicBezTo>
                  <a:pt x="80" y="4"/>
                  <a:pt x="80" y="4"/>
                  <a:pt x="80" y="4"/>
                </a:cubicBezTo>
                <a:cubicBezTo>
                  <a:pt x="79" y="5"/>
                  <a:pt x="78" y="6"/>
                  <a:pt x="77" y="6"/>
                </a:cubicBezTo>
                <a:cubicBezTo>
                  <a:pt x="77" y="7"/>
                  <a:pt x="76" y="7"/>
                  <a:pt x="76" y="7"/>
                </a:cubicBezTo>
                <a:cubicBezTo>
                  <a:pt x="75" y="7"/>
                  <a:pt x="74" y="8"/>
                  <a:pt x="73" y="8"/>
                </a:cubicBezTo>
                <a:cubicBezTo>
                  <a:pt x="73" y="8"/>
                  <a:pt x="73" y="8"/>
                  <a:pt x="73" y="8"/>
                </a:cubicBezTo>
                <a:cubicBezTo>
                  <a:pt x="47" y="39"/>
                  <a:pt x="22" y="71"/>
                  <a:pt x="8" y="108"/>
                </a:cubicBezTo>
                <a:cubicBezTo>
                  <a:pt x="4" y="118"/>
                  <a:pt x="0" y="130"/>
                  <a:pt x="3" y="141"/>
                </a:cubicBezTo>
                <a:cubicBezTo>
                  <a:pt x="3" y="141"/>
                  <a:pt x="3" y="141"/>
                  <a:pt x="3" y="141"/>
                </a:cubicBezTo>
                <a:cubicBezTo>
                  <a:pt x="4" y="141"/>
                  <a:pt x="5" y="141"/>
                  <a:pt x="5" y="141"/>
                </a:cubicBezTo>
                <a:cubicBezTo>
                  <a:pt x="6" y="141"/>
                  <a:pt x="7" y="142"/>
                  <a:pt x="8" y="142"/>
                </a:cubicBezTo>
                <a:cubicBezTo>
                  <a:pt x="9" y="143"/>
                  <a:pt x="10" y="143"/>
                  <a:pt x="12" y="144"/>
                </a:cubicBezTo>
                <a:cubicBezTo>
                  <a:pt x="12" y="144"/>
                  <a:pt x="12" y="145"/>
                  <a:pt x="13" y="146"/>
                </a:cubicBezTo>
                <a:cubicBezTo>
                  <a:pt x="13" y="146"/>
                  <a:pt x="13" y="146"/>
                  <a:pt x="13" y="146"/>
                </a:cubicBezTo>
                <a:cubicBezTo>
                  <a:pt x="19" y="145"/>
                  <a:pt x="25" y="141"/>
                  <a:pt x="30" y="137"/>
                </a:cubicBezTo>
                <a:cubicBezTo>
                  <a:pt x="48" y="121"/>
                  <a:pt x="84" y="40"/>
                  <a:pt x="98" y="25"/>
                </a:cubicBezTo>
                <a:lnTo>
                  <a:pt x="82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4" name="Freeform 55">
            <a:extLst>
              <a:ext uri="{FF2B5EF4-FFF2-40B4-BE49-F238E27FC236}">
                <a16:creationId xmlns:a16="http://schemas.microsoft.com/office/drawing/2014/main" xmlns="" id="{CB98032F-0CA8-479D-9A73-653736AB4730}"/>
              </a:ext>
            </a:extLst>
          </p:cNvPr>
          <p:cNvSpPr>
            <a:spLocks/>
          </p:cNvSpPr>
          <p:nvPr/>
        </p:nvSpPr>
        <p:spPr bwMode="auto">
          <a:xfrm>
            <a:off x="6403654" y="4225372"/>
            <a:ext cx="349027" cy="338343"/>
          </a:xfrm>
          <a:custGeom>
            <a:avLst/>
            <a:gdLst>
              <a:gd name="T0" fmla="*/ 53 w 61"/>
              <a:gd name="T1" fmla="*/ 4 h 59"/>
              <a:gd name="T2" fmla="*/ 23 w 61"/>
              <a:gd name="T3" fmla="*/ 16 h 59"/>
              <a:gd name="T4" fmla="*/ 0 w 61"/>
              <a:gd name="T5" fmla="*/ 39 h 59"/>
              <a:gd name="T6" fmla="*/ 37 w 61"/>
              <a:gd name="T7" fmla="*/ 59 h 59"/>
              <a:gd name="T8" fmla="*/ 53 w 61"/>
              <a:gd name="T9" fmla="*/ 4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" h="59">
                <a:moveTo>
                  <a:pt x="53" y="4"/>
                </a:moveTo>
                <a:cubicBezTo>
                  <a:pt x="49" y="0"/>
                  <a:pt x="35" y="4"/>
                  <a:pt x="23" y="16"/>
                </a:cubicBezTo>
                <a:cubicBezTo>
                  <a:pt x="12" y="28"/>
                  <a:pt x="0" y="39"/>
                  <a:pt x="0" y="39"/>
                </a:cubicBezTo>
                <a:cubicBezTo>
                  <a:pt x="37" y="59"/>
                  <a:pt x="37" y="59"/>
                  <a:pt x="37" y="59"/>
                </a:cubicBezTo>
                <a:cubicBezTo>
                  <a:pt x="37" y="59"/>
                  <a:pt x="61" y="10"/>
                  <a:pt x="53" y="4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5" name="Freeform 56">
            <a:extLst>
              <a:ext uri="{FF2B5EF4-FFF2-40B4-BE49-F238E27FC236}">
                <a16:creationId xmlns:a16="http://schemas.microsoft.com/office/drawing/2014/main" xmlns="" id="{AC7908AB-ABD4-44F4-A0F4-CD78215E973A}"/>
              </a:ext>
            </a:extLst>
          </p:cNvPr>
          <p:cNvSpPr>
            <a:spLocks/>
          </p:cNvSpPr>
          <p:nvPr/>
        </p:nvSpPr>
        <p:spPr bwMode="auto">
          <a:xfrm>
            <a:off x="7217459" y="4743570"/>
            <a:ext cx="511076" cy="511076"/>
          </a:xfrm>
          <a:custGeom>
            <a:avLst/>
            <a:gdLst>
              <a:gd name="T0" fmla="*/ 12 w 89"/>
              <a:gd name="T1" fmla="*/ 87 h 89"/>
              <a:gd name="T2" fmla="*/ 3 w 89"/>
              <a:gd name="T3" fmla="*/ 67 h 89"/>
              <a:gd name="T4" fmla="*/ 21 w 89"/>
              <a:gd name="T5" fmla="*/ 49 h 89"/>
              <a:gd name="T6" fmla="*/ 83 w 89"/>
              <a:gd name="T7" fmla="*/ 0 h 89"/>
              <a:gd name="T8" fmla="*/ 89 w 89"/>
              <a:gd name="T9" fmla="*/ 17 h 89"/>
              <a:gd name="T10" fmla="*/ 26 w 89"/>
              <a:gd name="T11" fmla="*/ 82 h 89"/>
              <a:gd name="T12" fmla="*/ 17 w 89"/>
              <a:gd name="T13" fmla="*/ 88 h 89"/>
              <a:gd name="T14" fmla="*/ 9 w 89"/>
              <a:gd name="T15" fmla="*/ 85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9" h="89">
                <a:moveTo>
                  <a:pt x="12" y="87"/>
                </a:moveTo>
                <a:cubicBezTo>
                  <a:pt x="3" y="86"/>
                  <a:pt x="0" y="74"/>
                  <a:pt x="3" y="67"/>
                </a:cubicBezTo>
                <a:cubicBezTo>
                  <a:pt x="7" y="59"/>
                  <a:pt x="14" y="54"/>
                  <a:pt x="21" y="49"/>
                </a:cubicBezTo>
                <a:cubicBezTo>
                  <a:pt x="43" y="35"/>
                  <a:pt x="63" y="18"/>
                  <a:pt x="83" y="0"/>
                </a:cubicBezTo>
                <a:cubicBezTo>
                  <a:pt x="85" y="6"/>
                  <a:pt x="87" y="12"/>
                  <a:pt x="89" y="17"/>
                </a:cubicBezTo>
                <a:cubicBezTo>
                  <a:pt x="69" y="40"/>
                  <a:pt x="48" y="61"/>
                  <a:pt x="26" y="82"/>
                </a:cubicBezTo>
                <a:cubicBezTo>
                  <a:pt x="24" y="85"/>
                  <a:pt x="21" y="87"/>
                  <a:pt x="17" y="88"/>
                </a:cubicBezTo>
                <a:cubicBezTo>
                  <a:pt x="14" y="89"/>
                  <a:pt x="10" y="88"/>
                  <a:pt x="9" y="8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6" name="Freeform 57">
            <a:extLst>
              <a:ext uri="{FF2B5EF4-FFF2-40B4-BE49-F238E27FC236}">
                <a16:creationId xmlns:a16="http://schemas.microsoft.com/office/drawing/2014/main" xmlns="" id="{3C1BA283-7A0E-43FA-ADEE-2B44AA03F622}"/>
              </a:ext>
            </a:extLst>
          </p:cNvPr>
          <p:cNvSpPr>
            <a:spLocks/>
          </p:cNvSpPr>
          <p:nvPr/>
        </p:nvSpPr>
        <p:spPr bwMode="auto">
          <a:xfrm>
            <a:off x="6964592" y="4408788"/>
            <a:ext cx="425600" cy="835173"/>
          </a:xfrm>
          <a:custGeom>
            <a:avLst/>
            <a:gdLst>
              <a:gd name="T0" fmla="*/ 51 w 74"/>
              <a:gd name="T1" fmla="*/ 145 h 145"/>
              <a:gd name="T2" fmla="*/ 71 w 74"/>
              <a:gd name="T3" fmla="*/ 135 h 145"/>
              <a:gd name="T4" fmla="*/ 74 w 74"/>
              <a:gd name="T5" fmla="*/ 133 h 145"/>
              <a:gd name="T6" fmla="*/ 74 w 74"/>
              <a:gd name="T7" fmla="*/ 128 h 145"/>
              <a:gd name="T8" fmla="*/ 31 w 74"/>
              <a:gd name="T9" fmla="*/ 4 h 145"/>
              <a:gd name="T10" fmla="*/ 0 w 74"/>
              <a:gd name="T11" fmla="*/ 0 h 145"/>
              <a:gd name="T12" fmla="*/ 38 w 74"/>
              <a:gd name="T13" fmla="*/ 127 h 145"/>
              <a:gd name="T14" fmla="*/ 51 w 74"/>
              <a:gd name="T15" fmla="*/ 145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4" h="145">
                <a:moveTo>
                  <a:pt x="51" y="145"/>
                </a:moveTo>
                <a:cubicBezTo>
                  <a:pt x="57" y="140"/>
                  <a:pt x="65" y="137"/>
                  <a:pt x="71" y="135"/>
                </a:cubicBezTo>
                <a:cubicBezTo>
                  <a:pt x="72" y="134"/>
                  <a:pt x="73" y="134"/>
                  <a:pt x="74" y="133"/>
                </a:cubicBezTo>
                <a:cubicBezTo>
                  <a:pt x="74" y="132"/>
                  <a:pt x="74" y="130"/>
                  <a:pt x="74" y="128"/>
                </a:cubicBezTo>
                <a:cubicBezTo>
                  <a:pt x="74" y="104"/>
                  <a:pt x="34" y="25"/>
                  <a:pt x="31" y="4"/>
                </a:cubicBezTo>
                <a:cubicBezTo>
                  <a:pt x="0" y="0"/>
                  <a:pt x="0" y="0"/>
                  <a:pt x="0" y="0"/>
                </a:cubicBezTo>
                <a:cubicBezTo>
                  <a:pt x="9" y="44"/>
                  <a:pt x="17" y="88"/>
                  <a:pt x="38" y="127"/>
                </a:cubicBezTo>
                <a:cubicBezTo>
                  <a:pt x="42" y="133"/>
                  <a:pt x="46" y="140"/>
                  <a:pt x="51" y="14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7" name="Freeform 58">
            <a:extLst>
              <a:ext uri="{FF2B5EF4-FFF2-40B4-BE49-F238E27FC236}">
                <a16:creationId xmlns:a16="http://schemas.microsoft.com/office/drawing/2014/main" xmlns="" id="{BD4087A2-CF31-4C51-ABD5-F0B1A73F1FD3}"/>
              </a:ext>
            </a:extLst>
          </p:cNvPr>
          <p:cNvSpPr>
            <a:spLocks/>
          </p:cNvSpPr>
          <p:nvPr/>
        </p:nvSpPr>
        <p:spPr bwMode="auto">
          <a:xfrm>
            <a:off x="6959249" y="4282356"/>
            <a:ext cx="252867" cy="379301"/>
          </a:xfrm>
          <a:custGeom>
            <a:avLst/>
            <a:gdLst>
              <a:gd name="T0" fmla="*/ 12 w 44"/>
              <a:gd name="T1" fmla="*/ 2 h 66"/>
              <a:gd name="T2" fmla="*/ 2 w 44"/>
              <a:gd name="T3" fmla="*/ 33 h 66"/>
              <a:gd name="T4" fmla="*/ 5 w 44"/>
              <a:gd name="T5" fmla="*/ 66 h 66"/>
              <a:gd name="T6" fmla="*/ 44 w 44"/>
              <a:gd name="T7" fmla="*/ 50 h 66"/>
              <a:gd name="T8" fmla="*/ 12 w 44"/>
              <a:gd name="T9" fmla="*/ 2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" h="66">
                <a:moveTo>
                  <a:pt x="12" y="2"/>
                </a:moveTo>
                <a:cubicBezTo>
                  <a:pt x="7" y="3"/>
                  <a:pt x="0" y="16"/>
                  <a:pt x="2" y="33"/>
                </a:cubicBezTo>
                <a:cubicBezTo>
                  <a:pt x="4" y="49"/>
                  <a:pt x="5" y="66"/>
                  <a:pt x="5" y="66"/>
                </a:cubicBezTo>
                <a:cubicBezTo>
                  <a:pt x="44" y="50"/>
                  <a:pt x="44" y="50"/>
                  <a:pt x="44" y="50"/>
                </a:cubicBezTo>
                <a:cubicBezTo>
                  <a:pt x="44" y="50"/>
                  <a:pt x="22" y="0"/>
                  <a:pt x="12" y="2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8" name="Freeform 59">
            <a:extLst>
              <a:ext uri="{FF2B5EF4-FFF2-40B4-BE49-F238E27FC236}">
                <a16:creationId xmlns:a16="http://schemas.microsoft.com/office/drawing/2014/main" xmlns="" id="{54018715-775A-4179-AC45-9DCAAA5F92D8}"/>
              </a:ext>
            </a:extLst>
          </p:cNvPr>
          <p:cNvSpPr>
            <a:spLocks/>
          </p:cNvSpPr>
          <p:nvPr/>
        </p:nvSpPr>
        <p:spPr bwMode="auto">
          <a:xfrm>
            <a:off x="6798981" y="4150580"/>
            <a:ext cx="126434" cy="160268"/>
          </a:xfrm>
          <a:custGeom>
            <a:avLst/>
            <a:gdLst>
              <a:gd name="T0" fmla="*/ 0 w 71"/>
              <a:gd name="T1" fmla="*/ 77 h 90"/>
              <a:gd name="T2" fmla="*/ 29 w 71"/>
              <a:gd name="T3" fmla="*/ 0 h 90"/>
              <a:gd name="T4" fmla="*/ 71 w 71"/>
              <a:gd name="T5" fmla="*/ 19 h 90"/>
              <a:gd name="T6" fmla="*/ 68 w 71"/>
              <a:gd name="T7" fmla="*/ 90 h 90"/>
              <a:gd name="T8" fmla="*/ 0 w 71"/>
              <a:gd name="T9" fmla="*/ 77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1" h="90">
                <a:moveTo>
                  <a:pt x="0" y="77"/>
                </a:moveTo>
                <a:lnTo>
                  <a:pt x="29" y="0"/>
                </a:lnTo>
                <a:lnTo>
                  <a:pt x="71" y="19"/>
                </a:lnTo>
                <a:lnTo>
                  <a:pt x="68" y="90"/>
                </a:lnTo>
                <a:lnTo>
                  <a:pt x="0" y="7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9" name="Freeform 60">
            <a:extLst>
              <a:ext uri="{FF2B5EF4-FFF2-40B4-BE49-F238E27FC236}">
                <a16:creationId xmlns:a16="http://schemas.microsoft.com/office/drawing/2014/main" xmlns="" id="{723DDEB4-35F4-4FB7-90E3-AF108C2CF5B6}"/>
              </a:ext>
            </a:extLst>
          </p:cNvPr>
          <p:cNvSpPr>
            <a:spLocks/>
          </p:cNvSpPr>
          <p:nvPr/>
        </p:nvSpPr>
        <p:spPr bwMode="auto">
          <a:xfrm>
            <a:off x="6832816" y="3781964"/>
            <a:ext cx="309851" cy="219033"/>
          </a:xfrm>
          <a:custGeom>
            <a:avLst/>
            <a:gdLst>
              <a:gd name="T0" fmla="*/ 1 w 54"/>
              <a:gd name="T1" fmla="*/ 7 h 38"/>
              <a:gd name="T2" fmla="*/ 5 w 54"/>
              <a:gd name="T3" fmla="*/ 27 h 38"/>
              <a:gd name="T4" fmla="*/ 22 w 54"/>
              <a:gd name="T5" fmla="*/ 38 h 38"/>
              <a:gd name="T6" fmla="*/ 25 w 54"/>
              <a:gd name="T7" fmla="*/ 37 h 38"/>
              <a:gd name="T8" fmla="*/ 24 w 54"/>
              <a:gd name="T9" fmla="*/ 35 h 38"/>
              <a:gd name="T10" fmla="*/ 18 w 54"/>
              <a:gd name="T11" fmla="*/ 27 h 38"/>
              <a:gd name="T12" fmla="*/ 45 w 54"/>
              <a:gd name="T13" fmla="*/ 35 h 38"/>
              <a:gd name="T14" fmla="*/ 52 w 54"/>
              <a:gd name="T15" fmla="*/ 33 h 38"/>
              <a:gd name="T16" fmla="*/ 53 w 54"/>
              <a:gd name="T17" fmla="*/ 24 h 38"/>
              <a:gd name="T18" fmla="*/ 37 w 54"/>
              <a:gd name="T19" fmla="*/ 5 h 38"/>
              <a:gd name="T20" fmla="*/ 12 w 54"/>
              <a:gd name="T21" fmla="*/ 1 h 38"/>
              <a:gd name="T22" fmla="*/ 2 w 54"/>
              <a:gd name="T23" fmla="*/ 7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4" h="38">
                <a:moveTo>
                  <a:pt x="1" y="7"/>
                </a:moveTo>
                <a:cubicBezTo>
                  <a:pt x="0" y="14"/>
                  <a:pt x="1" y="21"/>
                  <a:pt x="5" y="27"/>
                </a:cubicBezTo>
                <a:cubicBezTo>
                  <a:pt x="9" y="32"/>
                  <a:pt x="15" y="37"/>
                  <a:pt x="22" y="38"/>
                </a:cubicBezTo>
                <a:cubicBezTo>
                  <a:pt x="23" y="38"/>
                  <a:pt x="24" y="38"/>
                  <a:pt x="25" y="37"/>
                </a:cubicBezTo>
                <a:cubicBezTo>
                  <a:pt x="25" y="37"/>
                  <a:pt x="25" y="36"/>
                  <a:pt x="24" y="35"/>
                </a:cubicBezTo>
                <a:cubicBezTo>
                  <a:pt x="22" y="32"/>
                  <a:pt x="20" y="30"/>
                  <a:pt x="18" y="27"/>
                </a:cubicBezTo>
                <a:cubicBezTo>
                  <a:pt x="26" y="32"/>
                  <a:pt x="35" y="35"/>
                  <a:pt x="45" y="35"/>
                </a:cubicBezTo>
                <a:cubicBezTo>
                  <a:pt x="47" y="35"/>
                  <a:pt x="50" y="35"/>
                  <a:pt x="52" y="33"/>
                </a:cubicBezTo>
                <a:cubicBezTo>
                  <a:pt x="54" y="31"/>
                  <a:pt x="54" y="27"/>
                  <a:pt x="53" y="24"/>
                </a:cubicBezTo>
                <a:cubicBezTo>
                  <a:pt x="50" y="16"/>
                  <a:pt x="44" y="9"/>
                  <a:pt x="37" y="5"/>
                </a:cubicBezTo>
                <a:cubicBezTo>
                  <a:pt x="29" y="1"/>
                  <a:pt x="20" y="0"/>
                  <a:pt x="12" y="1"/>
                </a:cubicBezTo>
                <a:cubicBezTo>
                  <a:pt x="8" y="2"/>
                  <a:pt x="4" y="3"/>
                  <a:pt x="2" y="7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0" name="Freeform 61">
            <a:extLst>
              <a:ext uri="{FF2B5EF4-FFF2-40B4-BE49-F238E27FC236}">
                <a16:creationId xmlns:a16="http://schemas.microsoft.com/office/drawing/2014/main" xmlns="" id="{2395C751-B4C1-46EC-BBDD-68E16DB0C063}"/>
              </a:ext>
            </a:extLst>
          </p:cNvPr>
          <p:cNvSpPr>
            <a:spLocks/>
          </p:cNvSpPr>
          <p:nvPr/>
        </p:nvSpPr>
        <p:spPr bwMode="auto">
          <a:xfrm>
            <a:off x="6734874" y="3792648"/>
            <a:ext cx="144241" cy="265333"/>
          </a:xfrm>
          <a:custGeom>
            <a:avLst/>
            <a:gdLst>
              <a:gd name="T0" fmla="*/ 22 w 25"/>
              <a:gd name="T1" fmla="*/ 16 h 46"/>
              <a:gd name="T2" fmla="*/ 12 w 25"/>
              <a:gd name="T3" fmla="*/ 26 h 46"/>
              <a:gd name="T4" fmla="*/ 9 w 25"/>
              <a:gd name="T5" fmla="*/ 29 h 46"/>
              <a:gd name="T6" fmla="*/ 7 w 25"/>
              <a:gd name="T7" fmla="*/ 37 h 46"/>
              <a:gd name="T8" fmla="*/ 6 w 25"/>
              <a:gd name="T9" fmla="*/ 46 h 46"/>
              <a:gd name="T10" fmla="*/ 2 w 25"/>
              <a:gd name="T11" fmla="*/ 46 h 46"/>
              <a:gd name="T12" fmla="*/ 2 w 25"/>
              <a:gd name="T13" fmla="*/ 24 h 46"/>
              <a:gd name="T14" fmla="*/ 14 w 25"/>
              <a:gd name="T15" fmla="*/ 5 h 46"/>
              <a:gd name="T16" fmla="*/ 25 w 25"/>
              <a:gd name="T17" fmla="*/ 1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" h="46">
                <a:moveTo>
                  <a:pt x="22" y="16"/>
                </a:moveTo>
                <a:cubicBezTo>
                  <a:pt x="19" y="20"/>
                  <a:pt x="16" y="24"/>
                  <a:pt x="12" y="26"/>
                </a:cubicBezTo>
                <a:cubicBezTo>
                  <a:pt x="11" y="27"/>
                  <a:pt x="10" y="28"/>
                  <a:pt x="9" y="29"/>
                </a:cubicBezTo>
                <a:cubicBezTo>
                  <a:pt x="7" y="31"/>
                  <a:pt x="7" y="34"/>
                  <a:pt x="7" y="37"/>
                </a:cubicBezTo>
                <a:cubicBezTo>
                  <a:pt x="6" y="40"/>
                  <a:pt x="6" y="43"/>
                  <a:pt x="6" y="46"/>
                </a:cubicBezTo>
                <a:cubicBezTo>
                  <a:pt x="5" y="46"/>
                  <a:pt x="4" y="46"/>
                  <a:pt x="2" y="46"/>
                </a:cubicBezTo>
                <a:cubicBezTo>
                  <a:pt x="1" y="39"/>
                  <a:pt x="0" y="31"/>
                  <a:pt x="2" y="24"/>
                </a:cubicBezTo>
                <a:cubicBezTo>
                  <a:pt x="4" y="16"/>
                  <a:pt x="8" y="9"/>
                  <a:pt x="14" y="5"/>
                </a:cubicBezTo>
                <a:cubicBezTo>
                  <a:pt x="17" y="2"/>
                  <a:pt x="21" y="0"/>
                  <a:pt x="25" y="1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1" name="Freeform 62">
            <a:extLst>
              <a:ext uri="{FF2B5EF4-FFF2-40B4-BE49-F238E27FC236}">
                <a16:creationId xmlns:a16="http://schemas.microsoft.com/office/drawing/2014/main" xmlns="" id="{C84E428F-E597-48C5-8428-FAD5F7DE872F}"/>
              </a:ext>
            </a:extLst>
          </p:cNvPr>
          <p:cNvSpPr>
            <a:spLocks/>
          </p:cNvSpPr>
          <p:nvPr/>
        </p:nvSpPr>
        <p:spPr bwMode="auto">
          <a:xfrm>
            <a:off x="7044725" y="3942232"/>
            <a:ext cx="81915" cy="185198"/>
          </a:xfrm>
          <a:custGeom>
            <a:avLst/>
            <a:gdLst>
              <a:gd name="T0" fmla="*/ 5 w 14"/>
              <a:gd name="T1" fmla="*/ 7 h 32"/>
              <a:gd name="T2" fmla="*/ 0 w 14"/>
              <a:gd name="T3" fmla="*/ 28 h 32"/>
              <a:gd name="T4" fmla="*/ 0 w 14"/>
              <a:gd name="T5" fmla="*/ 29 h 32"/>
              <a:gd name="T6" fmla="*/ 1 w 14"/>
              <a:gd name="T7" fmla="*/ 30 h 32"/>
              <a:gd name="T8" fmla="*/ 4 w 14"/>
              <a:gd name="T9" fmla="*/ 32 h 32"/>
              <a:gd name="T10" fmla="*/ 9 w 14"/>
              <a:gd name="T11" fmla="*/ 27 h 32"/>
              <a:gd name="T12" fmla="*/ 13 w 14"/>
              <a:gd name="T13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" h="32">
                <a:moveTo>
                  <a:pt x="5" y="7"/>
                </a:moveTo>
                <a:cubicBezTo>
                  <a:pt x="6" y="15"/>
                  <a:pt x="4" y="22"/>
                  <a:pt x="0" y="28"/>
                </a:cubicBezTo>
                <a:cubicBezTo>
                  <a:pt x="0" y="28"/>
                  <a:pt x="0" y="29"/>
                  <a:pt x="0" y="29"/>
                </a:cubicBezTo>
                <a:cubicBezTo>
                  <a:pt x="0" y="30"/>
                  <a:pt x="1" y="30"/>
                  <a:pt x="1" y="30"/>
                </a:cubicBezTo>
                <a:cubicBezTo>
                  <a:pt x="2" y="31"/>
                  <a:pt x="3" y="32"/>
                  <a:pt x="4" y="32"/>
                </a:cubicBezTo>
                <a:cubicBezTo>
                  <a:pt x="7" y="31"/>
                  <a:pt x="8" y="29"/>
                  <a:pt x="9" y="27"/>
                </a:cubicBezTo>
                <a:cubicBezTo>
                  <a:pt x="12" y="19"/>
                  <a:pt x="14" y="9"/>
                  <a:pt x="13" y="0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2" name="Freeform 63">
            <a:extLst>
              <a:ext uri="{FF2B5EF4-FFF2-40B4-BE49-F238E27FC236}">
                <a16:creationId xmlns:a16="http://schemas.microsoft.com/office/drawing/2014/main" xmlns="" id="{DE1F9026-9516-41BB-967E-DAF1D5BB22C2}"/>
              </a:ext>
            </a:extLst>
          </p:cNvPr>
          <p:cNvSpPr>
            <a:spLocks noEditPoints="1"/>
          </p:cNvSpPr>
          <p:nvPr/>
        </p:nvSpPr>
        <p:spPr bwMode="auto">
          <a:xfrm>
            <a:off x="6752682" y="4045515"/>
            <a:ext cx="315194" cy="219033"/>
          </a:xfrm>
          <a:custGeom>
            <a:avLst/>
            <a:gdLst>
              <a:gd name="T0" fmla="*/ 50 w 55"/>
              <a:gd name="T1" fmla="*/ 12 h 38"/>
              <a:gd name="T2" fmla="*/ 45 w 55"/>
              <a:gd name="T3" fmla="*/ 14 h 38"/>
              <a:gd name="T4" fmla="*/ 39 w 55"/>
              <a:gd name="T5" fmla="*/ 24 h 38"/>
              <a:gd name="T6" fmla="*/ 29 w 55"/>
              <a:gd name="T7" fmla="*/ 16 h 38"/>
              <a:gd name="T8" fmla="*/ 17 w 55"/>
              <a:gd name="T9" fmla="*/ 17 h 38"/>
              <a:gd name="T10" fmla="*/ 13 w 55"/>
              <a:gd name="T11" fmla="*/ 18 h 38"/>
              <a:gd name="T12" fmla="*/ 10 w 55"/>
              <a:gd name="T13" fmla="*/ 15 h 38"/>
              <a:gd name="T14" fmla="*/ 11 w 55"/>
              <a:gd name="T15" fmla="*/ 12 h 38"/>
              <a:gd name="T16" fmla="*/ 10 w 55"/>
              <a:gd name="T17" fmla="*/ 7 h 38"/>
              <a:gd name="T18" fmla="*/ 6 w 55"/>
              <a:gd name="T19" fmla="*/ 4 h 38"/>
              <a:gd name="T20" fmla="*/ 1 w 55"/>
              <a:gd name="T21" fmla="*/ 0 h 38"/>
              <a:gd name="T22" fmla="*/ 0 w 55"/>
              <a:gd name="T23" fmla="*/ 1 h 38"/>
              <a:gd name="T24" fmla="*/ 1 w 55"/>
              <a:gd name="T25" fmla="*/ 12 h 38"/>
              <a:gd name="T26" fmla="*/ 1 w 55"/>
              <a:gd name="T27" fmla="*/ 20 h 38"/>
              <a:gd name="T28" fmla="*/ 9 w 55"/>
              <a:gd name="T29" fmla="*/ 32 h 38"/>
              <a:gd name="T30" fmla="*/ 10 w 55"/>
              <a:gd name="T31" fmla="*/ 30 h 38"/>
              <a:gd name="T32" fmla="*/ 17 w 55"/>
              <a:gd name="T33" fmla="*/ 36 h 38"/>
              <a:gd name="T34" fmla="*/ 18 w 55"/>
              <a:gd name="T35" fmla="*/ 36 h 38"/>
              <a:gd name="T36" fmla="*/ 19 w 55"/>
              <a:gd name="T37" fmla="*/ 35 h 38"/>
              <a:gd name="T38" fmla="*/ 34 w 55"/>
              <a:gd name="T39" fmla="*/ 35 h 38"/>
              <a:gd name="T40" fmla="*/ 45 w 55"/>
              <a:gd name="T41" fmla="*/ 25 h 38"/>
              <a:gd name="T42" fmla="*/ 49 w 55"/>
              <a:gd name="T43" fmla="*/ 20 h 38"/>
              <a:gd name="T44" fmla="*/ 55 w 55"/>
              <a:gd name="T45" fmla="*/ 12 h 38"/>
              <a:gd name="T46" fmla="*/ 50 w 55"/>
              <a:gd name="T47" fmla="*/ 12 h 38"/>
              <a:gd name="T48" fmla="*/ 28 w 55"/>
              <a:gd name="T49" fmla="*/ 25 h 38"/>
              <a:gd name="T50" fmla="*/ 23 w 55"/>
              <a:gd name="T51" fmla="*/ 24 h 38"/>
              <a:gd name="T52" fmla="*/ 19 w 55"/>
              <a:gd name="T53" fmla="*/ 23 h 38"/>
              <a:gd name="T54" fmla="*/ 20 w 55"/>
              <a:gd name="T55" fmla="*/ 21 h 38"/>
              <a:gd name="T56" fmla="*/ 25 w 55"/>
              <a:gd name="T57" fmla="*/ 21 h 38"/>
              <a:gd name="T58" fmla="*/ 30 w 55"/>
              <a:gd name="T59" fmla="*/ 22 h 38"/>
              <a:gd name="T60" fmla="*/ 28 w 55"/>
              <a:gd name="T61" fmla="*/ 25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55" h="38">
                <a:moveTo>
                  <a:pt x="50" y="12"/>
                </a:moveTo>
                <a:cubicBezTo>
                  <a:pt x="48" y="12"/>
                  <a:pt x="46" y="13"/>
                  <a:pt x="45" y="14"/>
                </a:cubicBezTo>
                <a:cubicBezTo>
                  <a:pt x="41" y="16"/>
                  <a:pt x="40" y="20"/>
                  <a:pt x="39" y="24"/>
                </a:cubicBezTo>
                <a:cubicBezTo>
                  <a:pt x="37" y="20"/>
                  <a:pt x="33" y="17"/>
                  <a:pt x="29" y="16"/>
                </a:cubicBezTo>
                <a:cubicBezTo>
                  <a:pt x="25" y="15"/>
                  <a:pt x="21" y="15"/>
                  <a:pt x="17" y="17"/>
                </a:cubicBezTo>
                <a:cubicBezTo>
                  <a:pt x="16" y="17"/>
                  <a:pt x="14" y="18"/>
                  <a:pt x="13" y="18"/>
                </a:cubicBezTo>
                <a:cubicBezTo>
                  <a:pt x="11" y="18"/>
                  <a:pt x="10" y="17"/>
                  <a:pt x="10" y="15"/>
                </a:cubicBezTo>
                <a:cubicBezTo>
                  <a:pt x="10" y="14"/>
                  <a:pt x="11" y="13"/>
                  <a:pt x="11" y="12"/>
                </a:cubicBezTo>
                <a:cubicBezTo>
                  <a:pt x="12" y="11"/>
                  <a:pt x="11" y="8"/>
                  <a:pt x="10" y="7"/>
                </a:cubicBezTo>
                <a:cubicBezTo>
                  <a:pt x="9" y="6"/>
                  <a:pt x="7" y="5"/>
                  <a:pt x="6" y="4"/>
                </a:cubicBezTo>
                <a:cubicBezTo>
                  <a:pt x="4" y="3"/>
                  <a:pt x="2" y="1"/>
                  <a:pt x="1" y="0"/>
                </a:cubicBezTo>
                <a:cubicBezTo>
                  <a:pt x="0" y="1"/>
                  <a:pt x="0" y="1"/>
                  <a:pt x="0" y="1"/>
                </a:cubicBezTo>
                <a:cubicBezTo>
                  <a:pt x="0" y="5"/>
                  <a:pt x="1" y="9"/>
                  <a:pt x="1" y="12"/>
                </a:cubicBezTo>
                <a:cubicBezTo>
                  <a:pt x="1" y="15"/>
                  <a:pt x="1" y="18"/>
                  <a:pt x="1" y="20"/>
                </a:cubicBezTo>
                <a:cubicBezTo>
                  <a:pt x="2" y="25"/>
                  <a:pt x="5" y="29"/>
                  <a:pt x="9" y="32"/>
                </a:cubicBezTo>
                <a:cubicBezTo>
                  <a:pt x="10" y="30"/>
                  <a:pt x="10" y="30"/>
                  <a:pt x="10" y="30"/>
                </a:cubicBezTo>
                <a:cubicBezTo>
                  <a:pt x="12" y="32"/>
                  <a:pt x="14" y="34"/>
                  <a:pt x="17" y="36"/>
                </a:cubicBezTo>
                <a:cubicBezTo>
                  <a:pt x="17" y="36"/>
                  <a:pt x="18" y="36"/>
                  <a:pt x="18" y="36"/>
                </a:cubicBezTo>
                <a:cubicBezTo>
                  <a:pt x="19" y="36"/>
                  <a:pt x="19" y="36"/>
                  <a:pt x="19" y="35"/>
                </a:cubicBezTo>
                <a:cubicBezTo>
                  <a:pt x="23" y="38"/>
                  <a:pt x="29" y="37"/>
                  <a:pt x="34" y="35"/>
                </a:cubicBezTo>
                <a:cubicBezTo>
                  <a:pt x="38" y="33"/>
                  <a:pt x="42" y="30"/>
                  <a:pt x="45" y="25"/>
                </a:cubicBezTo>
                <a:cubicBezTo>
                  <a:pt x="46" y="24"/>
                  <a:pt x="47" y="22"/>
                  <a:pt x="49" y="20"/>
                </a:cubicBezTo>
                <a:cubicBezTo>
                  <a:pt x="51" y="17"/>
                  <a:pt x="53" y="15"/>
                  <a:pt x="55" y="12"/>
                </a:cubicBezTo>
                <a:cubicBezTo>
                  <a:pt x="53" y="11"/>
                  <a:pt x="52" y="12"/>
                  <a:pt x="50" y="12"/>
                </a:cubicBezTo>
                <a:close/>
                <a:moveTo>
                  <a:pt x="28" y="25"/>
                </a:moveTo>
                <a:cubicBezTo>
                  <a:pt x="27" y="24"/>
                  <a:pt x="25" y="24"/>
                  <a:pt x="23" y="24"/>
                </a:cubicBezTo>
                <a:cubicBezTo>
                  <a:pt x="22" y="24"/>
                  <a:pt x="20" y="23"/>
                  <a:pt x="19" y="23"/>
                </a:cubicBezTo>
                <a:cubicBezTo>
                  <a:pt x="19" y="22"/>
                  <a:pt x="19" y="21"/>
                  <a:pt x="20" y="21"/>
                </a:cubicBezTo>
                <a:cubicBezTo>
                  <a:pt x="21" y="21"/>
                  <a:pt x="23" y="21"/>
                  <a:pt x="25" y="21"/>
                </a:cubicBezTo>
                <a:cubicBezTo>
                  <a:pt x="26" y="21"/>
                  <a:pt x="28" y="21"/>
                  <a:pt x="30" y="22"/>
                </a:cubicBezTo>
                <a:cubicBezTo>
                  <a:pt x="31" y="23"/>
                  <a:pt x="30" y="25"/>
                  <a:pt x="28" y="2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3" name="Freeform 64">
            <a:extLst>
              <a:ext uri="{FF2B5EF4-FFF2-40B4-BE49-F238E27FC236}">
                <a16:creationId xmlns:a16="http://schemas.microsoft.com/office/drawing/2014/main" xmlns="" id="{3E2E41CF-770C-4A9F-B225-AE4AB52880C2}"/>
              </a:ext>
            </a:extLst>
          </p:cNvPr>
          <p:cNvSpPr>
            <a:spLocks/>
          </p:cNvSpPr>
          <p:nvPr/>
        </p:nvSpPr>
        <p:spPr bwMode="auto">
          <a:xfrm>
            <a:off x="7687577" y="4617137"/>
            <a:ext cx="121091" cy="229717"/>
          </a:xfrm>
          <a:custGeom>
            <a:avLst/>
            <a:gdLst>
              <a:gd name="T0" fmla="*/ 1 w 21"/>
              <a:gd name="T1" fmla="*/ 26 h 40"/>
              <a:gd name="T2" fmla="*/ 3 w 21"/>
              <a:gd name="T3" fmla="*/ 16 h 40"/>
              <a:gd name="T4" fmla="*/ 8 w 21"/>
              <a:gd name="T5" fmla="*/ 13 h 40"/>
              <a:gd name="T6" fmla="*/ 17 w 21"/>
              <a:gd name="T7" fmla="*/ 0 h 40"/>
              <a:gd name="T8" fmla="*/ 21 w 21"/>
              <a:gd name="T9" fmla="*/ 8 h 40"/>
              <a:gd name="T10" fmla="*/ 16 w 21"/>
              <a:gd name="T11" fmla="*/ 15 h 40"/>
              <a:gd name="T12" fmla="*/ 14 w 21"/>
              <a:gd name="T13" fmla="*/ 18 h 40"/>
              <a:gd name="T14" fmla="*/ 15 w 21"/>
              <a:gd name="T15" fmla="*/ 19 h 40"/>
              <a:gd name="T16" fmla="*/ 19 w 21"/>
              <a:gd name="T17" fmla="*/ 27 h 40"/>
              <a:gd name="T18" fmla="*/ 19 w 21"/>
              <a:gd name="T19" fmla="*/ 37 h 40"/>
              <a:gd name="T20" fmla="*/ 19 w 21"/>
              <a:gd name="T21" fmla="*/ 38 h 40"/>
              <a:gd name="T22" fmla="*/ 17 w 21"/>
              <a:gd name="T23" fmla="*/ 39 h 40"/>
              <a:gd name="T24" fmla="*/ 2 w 21"/>
              <a:gd name="T25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" h="40">
                <a:moveTo>
                  <a:pt x="1" y="26"/>
                </a:moveTo>
                <a:cubicBezTo>
                  <a:pt x="0" y="23"/>
                  <a:pt x="0" y="19"/>
                  <a:pt x="3" y="16"/>
                </a:cubicBezTo>
                <a:cubicBezTo>
                  <a:pt x="4" y="15"/>
                  <a:pt x="6" y="14"/>
                  <a:pt x="8" y="13"/>
                </a:cubicBezTo>
                <a:cubicBezTo>
                  <a:pt x="13" y="11"/>
                  <a:pt x="16" y="6"/>
                  <a:pt x="17" y="0"/>
                </a:cubicBezTo>
                <a:cubicBezTo>
                  <a:pt x="20" y="2"/>
                  <a:pt x="21" y="5"/>
                  <a:pt x="21" y="8"/>
                </a:cubicBezTo>
                <a:cubicBezTo>
                  <a:pt x="21" y="11"/>
                  <a:pt x="19" y="13"/>
                  <a:pt x="16" y="15"/>
                </a:cubicBezTo>
                <a:cubicBezTo>
                  <a:pt x="15" y="16"/>
                  <a:pt x="14" y="17"/>
                  <a:pt x="14" y="18"/>
                </a:cubicBezTo>
                <a:cubicBezTo>
                  <a:pt x="14" y="18"/>
                  <a:pt x="15" y="19"/>
                  <a:pt x="15" y="19"/>
                </a:cubicBezTo>
                <a:cubicBezTo>
                  <a:pt x="17" y="21"/>
                  <a:pt x="19" y="24"/>
                  <a:pt x="19" y="27"/>
                </a:cubicBezTo>
                <a:cubicBezTo>
                  <a:pt x="20" y="31"/>
                  <a:pt x="19" y="34"/>
                  <a:pt x="19" y="37"/>
                </a:cubicBezTo>
                <a:cubicBezTo>
                  <a:pt x="19" y="37"/>
                  <a:pt x="19" y="38"/>
                  <a:pt x="19" y="38"/>
                </a:cubicBezTo>
                <a:cubicBezTo>
                  <a:pt x="19" y="39"/>
                  <a:pt x="18" y="39"/>
                  <a:pt x="17" y="39"/>
                </a:cubicBezTo>
                <a:cubicBezTo>
                  <a:pt x="12" y="39"/>
                  <a:pt x="7" y="39"/>
                  <a:pt x="2" y="4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4" name="Freeform 65">
            <a:extLst>
              <a:ext uri="{FF2B5EF4-FFF2-40B4-BE49-F238E27FC236}">
                <a16:creationId xmlns:a16="http://schemas.microsoft.com/office/drawing/2014/main" xmlns="" id="{C71D018D-0FC4-4E57-B7F7-1C82D2C46FE3}"/>
              </a:ext>
            </a:extLst>
          </p:cNvPr>
          <p:cNvSpPr>
            <a:spLocks/>
          </p:cNvSpPr>
          <p:nvPr/>
        </p:nvSpPr>
        <p:spPr bwMode="auto">
          <a:xfrm>
            <a:off x="7700042" y="4236056"/>
            <a:ext cx="170952" cy="381081"/>
          </a:xfrm>
          <a:custGeom>
            <a:avLst/>
            <a:gdLst>
              <a:gd name="T0" fmla="*/ 18 w 30"/>
              <a:gd name="T1" fmla="*/ 66 h 66"/>
              <a:gd name="T2" fmla="*/ 11 w 30"/>
              <a:gd name="T3" fmla="*/ 60 h 66"/>
              <a:gd name="T4" fmla="*/ 12 w 30"/>
              <a:gd name="T5" fmla="*/ 0 h 66"/>
              <a:gd name="T6" fmla="*/ 24 w 30"/>
              <a:gd name="T7" fmla="*/ 23 h 66"/>
              <a:gd name="T8" fmla="*/ 28 w 30"/>
              <a:gd name="T9" fmla="*/ 36 h 66"/>
              <a:gd name="T10" fmla="*/ 20 w 30"/>
              <a:gd name="T11" fmla="*/ 6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" h="66">
                <a:moveTo>
                  <a:pt x="18" y="66"/>
                </a:moveTo>
                <a:cubicBezTo>
                  <a:pt x="15" y="65"/>
                  <a:pt x="13" y="62"/>
                  <a:pt x="11" y="60"/>
                </a:cubicBezTo>
                <a:cubicBezTo>
                  <a:pt x="0" y="42"/>
                  <a:pt x="0" y="18"/>
                  <a:pt x="12" y="0"/>
                </a:cubicBezTo>
                <a:cubicBezTo>
                  <a:pt x="17" y="7"/>
                  <a:pt x="21" y="15"/>
                  <a:pt x="24" y="23"/>
                </a:cubicBezTo>
                <a:cubicBezTo>
                  <a:pt x="26" y="27"/>
                  <a:pt x="28" y="31"/>
                  <a:pt x="28" y="36"/>
                </a:cubicBezTo>
                <a:cubicBezTo>
                  <a:pt x="30" y="46"/>
                  <a:pt x="25" y="57"/>
                  <a:pt x="20" y="66"/>
                </a:cubicBezTo>
              </a:path>
            </a:pathLst>
          </a:custGeom>
          <a:solidFill>
            <a:srgbClr val="FF983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5" name="Freeform 66">
            <a:extLst>
              <a:ext uri="{FF2B5EF4-FFF2-40B4-BE49-F238E27FC236}">
                <a16:creationId xmlns:a16="http://schemas.microsoft.com/office/drawing/2014/main" xmlns="" id="{1E90966C-D43B-4998-A178-ECBFCE66499F}"/>
              </a:ext>
            </a:extLst>
          </p:cNvPr>
          <p:cNvSpPr>
            <a:spLocks/>
          </p:cNvSpPr>
          <p:nvPr/>
        </p:nvSpPr>
        <p:spPr bwMode="auto">
          <a:xfrm>
            <a:off x="7803325" y="4323312"/>
            <a:ext cx="276017" cy="286702"/>
          </a:xfrm>
          <a:custGeom>
            <a:avLst/>
            <a:gdLst>
              <a:gd name="T0" fmla="*/ 0 w 48"/>
              <a:gd name="T1" fmla="*/ 50 h 50"/>
              <a:gd name="T2" fmla="*/ 14 w 48"/>
              <a:gd name="T3" fmla="*/ 15 h 50"/>
              <a:gd name="T4" fmla="*/ 48 w 48"/>
              <a:gd name="T5" fmla="*/ 0 h 50"/>
              <a:gd name="T6" fmla="*/ 27 w 48"/>
              <a:gd name="T7" fmla="*/ 25 h 50"/>
              <a:gd name="T8" fmla="*/ 6 w 48"/>
              <a:gd name="T9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" h="50">
                <a:moveTo>
                  <a:pt x="0" y="50"/>
                </a:moveTo>
                <a:cubicBezTo>
                  <a:pt x="0" y="37"/>
                  <a:pt x="5" y="25"/>
                  <a:pt x="14" y="15"/>
                </a:cubicBezTo>
                <a:cubicBezTo>
                  <a:pt x="22" y="6"/>
                  <a:pt x="35" y="1"/>
                  <a:pt x="48" y="0"/>
                </a:cubicBezTo>
                <a:cubicBezTo>
                  <a:pt x="45" y="11"/>
                  <a:pt x="36" y="19"/>
                  <a:pt x="27" y="25"/>
                </a:cubicBezTo>
                <a:cubicBezTo>
                  <a:pt x="18" y="31"/>
                  <a:pt x="9" y="38"/>
                  <a:pt x="6" y="49"/>
                </a:cubicBezTo>
              </a:path>
            </a:pathLst>
          </a:custGeom>
          <a:solidFill>
            <a:srgbClr val="FFD49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6" name="Freeform 67">
            <a:extLst>
              <a:ext uri="{FF2B5EF4-FFF2-40B4-BE49-F238E27FC236}">
                <a16:creationId xmlns:a16="http://schemas.microsoft.com/office/drawing/2014/main" xmlns="" id="{B101A620-0EFA-4D5F-9192-F766BC322C7A}"/>
              </a:ext>
            </a:extLst>
          </p:cNvPr>
          <p:cNvSpPr>
            <a:spLocks/>
          </p:cNvSpPr>
          <p:nvPr/>
        </p:nvSpPr>
        <p:spPr bwMode="auto">
          <a:xfrm>
            <a:off x="7710726" y="4593987"/>
            <a:ext cx="195883" cy="281359"/>
          </a:xfrm>
          <a:custGeom>
            <a:avLst/>
            <a:gdLst>
              <a:gd name="T0" fmla="*/ 0 w 110"/>
              <a:gd name="T1" fmla="*/ 6 h 158"/>
              <a:gd name="T2" fmla="*/ 20 w 110"/>
              <a:gd name="T3" fmla="*/ 158 h 158"/>
              <a:gd name="T4" fmla="*/ 84 w 110"/>
              <a:gd name="T5" fmla="*/ 158 h 158"/>
              <a:gd name="T6" fmla="*/ 110 w 110"/>
              <a:gd name="T7" fmla="*/ 0 h 158"/>
              <a:gd name="T8" fmla="*/ 0 w 110"/>
              <a:gd name="T9" fmla="*/ 6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158">
                <a:moveTo>
                  <a:pt x="0" y="6"/>
                </a:moveTo>
                <a:lnTo>
                  <a:pt x="20" y="158"/>
                </a:lnTo>
                <a:lnTo>
                  <a:pt x="84" y="158"/>
                </a:lnTo>
                <a:lnTo>
                  <a:pt x="110" y="0"/>
                </a:lnTo>
                <a:lnTo>
                  <a:pt x="0" y="6"/>
                </a:ln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7" name="Freeform 68">
            <a:extLst>
              <a:ext uri="{FF2B5EF4-FFF2-40B4-BE49-F238E27FC236}">
                <a16:creationId xmlns:a16="http://schemas.microsoft.com/office/drawing/2014/main" xmlns="" id="{FA4116FD-9742-496A-A6E3-D8249FDAEDAA}"/>
              </a:ext>
            </a:extLst>
          </p:cNvPr>
          <p:cNvSpPr>
            <a:spLocks/>
          </p:cNvSpPr>
          <p:nvPr/>
        </p:nvSpPr>
        <p:spPr bwMode="auto">
          <a:xfrm>
            <a:off x="7774833" y="4656313"/>
            <a:ext cx="137118" cy="51642"/>
          </a:xfrm>
          <a:custGeom>
            <a:avLst/>
            <a:gdLst>
              <a:gd name="T0" fmla="*/ 18 w 24"/>
              <a:gd name="T1" fmla="*/ 8 h 9"/>
              <a:gd name="T2" fmla="*/ 1 w 24"/>
              <a:gd name="T3" fmla="*/ 6 h 9"/>
              <a:gd name="T4" fmla="*/ 0 w 24"/>
              <a:gd name="T5" fmla="*/ 5 h 9"/>
              <a:gd name="T6" fmla="*/ 1 w 24"/>
              <a:gd name="T7" fmla="*/ 4 h 9"/>
              <a:gd name="T8" fmla="*/ 19 w 24"/>
              <a:gd name="T9" fmla="*/ 1 h 9"/>
              <a:gd name="T10" fmla="*/ 23 w 24"/>
              <a:gd name="T11" fmla="*/ 2 h 9"/>
              <a:gd name="T12" fmla="*/ 23 w 24"/>
              <a:gd name="T13" fmla="*/ 6 h 9"/>
              <a:gd name="T14" fmla="*/ 21 w 24"/>
              <a:gd name="T15" fmla="*/ 7 h 9"/>
              <a:gd name="T16" fmla="*/ 12 w 24"/>
              <a:gd name="T17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" h="9">
                <a:moveTo>
                  <a:pt x="18" y="8"/>
                </a:moveTo>
                <a:cubicBezTo>
                  <a:pt x="13" y="9"/>
                  <a:pt x="6" y="9"/>
                  <a:pt x="1" y="6"/>
                </a:cubicBezTo>
                <a:cubicBezTo>
                  <a:pt x="1" y="6"/>
                  <a:pt x="0" y="5"/>
                  <a:pt x="0" y="5"/>
                </a:cubicBezTo>
                <a:cubicBezTo>
                  <a:pt x="1" y="4"/>
                  <a:pt x="1" y="4"/>
                  <a:pt x="1" y="4"/>
                </a:cubicBezTo>
                <a:cubicBezTo>
                  <a:pt x="6" y="1"/>
                  <a:pt x="13" y="0"/>
                  <a:pt x="19" y="1"/>
                </a:cubicBezTo>
                <a:cubicBezTo>
                  <a:pt x="21" y="1"/>
                  <a:pt x="22" y="1"/>
                  <a:pt x="23" y="2"/>
                </a:cubicBezTo>
                <a:cubicBezTo>
                  <a:pt x="24" y="3"/>
                  <a:pt x="24" y="5"/>
                  <a:pt x="23" y="6"/>
                </a:cubicBezTo>
                <a:cubicBezTo>
                  <a:pt x="23" y="6"/>
                  <a:pt x="22" y="7"/>
                  <a:pt x="21" y="7"/>
                </a:cubicBezTo>
                <a:cubicBezTo>
                  <a:pt x="18" y="8"/>
                  <a:pt x="15" y="8"/>
                  <a:pt x="12" y="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8" name="Freeform 69">
            <a:extLst>
              <a:ext uri="{FF2B5EF4-FFF2-40B4-BE49-F238E27FC236}">
                <a16:creationId xmlns:a16="http://schemas.microsoft.com/office/drawing/2014/main" xmlns="" id="{0C54F6F6-B329-4110-8C4B-F8329B779192}"/>
              </a:ext>
            </a:extLst>
          </p:cNvPr>
          <p:cNvSpPr>
            <a:spLocks/>
          </p:cNvSpPr>
          <p:nvPr/>
        </p:nvSpPr>
        <p:spPr bwMode="auto">
          <a:xfrm>
            <a:off x="7790861" y="4697270"/>
            <a:ext cx="121091" cy="51642"/>
          </a:xfrm>
          <a:custGeom>
            <a:avLst/>
            <a:gdLst>
              <a:gd name="T0" fmla="*/ 19 w 21"/>
              <a:gd name="T1" fmla="*/ 8 h 9"/>
              <a:gd name="T2" fmla="*/ 16 w 21"/>
              <a:gd name="T3" fmla="*/ 8 h 9"/>
              <a:gd name="T4" fmla="*/ 8 w 21"/>
              <a:gd name="T5" fmla="*/ 7 h 9"/>
              <a:gd name="T6" fmla="*/ 0 w 21"/>
              <a:gd name="T7" fmla="*/ 3 h 9"/>
              <a:gd name="T8" fmla="*/ 14 w 21"/>
              <a:gd name="T9" fmla="*/ 1 h 9"/>
              <a:gd name="T10" fmla="*/ 20 w 21"/>
              <a:gd name="T11" fmla="*/ 6 h 9"/>
              <a:gd name="T12" fmla="*/ 20 w 21"/>
              <a:gd name="T13" fmla="*/ 8 h 9"/>
              <a:gd name="T14" fmla="*/ 16 w 21"/>
              <a:gd name="T15" fmla="*/ 9 h 9"/>
              <a:gd name="T16" fmla="*/ 13 w 21"/>
              <a:gd name="T17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" h="9">
                <a:moveTo>
                  <a:pt x="19" y="8"/>
                </a:moveTo>
                <a:cubicBezTo>
                  <a:pt x="18" y="9"/>
                  <a:pt x="17" y="9"/>
                  <a:pt x="16" y="8"/>
                </a:cubicBezTo>
                <a:cubicBezTo>
                  <a:pt x="14" y="8"/>
                  <a:pt x="11" y="7"/>
                  <a:pt x="8" y="7"/>
                </a:cubicBezTo>
                <a:cubicBezTo>
                  <a:pt x="6" y="6"/>
                  <a:pt x="3" y="5"/>
                  <a:pt x="0" y="3"/>
                </a:cubicBezTo>
                <a:cubicBezTo>
                  <a:pt x="4" y="0"/>
                  <a:pt x="9" y="0"/>
                  <a:pt x="14" y="1"/>
                </a:cubicBezTo>
                <a:cubicBezTo>
                  <a:pt x="17" y="1"/>
                  <a:pt x="20" y="3"/>
                  <a:pt x="20" y="6"/>
                </a:cubicBezTo>
                <a:cubicBezTo>
                  <a:pt x="21" y="6"/>
                  <a:pt x="21" y="7"/>
                  <a:pt x="20" y="8"/>
                </a:cubicBezTo>
                <a:cubicBezTo>
                  <a:pt x="19" y="9"/>
                  <a:pt x="17" y="9"/>
                  <a:pt x="16" y="9"/>
                </a:cubicBezTo>
                <a:cubicBezTo>
                  <a:pt x="15" y="9"/>
                  <a:pt x="14" y="8"/>
                  <a:pt x="13" y="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9" name="Freeform 70">
            <a:extLst>
              <a:ext uri="{FF2B5EF4-FFF2-40B4-BE49-F238E27FC236}">
                <a16:creationId xmlns:a16="http://schemas.microsoft.com/office/drawing/2014/main" xmlns="" id="{468F6F42-D01A-4D75-A2D0-54F57036AE23}"/>
              </a:ext>
            </a:extLst>
          </p:cNvPr>
          <p:cNvSpPr>
            <a:spLocks/>
          </p:cNvSpPr>
          <p:nvPr/>
        </p:nvSpPr>
        <p:spPr bwMode="auto">
          <a:xfrm>
            <a:off x="7803325" y="4736447"/>
            <a:ext cx="97942" cy="46300"/>
          </a:xfrm>
          <a:custGeom>
            <a:avLst/>
            <a:gdLst>
              <a:gd name="T0" fmla="*/ 12 w 17"/>
              <a:gd name="T1" fmla="*/ 7 h 8"/>
              <a:gd name="T2" fmla="*/ 6 w 17"/>
              <a:gd name="T3" fmla="*/ 6 h 8"/>
              <a:gd name="T4" fmla="*/ 1 w 17"/>
              <a:gd name="T5" fmla="*/ 3 h 8"/>
              <a:gd name="T6" fmla="*/ 0 w 17"/>
              <a:gd name="T7" fmla="*/ 2 h 8"/>
              <a:gd name="T8" fmla="*/ 1 w 17"/>
              <a:gd name="T9" fmla="*/ 1 h 8"/>
              <a:gd name="T10" fmla="*/ 6 w 17"/>
              <a:gd name="T11" fmla="*/ 0 h 8"/>
              <a:gd name="T12" fmla="*/ 13 w 17"/>
              <a:gd name="T13" fmla="*/ 2 h 8"/>
              <a:gd name="T14" fmla="*/ 17 w 17"/>
              <a:gd name="T15" fmla="*/ 5 h 8"/>
              <a:gd name="T16" fmla="*/ 16 w 17"/>
              <a:gd name="T17" fmla="*/ 7 h 8"/>
              <a:gd name="T18" fmla="*/ 15 w 17"/>
              <a:gd name="T19" fmla="*/ 7 h 8"/>
              <a:gd name="T20" fmla="*/ 9 w 17"/>
              <a:gd name="T21" fmla="*/ 7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" h="8">
                <a:moveTo>
                  <a:pt x="12" y="7"/>
                </a:moveTo>
                <a:cubicBezTo>
                  <a:pt x="10" y="7"/>
                  <a:pt x="8" y="7"/>
                  <a:pt x="6" y="6"/>
                </a:cubicBezTo>
                <a:cubicBezTo>
                  <a:pt x="4" y="6"/>
                  <a:pt x="2" y="5"/>
                  <a:pt x="1" y="3"/>
                </a:cubicBezTo>
                <a:cubicBezTo>
                  <a:pt x="1" y="3"/>
                  <a:pt x="0" y="3"/>
                  <a:pt x="0" y="2"/>
                </a:cubicBezTo>
                <a:cubicBezTo>
                  <a:pt x="0" y="2"/>
                  <a:pt x="1" y="1"/>
                  <a:pt x="1" y="1"/>
                </a:cubicBezTo>
                <a:cubicBezTo>
                  <a:pt x="2" y="0"/>
                  <a:pt x="4" y="0"/>
                  <a:pt x="6" y="0"/>
                </a:cubicBezTo>
                <a:cubicBezTo>
                  <a:pt x="8" y="0"/>
                  <a:pt x="11" y="1"/>
                  <a:pt x="13" y="2"/>
                </a:cubicBezTo>
                <a:cubicBezTo>
                  <a:pt x="14" y="3"/>
                  <a:pt x="16" y="4"/>
                  <a:pt x="17" y="5"/>
                </a:cubicBezTo>
                <a:cubicBezTo>
                  <a:pt x="17" y="6"/>
                  <a:pt x="17" y="6"/>
                  <a:pt x="16" y="7"/>
                </a:cubicBezTo>
                <a:cubicBezTo>
                  <a:pt x="16" y="7"/>
                  <a:pt x="16" y="7"/>
                  <a:pt x="15" y="7"/>
                </a:cubicBezTo>
                <a:cubicBezTo>
                  <a:pt x="13" y="8"/>
                  <a:pt x="11" y="8"/>
                  <a:pt x="9" y="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0" name="Freeform 71">
            <a:extLst>
              <a:ext uri="{FF2B5EF4-FFF2-40B4-BE49-F238E27FC236}">
                <a16:creationId xmlns:a16="http://schemas.microsoft.com/office/drawing/2014/main" xmlns="" id="{C40AD013-77D7-4287-B197-D821E5D5E91A}"/>
              </a:ext>
            </a:extLst>
          </p:cNvPr>
          <p:cNvSpPr>
            <a:spLocks/>
          </p:cNvSpPr>
          <p:nvPr/>
        </p:nvSpPr>
        <p:spPr bwMode="auto">
          <a:xfrm>
            <a:off x="7808668" y="4777404"/>
            <a:ext cx="80134" cy="33835"/>
          </a:xfrm>
          <a:custGeom>
            <a:avLst/>
            <a:gdLst>
              <a:gd name="T0" fmla="*/ 12 w 14"/>
              <a:gd name="T1" fmla="*/ 1 h 6"/>
              <a:gd name="T2" fmla="*/ 2 w 14"/>
              <a:gd name="T3" fmla="*/ 2 h 6"/>
              <a:gd name="T4" fmla="*/ 0 w 14"/>
              <a:gd name="T5" fmla="*/ 3 h 6"/>
              <a:gd name="T6" fmla="*/ 0 w 14"/>
              <a:gd name="T7" fmla="*/ 4 h 6"/>
              <a:gd name="T8" fmla="*/ 1 w 14"/>
              <a:gd name="T9" fmla="*/ 5 h 6"/>
              <a:gd name="T10" fmla="*/ 9 w 14"/>
              <a:gd name="T11" fmla="*/ 5 h 6"/>
              <a:gd name="T12" fmla="*/ 13 w 14"/>
              <a:gd name="T13" fmla="*/ 4 h 6"/>
              <a:gd name="T14" fmla="*/ 13 w 14"/>
              <a:gd name="T15" fmla="*/ 1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6">
                <a:moveTo>
                  <a:pt x="12" y="1"/>
                </a:moveTo>
                <a:cubicBezTo>
                  <a:pt x="8" y="0"/>
                  <a:pt x="5" y="1"/>
                  <a:pt x="2" y="2"/>
                </a:cubicBezTo>
                <a:cubicBezTo>
                  <a:pt x="1" y="2"/>
                  <a:pt x="1" y="2"/>
                  <a:pt x="0" y="3"/>
                </a:cubicBezTo>
                <a:cubicBezTo>
                  <a:pt x="0" y="3"/>
                  <a:pt x="0" y="4"/>
                  <a:pt x="0" y="4"/>
                </a:cubicBezTo>
                <a:cubicBezTo>
                  <a:pt x="0" y="5"/>
                  <a:pt x="1" y="5"/>
                  <a:pt x="1" y="5"/>
                </a:cubicBezTo>
                <a:cubicBezTo>
                  <a:pt x="4" y="6"/>
                  <a:pt x="7" y="6"/>
                  <a:pt x="9" y="5"/>
                </a:cubicBezTo>
                <a:cubicBezTo>
                  <a:pt x="10" y="5"/>
                  <a:pt x="12" y="5"/>
                  <a:pt x="13" y="4"/>
                </a:cubicBezTo>
                <a:cubicBezTo>
                  <a:pt x="13" y="3"/>
                  <a:pt x="14" y="2"/>
                  <a:pt x="13" y="1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1" name="Freeform 72">
            <a:extLst>
              <a:ext uri="{FF2B5EF4-FFF2-40B4-BE49-F238E27FC236}">
                <a16:creationId xmlns:a16="http://schemas.microsoft.com/office/drawing/2014/main" xmlns="" id="{91336FBD-6554-4EE9-88A8-2EFD51389AE4}"/>
              </a:ext>
            </a:extLst>
          </p:cNvPr>
          <p:cNvSpPr>
            <a:spLocks/>
          </p:cNvSpPr>
          <p:nvPr/>
        </p:nvSpPr>
        <p:spPr bwMode="auto">
          <a:xfrm>
            <a:off x="6620906" y="4241398"/>
            <a:ext cx="430942" cy="213690"/>
          </a:xfrm>
          <a:custGeom>
            <a:avLst/>
            <a:gdLst>
              <a:gd name="T0" fmla="*/ 9 w 75"/>
              <a:gd name="T1" fmla="*/ 0 h 37"/>
              <a:gd name="T2" fmla="*/ 29 w 75"/>
              <a:gd name="T3" fmla="*/ 0 h 37"/>
              <a:gd name="T4" fmla="*/ 42 w 75"/>
              <a:gd name="T5" fmla="*/ 11 h 37"/>
              <a:gd name="T6" fmla="*/ 57 w 75"/>
              <a:gd name="T7" fmla="*/ 6 h 37"/>
              <a:gd name="T8" fmla="*/ 73 w 75"/>
              <a:gd name="T9" fmla="*/ 10 h 37"/>
              <a:gd name="T10" fmla="*/ 71 w 75"/>
              <a:gd name="T11" fmla="*/ 29 h 37"/>
              <a:gd name="T12" fmla="*/ 55 w 75"/>
              <a:gd name="T13" fmla="*/ 37 h 37"/>
              <a:gd name="T14" fmla="*/ 27 w 75"/>
              <a:gd name="T15" fmla="*/ 36 h 37"/>
              <a:gd name="T16" fmla="*/ 6 w 75"/>
              <a:gd name="T17" fmla="*/ 30 h 37"/>
              <a:gd name="T18" fmla="*/ 0 w 75"/>
              <a:gd name="T19" fmla="*/ 19 h 37"/>
              <a:gd name="T20" fmla="*/ 9 w 75"/>
              <a:gd name="T21" fmla="*/ 0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5" h="37">
                <a:moveTo>
                  <a:pt x="9" y="0"/>
                </a:moveTo>
                <a:cubicBezTo>
                  <a:pt x="17" y="0"/>
                  <a:pt x="29" y="0"/>
                  <a:pt x="29" y="0"/>
                </a:cubicBezTo>
                <a:cubicBezTo>
                  <a:pt x="29" y="0"/>
                  <a:pt x="30" y="9"/>
                  <a:pt x="42" y="11"/>
                </a:cubicBezTo>
                <a:cubicBezTo>
                  <a:pt x="53" y="13"/>
                  <a:pt x="57" y="6"/>
                  <a:pt x="57" y="6"/>
                </a:cubicBezTo>
                <a:cubicBezTo>
                  <a:pt x="57" y="6"/>
                  <a:pt x="71" y="8"/>
                  <a:pt x="73" y="10"/>
                </a:cubicBezTo>
                <a:cubicBezTo>
                  <a:pt x="75" y="11"/>
                  <a:pt x="71" y="29"/>
                  <a:pt x="71" y="29"/>
                </a:cubicBezTo>
                <a:cubicBezTo>
                  <a:pt x="55" y="37"/>
                  <a:pt x="55" y="37"/>
                  <a:pt x="55" y="37"/>
                </a:cubicBezTo>
                <a:cubicBezTo>
                  <a:pt x="27" y="36"/>
                  <a:pt x="27" y="36"/>
                  <a:pt x="27" y="36"/>
                </a:cubicBezTo>
                <a:cubicBezTo>
                  <a:pt x="6" y="30"/>
                  <a:pt x="6" y="30"/>
                  <a:pt x="6" y="30"/>
                </a:cubicBezTo>
                <a:cubicBezTo>
                  <a:pt x="0" y="19"/>
                  <a:pt x="0" y="19"/>
                  <a:pt x="0" y="19"/>
                </a:cubicBezTo>
                <a:lnTo>
                  <a:pt x="9" y="0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2" name="Freeform 73">
            <a:extLst>
              <a:ext uri="{FF2B5EF4-FFF2-40B4-BE49-F238E27FC236}">
                <a16:creationId xmlns:a16="http://schemas.microsoft.com/office/drawing/2014/main" xmlns="" id="{3AF26DF8-7CD9-414C-92A6-7E6311A87AD3}"/>
              </a:ext>
            </a:extLst>
          </p:cNvPr>
          <p:cNvSpPr>
            <a:spLocks/>
          </p:cNvSpPr>
          <p:nvPr/>
        </p:nvSpPr>
        <p:spPr bwMode="auto">
          <a:xfrm>
            <a:off x="7797984" y="4610014"/>
            <a:ext cx="5343" cy="0"/>
          </a:xfrm>
          <a:custGeom>
            <a:avLst/>
            <a:gdLst>
              <a:gd name="T0" fmla="*/ 0 w 1"/>
              <a:gd name="T1" fmla="*/ 0 w 1"/>
              <a:gd name="T2" fmla="*/ 0 w 1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1">
                <a:moveTo>
                  <a:pt x="0" y="0"/>
                </a:moveTo>
                <a:cubicBezTo>
                  <a:pt x="1" y="0"/>
                  <a:pt x="1" y="0"/>
                  <a:pt x="0" y="0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3" name="Freeform 74">
            <a:extLst>
              <a:ext uri="{FF2B5EF4-FFF2-40B4-BE49-F238E27FC236}">
                <a16:creationId xmlns:a16="http://schemas.microsoft.com/office/drawing/2014/main" xmlns="" id="{322F6B49-2451-4ACD-90BA-E8D99FD866E9}"/>
              </a:ext>
            </a:extLst>
          </p:cNvPr>
          <p:cNvSpPr>
            <a:spLocks/>
          </p:cNvSpPr>
          <p:nvPr/>
        </p:nvSpPr>
        <p:spPr bwMode="auto">
          <a:xfrm>
            <a:off x="7924416" y="5571620"/>
            <a:ext cx="756820" cy="502172"/>
          </a:xfrm>
          <a:custGeom>
            <a:avLst/>
            <a:gdLst>
              <a:gd name="T0" fmla="*/ 132 w 132"/>
              <a:gd name="T1" fmla="*/ 4 h 87"/>
              <a:gd name="T2" fmla="*/ 21 w 132"/>
              <a:gd name="T3" fmla="*/ 1 h 87"/>
              <a:gd name="T4" fmla="*/ 6 w 132"/>
              <a:gd name="T5" fmla="*/ 6 h 87"/>
              <a:gd name="T6" fmla="*/ 2 w 132"/>
              <a:gd name="T7" fmla="*/ 15 h 87"/>
              <a:gd name="T8" fmla="*/ 3 w 132"/>
              <a:gd name="T9" fmla="*/ 37 h 87"/>
              <a:gd name="T10" fmla="*/ 15 w 132"/>
              <a:gd name="T11" fmla="*/ 47 h 87"/>
              <a:gd name="T12" fmla="*/ 67 w 132"/>
              <a:gd name="T13" fmla="*/ 78 h 87"/>
              <a:gd name="T14" fmla="*/ 89 w 132"/>
              <a:gd name="T15" fmla="*/ 87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2" h="87">
                <a:moveTo>
                  <a:pt x="132" y="4"/>
                </a:moveTo>
                <a:cubicBezTo>
                  <a:pt x="95" y="1"/>
                  <a:pt x="58" y="0"/>
                  <a:pt x="21" y="1"/>
                </a:cubicBezTo>
                <a:cubicBezTo>
                  <a:pt x="15" y="1"/>
                  <a:pt x="9" y="1"/>
                  <a:pt x="6" y="6"/>
                </a:cubicBezTo>
                <a:cubicBezTo>
                  <a:pt x="4" y="8"/>
                  <a:pt x="3" y="12"/>
                  <a:pt x="2" y="15"/>
                </a:cubicBezTo>
                <a:cubicBezTo>
                  <a:pt x="1" y="23"/>
                  <a:pt x="0" y="31"/>
                  <a:pt x="3" y="37"/>
                </a:cubicBezTo>
                <a:cubicBezTo>
                  <a:pt x="6" y="41"/>
                  <a:pt x="10" y="44"/>
                  <a:pt x="15" y="47"/>
                </a:cubicBezTo>
                <a:cubicBezTo>
                  <a:pt x="32" y="57"/>
                  <a:pt x="50" y="68"/>
                  <a:pt x="67" y="78"/>
                </a:cubicBezTo>
                <a:cubicBezTo>
                  <a:pt x="74" y="82"/>
                  <a:pt x="81" y="86"/>
                  <a:pt x="89" y="87"/>
                </a:cubicBezTo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4" name="Freeform 75">
            <a:extLst>
              <a:ext uri="{FF2B5EF4-FFF2-40B4-BE49-F238E27FC236}">
                <a16:creationId xmlns:a16="http://schemas.microsoft.com/office/drawing/2014/main" xmlns="" id="{EAE1AC32-2E94-4871-886F-60E664DC26F9}"/>
              </a:ext>
            </a:extLst>
          </p:cNvPr>
          <p:cNvSpPr>
            <a:spLocks/>
          </p:cNvSpPr>
          <p:nvPr/>
        </p:nvSpPr>
        <p:spPr bwMode="auto">
          <a:xfrm>
            <a:off x="7888801" y="5048079"/>
            <a:ext cx="293825" cy="299166"/>
          </a:xfrm>
          <a:custGeom>
            <a:avLst/>
            <a:gdLst>
              <a:gd name="T0" fmla="*/ 51 w 51"/>
              <a:gd name="T1" fmla="*/ 52 h 52"/>
              <a:gd name="T2" fmla="*/ 47 w 51"/>
              <a:gd name="T3" fmla="*/ 42 h 52"/>
              <a:gd name="T4" fmla="*/ 39 w 51"/>
              <a:gd name="T5" fmla="*/ 35 h 52"/>
              <a:gd name="T6" fmla="*/ 15 w 51"/>
              <a:gd name="T7" fmla="*/ 12 h 52"/>
              <a:gd name="T8" fmla="*/ 0 w 51"/>
              <a:gd name="T9" fmla="*/ 2 h 52"/>
              <a:gd name="T10" fmla="*/ 18 w 51"/>
              <a:gd name="T11" fmla="*/ 0 h 52"/>
              <a:gd name="T12" fmla="*/ 34 w 51"/>
              <a:gd name="T13" fmla="*/ 5 h 52"/>
              <a:gd name="T14" fmla="*/ 42 w 51"/>
              <a:gd name="T15" fmla="*/ 15 h 52"/>
              <a:gd name="T16" fmla="*/ 51 w 51"/>
              <a:gd name="T17" fmla="*/ 52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" h="52">
                <a:moveTo>
                  <a:pt x="51" y="52"/>
                </a:moveTo>
                <a:cubicBezTo>
                  <a:pt x="51" y="48"/>
                  <a:pt x="49" y="45"/>
                  <a:pt x="47" y="42"/>
                </a:cubicBezTo>
                <a:cubicBezTo>
                  <a:pt x="44" y="40"/>
                  <a:pt x="41" y="38"/>
                  <a:pt x="39" y="35"/>
                </a:cubicBezTo>
                <a:cubicBezTo>
                  <a:pt x="30" y="28"/>
                  <a:pt x="24" y="19"/>
                  <a:pt x="15" y="12"/>
                </a:cubicBezTo>
                <a:cubicBezTo>
                  <a:pt x="10" y="9"/>
                  <a:pt x="5" y="7"/>
                  <a:pt x="0" y="2"/>
                </a:cubicBezTo>
                <a:cubicBezTo>
                  <a:pt x="6" y="1"/>
                  <a:pt x="12" y="0"/>
                  <a:pt x="18" y="0"/>
                </a:cubicBezTo>
                <a:cubicBezTo>
                  <a:pt x="23" y="0"/>
                  <a:pt x="29" y="1"/>
                  <a:pt x="34" y="5"/>
                </a:cubicBezTo>
                <a:cubicBezTo>
                  <a:pt x="37" y="7"/>
                  <a:pt x="40" y="11"/>
                  <a:pt x="42" y="15"/>
                </a:cubicBezTo>
                <a:cubicBezTo>
                  <a:pt x="48" y="26"/>
                  <a:pt x="49" y="39"/>
                  <a:pt x="51" y="52"/>
                </a:cubicBezTo>
              </a:path>
            </a:pathLst>
          </a:custGeom>
          <a:solidFill>
            <a:srgbClr val="FFD49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5" name="Freeform 76">
            <a:extLst>
              <a:ext uri="{FF2B5EF4-FFF2-40B4-BE49-F238E27FC236}">
                <a16:creationId xmlns:a16="http://schemas.microsoft.com/office/drawing/2014/main" xmlns="" id="{288064D0-C798-4019-84BF-3289CD798444}"/>
              </a:ext>
            </a:extLst>
          </p:cNvPr>
          <p:cNvSpPr>
            <a:spLocks/>
          </p:cNvSpPr>
          <p:nvPr/>
        </p:nvSpPr>
        <p:spPr bwMode="auto">
          <a:xfrm>
            <a:off x="8107834" y="4586864"/>
            <a:ext cx="119311" cy="755039"/>
          </a:xfrm>
          <a:custGeom>
            <a:avLst/>
            <a:gdLst>
              <a:gd name="T0" fmla="*/ 12 w 21"/>
              <a:gd name="T1" fmla="*/ 130 h 131"/>
              <a:gd name="T2" fmla="*/ 1 w 21"/>
              <a:gd name="T3" fmla="*/ 65 h 131"/>
              <a:gd name="T4" fmla="*/ 14 w 21"/>
              <a:gd name="T5" fmla="*/ 0 h 131"/>
              <a:gd name="T6" fmla="*/ 18 w 21"/>
              <a:gd name="T7" fmla="*/ 75 h 131"/>
              <a:gd name="T8" fmla="*/ 14 w 21"/>
              <a:gd name="T9" fmla="*/ 131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" h="131">
                <a:moveTo>
                  <a:pt x="12" y="130"/>
                </a:moveTo>
                <a:cubicBezTo>
                  <a:pt x="7" y="109"/>
                  <a:pt x="1" y="87"/>
                  <a:pt x="1" y="65"/>
                </a:cubicBezTo>
                <a:cubicBezTo>
                  <a:pt x="0" y="43"/>
                  <a:pt x="3" y="20"/>
                  <a:pt x="14" y="0"/>
                </a:cubicBezTo>
                <a:cubicBezTo>
                  <a:pt x="21" y="24"/>
                  <a:pt x="19" y="50"/>
                  <a:pt x="18" y="75"/>
                </a:cubicBezTo>
                <a:cubicBezTo>
                  <a:pt x="16" y="94"/>
                  <a:pt x="15" y="112"/>
                  <a:pt x="14" y="131"/>
                </a:cubicBezTo>
              </a:path>
            </a:pathLst>
          </a:custGeom>
          <a:solidFill>
            <a:srgbClr val="FF983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6" name="Freeform 77">
            <a:extLst>
              <a:ext uri="{FF2B5EF4-FFF2-40B4-BE49-F238E27FC236}">
                <a16:creationId xmlns:a16="http://schemas.microsoft.com/office/drawing/2014/main" xmlns="" id="{92A20424-AFE4-4659-AAE8-54A08D051896}"/>
              </a:ext>
            </a:extLst>
          </p:cNvPr>
          <p:cNvSpPr>
            <a:spLocks/>
          </p:cNvSpPr>
          <p:nvPr/>
        </p:nvSpPr>
        <p:spPr bwMode="auto">
          <a:xfrm>
            <a:off x="8193310" y="4991095"/>
            <a:ext cx="217252" cy="350809"/>
          </a:xfrm>
          <a:custGeom>
            <a:avLst/>
            <a:gdLst>
              <a:gd name="T0" fmla="*/ 1 w 38"/>
              <a:gd name="T1" fmla="*/ 61 h 61"/>
              <a:gd name="T2" fmla="*/ 0 w 38"/>
              <a:gd name="T3" fmla="*/ 52 h 61"/>
              <a:gd name="T4" fmla="*/ 9 w 38"/>
              <a:gd name="T5" fmla="*/ 18 h 61"/>
              <a:gd name="T6" fmla="*/ 38 w 38"/>
              <a:gd name="T7" fmla="*/ 0 h 61"/>
              <a:gd name="T8" fmla="*/ 29 w 38"/>
              <a:gd name="T9" fmla="*/ 14 h 61"/>
              <a:gd name="T10" fmla="*/ 23 w 38"/>
              <a:gd name="T11" fmla="*/ 29 h 61"/>
              <a:gd name="T12" fmla="*/ 10 w 38"/>
              <a:gd name="T13" fmla="*/ 43 h 61"/>
              <a:gd name="T14" fmla="*/ 2 w 38"/>
              <a:gd name="T15" fmla="*/ 60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8" h="61">
                <a:moveTo>
                  <a:pt x="1" y="61"/>
                </a:moveTo>
                <a:cubicBezTo>
                  <a:pt x="0" y="58"/>
                  <a:pt x="0" y="55"/>
                  <a:pt x="0" y="52"/>
                </a:cubicBezTo>
                <a:cubicBezTo>
                  <a:pt x="0" y="40"/>
                  <a:pt x="2" y="28"/>
                  <a:pt x="9" y="18"/>
                </a:cubicBezTo>
                <a:cubicBezTo>
                  <a:pt x="15" y="8"/>
                  <a:pt x="26" y="0"/>
                  <a:pt x="38" y="0"/>
                </a:cubicBezTo>
                <a:cubicBezTo>
                  <a:pt x="34" y="3"/>
                  <a:pt x="31" y="9"/>
                  <a:pt x="29" y="14"/>
                </a:cubicBezTo>
                <a:cubicBezTo>
                  <a:pt x="27" y="19"/>
                  <a:pt x="26" y="24"/>
                  <a:pt x="23" y="29"/>
                </a:cubicBezTo>
                <a:cubicBezTo>
                  <a:pt x="20" y="34"/>
                  <a:pt x="14" y="38"/>
                  <a:pt x="10" y="43"/>
                </a:cubicBezTo>
                <a:cubicBezTo>
                  <a:pt x="5" y="48"/>
                  <a:pt x="1" y="54"/>
                  <a:pt x="2" y="60"/>
                </a:cubicBezTo>
              </a:path>
            </a:pathLst>
          </a:custGeom>
          <a:solidFill>
            <a:srgbClr val="FFD49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7" name="Freeform 78">
            <a:extLst>
              <a:ext uri="{FF2B5EF4-FFF2-40B4-BE49-F238E27FC236}">
                <a16:creationId xmlns:a16="http://schemas.microsoft.com/office/drawing/2014/main" xmlns="" id="{1F30B497-21EF-4D9B-9C04-5448FCC53888}"/>
              </a:ext>
            </a:extLst>
          </p:cNvPr>
          <p:cNvSpPr>
            <a:spLocks/>
          </p:cNvSpPr>
          <p:nvPr/>
        </p:nvSpPr>
        <p:spPr bwMode="auto">
          <a:xfrm>
            <a:off x="8095368" y="5313410"/>
            <a:ext cx="183418" cy="160268"/>
          </a:xfrm>
          <a:custGeom>
            <a:avLst/>
            <a:gdLst>
              <a:gd name="T0" fmla="*/ 14 w 32"/>
              <a:gd name="T1" fmla="*/ 27 h 28"/>
              <a:gd name="T2" fmla="*/ 3 w 32"/>
              <a:gd name="T3" fmla="*/ 24 h 28"/>
              <a:gd name="T4" fmla="*/ 1 w 32"/>
              <a:gd name="T5" fmla="*/ 12 h 28"/>
              <a:gd name="T6" fmla="*/ 19 w 32"/>
              <a:gd name="T7" fmla="*/ 2 h 28"/>
              <a:gd name="T8" fmla="*/ 32 w 32"/>
              <a:gd name="T9" fmla="*/ 18 h 28"/>
              <a:gd name="T10" fmla="*/ 28 w 32"/>
              <a:gd name="T11" fmla="*/ 26 h 28"/>
              <a:gd name="T12" fmla="*/ 20 w 32"/>
              <a:gd name="T13" fmla="*/ 27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" h="28">
                <a:moveTo>
                  <a:pt x="14" y="27"/>
                </a:moveTo>
                <a:cubicBezTo>
                  <a:pt x="11" y="28"/>
                  <a:pt x="6" y="27"/>
                  <a:pt x="3" y="24"/>
                </a:cubicBezTo>
                <a:cubicBezTo>
                  <a:pt x="1" y="20"/>
                  <a:pt x="0" y="16"/>
                  <a:pt x="1" y="12"/>
                </a:cubicBezTo>
                <a:cubicBezTo>
                  <a:pt x="4" y="5"/>
                  <a:pt x="12" y="0"/>
                  <a:pt x="19" y="2"/>
                </a:cubicBezTo>
                <a:cubicBezTo>
                  <a:pt x="26" y="3"/>
                  <a:pt x="32" y="10"/>
                  <a:pt x="32" y="18"/>
                </a:cubicBezTo>
                <a:cubicBezTo>
                  <a:pt x="32" y="21"/>
                  <a:pt x="31" y="24"/>
                  <a:pt x="28" y="26"/>
                </a:cubicBezTo>
                <a:cubicBezTo>
                  <a:pt x="26" y="27"/>
                  <a:pt x="23" y="27"/>
                  <a:pt x="20" y="27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8" name="Freeform 79">
            <a:extLst>
              <a:ext uri="{FF2B5EF4-FFF2-40B4-BE49-F238E27FC236}">
                <a16:creationId xmlns:a16="http://schemas.microsoft.com/office/drawing/2014/main" xmlns="" id="{BBC8B7D9-DA3A-4C43-9121-37DF52EFA2B5}"/>
              </a:ext>
            </a:extLst>
          </p:cNvPr>
          <p:cNvSpPr>
            <a:spLocks/>
          </p:cNvSpPr>
          <p:nvPr/>
        </p:nvSpPr>
        <p:spPr bwMode="auto">
          <a:xfrm>
            <a:off x="8595760" y="4846853"/>
            <a:ext cx="188760" cy="219033"/>
          </a:xfrm>
          <a:custGeom>
            <a:avLst/>
            <a:gdLst>
              <a:gd name="T0" fmla="*/ 106 w 106"/>
              <a:gd name="T1" fmla="*/ 110 h 123"/>
              <a:gd name="T2" fmla="*/ 67 w 106"/>
              <a:gd name="T3" fmla="*/ 0 h 123"/>
              <a:gd name="T4" fmla="*/ 0 w 106"/>
              <a:gd name="T5" fmla="*/ 42 h 123"/>
              <a:gd name="T6" fmla="*/ 12 w 106"/>
              <a:gd name="T7" fmla="*/ 123 h 123"/>
              <a:gd name="T8" fmla="*/ 106 w 106"/>
              <a:gd name="T9" fmla="*/ 11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23">
                <a:moveTo>
                  <a:pt x="106" y="110"/>
                </a:moveTo>
                <a:lnTo>
                  <a:pt x="67" y="0"/>
                </a:lnTo>
                <a:lnTo>
                  <a:pt x="0" y="42"/>
                </a:lnTo>
                <a:lnTo>
                  <a:pt x="12" y="123"/>
                </a:lnTo>
                <a:lnTo>
                  <a:pt x="106" y="11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9" name="Freeform 80">
            <a:extLst>
              <a:ext uri="{FF2B5EF4-FFF2-40B4-BE49-F238E27FC236}">
                <a16:creationId xmlns:a16="http://schemas.microsoft.com/office/drawing/2014/main" xmlns="" id="{DF0A1FCE-4ACF-40E2-BDEA-5AC6CE07BD9F}"/>
              </a:ext>
            </a:extLst>
          </p:cNvPr>
          <p:cNvSpPr>
            <a:spLocks/>
          </p:cNvSpPr>
          <p:nvPr/>
        </p:nvSpPr>
        <p:spPr bwMode="auto">
          <a:xfrm>
            <a:off x="8423027" y="4519195"/>
            <a:ext cx="423819" cy="436285"/>
          </a:xfrm>
          <a:custGeom>
            <a:avLst/>
            <a:gdLst>
              <a:gd name="T0" fmla="*/ 1 w 74"/>
              <a:gd name="T1" fmla="*/ 34 h 76"/>
              <a:gd name="T2" fmla="*/ 5 w 74"/>
              <a:gd name="T3" fmla="*/ 18 h 76"/>
              <a:gd name="T4" fmla="*/ 38 w 74"/>
              <a:gd name="T5" fmla="*/ 1 h 76"/>
              <a:gd name="T6" fmla="*/ 68 w 74"/>
              <a:gd name="T7" fmla="*/ 20 h 76"/>
              <a:gd name="T8" fmla="*/ 74 w 74"/>
              <a:gd name="T9" fmla="*/ 40 h 76"/>
              <a:gd name="T10" fmla="*/ 54 w 74"/>
              <a:gd name="T11" fmla="*/ 65 h 76"/>
              <a:gd name="T12" fmla="*/ 38 w 74"/>
              <a:gd name="T13" fmla="*/ 74 h 76"/>
              <a:gd name="T14" fmla="*/ 30 w 74"/>
              <a:gd name="T15" fmla="*/ 76 h 76"/>
              <a:gd name="T16" fmla="*/ 4 w 74"/>
              <a:gd name="T17" fmla="*/ 65 h 76"/>
              <a:gd name="T18" fmla="*/ 1 w 74"/>
              <a:gd name="T19" fmla="*/ 34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4" h="76">
                <a:moveTo>
                  <a:pt x="1" y="34"/>
                </a:moveTo>
                <a:cubicBezTo>
                  <a:pt x="1" y="28"/>
                  <a:pt x="2" y="23"/>
                  <a:pt x="5" y="18"/>
                </a:cubicBezTo>
                <a:cubicBezTo>
                  <a:pt x="11" y="7"/>
                  <a:pt x="25" y="0"/>
                  <a:pt x="38" y="1"/>
                </a:cubicBezTo>
                <a:cubicBezTo>
                  <a:pt x="51" y="2"/>
                  <a:pt x="62" y="10"/>
                  <a:pt x="68" y="20"/>
                </a:cubicBezTo>
                <a:cubicBezTo>
                  <a:pt x="70" y="24"/>
                  <a:pt x="74" y="31"/>
                  <a:pt x="74" y="40"/>
                </a:cubicBezTo>
                <a:cubicBezTo>
                  <a:pt x="69" y="48"/>
                  <a:pt x="57" y="55"/>
                  <a:pt x="54" y="65"/>
                </a:cubicBezTo>
                <a:cubicBezTo>
                  <a:pt x="50" y="69"/>
                  <a:pt x="45" y="71"/>
                  <a:pt x="38" y="74"/>
                </a:cubicBezTo>
                <a:cubicBezTo>
                  <a:pt x="36" y="74"/>
                  <a:pt x="33" y="75"/>
                  <a:pt x="30" y="76"/>
                </a:cubicBezTo>
                <a:cubicBezTo>
                  <a:pt x="24" y="67"/>
                  <a:pt x="7" y="76"/>
                  <a:pt x="4" y="65"/>
                </a:cubicBezTo>
                <a:cubicBezTo>
                  <a:pt x="3" y="60"/>
                  <a:pt x="0" y="39"/>
                  <a:pt x="1" y="34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1" name="Freeform 82">
            <a:extLst>
              <a:ext uri="{FF2B5EF4-FFF2-40B4-BE49-F238E27FC236}">
                <a16:creationId xmlns:a16="http://schemas.microsoft.com/office/drawing/2014/main" xmlns="" id="{E5F436FE-8187-40C9-99F6-9BE318E08BD9}"/>
              </a:ext>
            </a:extLst>
          </p:cNvPr>
          <p:cNvSpPr>
            <a:spLocks/>
          </p:cNvSpPr>
          <p:nvPr/>
        </p:nvSpPr>
        <p:spPr bwMode="auto">
          <a:xfrm>
            <a:off x="8118519" y="5589427"/>
            <a:ext cx="918868" cy="553814"/>
          </a:xfrm>
          <a:custGeom>
            <a:avLst/>
            <a:gdLst>
              <a:gd name="T0" fmla="*/ 92 w 160"/>
              <a:gd name="T1" fmla="*/ 0 h 96"/>
              <a:gd name="T2" fmla="*/ 8 w 160"/>
              <a:gd name="T3" fmla="*/ 62 h 96"/>
              <a:gd name="T4" fmla="*/ 1 w 160"/>
              <a:gd name="T5" fmla="*/ 74 h 96"/>
              <a:gd name="T6" fmla="*/ 9 w 160"/>
              <a:gd name="T7" fmla="*/ 87 h 96"/>
              <a:gd name="T8" fmla="*/ 25 w 160"/>
              <a:gd name="T9" fmla="*/ 90 h 96"/>
              <a:gd name="T10" fmla="*/ 154 w 160"/>
              <a:gd name="T11" fmla="*/ 96 h 96"/>
              <a:gd name="T12" fmla="*/ 157 w 160"/>
              <a:gd name="T13" fmla="*/ 77 h 96"/>
              <a:gd name="T14" fmla="*/ 110 w 160"/>
              <a:gd name="T15" fmla="*/ 76 h 96"/>
              <a:gd name="T16" fmla="*/ 147 w 160"/>
              <a:gd name="T17" fmla="*/ 59 h 96"/>
              <a:gd name="T18" fmla="*/ 156 w 160"/>
              <a:gd name="T19" fmla="*/ 50 h 96"/>
              <a:gd name="T20" fmla="*/ 155 w 160"/>
              <a:gd name="T21" fmla="*/ 30 h 96"/>
              <a:gd name="T22" fmla="*/ 141 w 160"/>
              <a:gd name="T23" fmla="*/ 1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0" h="96">
                <a:moveTo>
                  <a:pt x="92" y="0"/>
                </a:moveTo>
                <a:cubicBezTo>
                  <a:pt x="62" y="18"/>
                  <a:pt x="32" y="37"/>
                  <a:pt x="8" y="62"/>
                </a:cubicBezTo>
                <a:cubicBezTo>
                  <a:pt x="4" y="66"/>
                  <a:pt x="1" y="69"/>
                  <a:pt x="1" y="74"/>
                </a:cubicBezTo>
                <a:cubicBezTo>
                  <a:pt x="0" y="79"/>
                  <a:pt x="4" y="84"/>
                  <a:pt x="9" y="87"/>
                </a:cubicBezTo>
                <a:cubicBezTo>
                  <a:pt x="14" y="89"/>
                  <a:pt x="19" y="90"/>
                  <a:pt x="25" y="90"/>
                </a:cubicBezTo>
                <a:cubicBezTo>
                  <a:pt x="68" y="94"/>
                  <a:pt x="111" y="95"/>
                  <a:pt x="154" y="96"/>
                </a:cubicBezTo>
                <a:cubicBezTo>
                  <a:pt x="156" y="90"/>
                  <a:pt x="157" y="83"/>
                  <a:pt x="157" y="77"/>
                </a:cubicBezTo>
                <a:cubicBezTo>
                  <a:pt x="142" y="77"/>
                  <a:pt x="126" y="76"/>
                  <a:pt x="110" y="76"/>
                </a:cubicBezTo>
                <a:cubicBezTo>
                  <a:pt x="124" y="73"/>
                  <a:pt x="136" y="67"/>
                  <a:pt x="147" y="59"/>
                </a:cubicBezTo>
                <a:cubicBezTo>
                  <a:pt x="151" y="56"/>
                  <a:pt x="154" y="54"/>
                  <a:pt x="156" y="50"/>
                </a:cubicBezTo>
                <a:cubicBezTo>
                  <a:pt x="160" y="44"/>
                  <a:pt x="159" y="36"/>
                  <a:pt x="155" y="30"/>
                </a:cubicBezTo>
                <a:cubicBezTo>
                  <a:pt x="152" y="23"/>
                  <a:pt x="146" y="18"/>
                  <a:pt x="141" y="13"/>
                </a:cubicBezTo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2" name="Freeform 83">
            <a:extLst>
              <a:ext uri="{FF2B5EF4-FFF2-40B4-BE49-F238E27FC236}">
                <a16:creationId xmlns:a16="http://schemas.microsoft.com/office/drawing/2014/main" xmlns="" id="{CD82BD7E-82AB-4059-AB33-2129910A2FBE}"/>
              </a:ext>
            </a:extLst>
          </p:cNvPr>
          <p:cNvSpPr>
            <a:spLocks/>
          </p:cNvSpPr>
          <p:nvPr/>
        </p:nvSpPr>
        <p:spPr bwMode="auto">
          <a:xfrm>
            <a:off x="8606445" y="4939452"/>
            <a:ext cx="475461" cy="943798"/>
          </a:xfrm>
          <a:custGeom>
            <a:avLst/>
            <a:gdLst>
              <a:gd name="T0" fmla="*/ 31 w 83"/>
              <a:gd name="T1" fmla="*/ 5 h 164"/>
              <a:gd name="T2" fmla="*/ 69 w 83"/>
              <a:gd name="T3" fmla="*/ 81 h 164"/>
              <a:gd name="T4" fmla="*/ 75 w 83"/>
              <a:gd name="T5" fmla="*/ 164 h 164"/>
              <a:gd name="T6" fmla="*/ 5 w 83"/>
              <a:gd name="T7" fmla="*/ 114 h 164"/>
              <a:gd name="T8" fmla="*/ 3 w 83"/>
              <a:gd name="T9" fmla="*/ 112 h 164"/>
              <a:gd name="T10" fmla="*/ 3 w 83"/>
              <a:gd name="T11" fmla="*/ 107 h 164"/>
              <a:gd name="T12" fmla="*/ 2 w 83"/>
              <a:gd name="T13" fmla="*/ 15 h 164"/>
              <a:gd name="T14" fmla="*/ 3 w 83"/>
              <a:gd name="T15" fmla="*/ 7 h 164"/>
              <a:gd name="T16" fmla="*/ 7 w 83"/>
              <a:gd name="T17" fmla="*/ 5 h 164"/>
              <a:gd name="T18" fmla="*/ 32 w 83"/>
              <a:gd name="T19" fmla="*/ 0 h 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3" h="164">
                <a:moveTo>
                  <a:pt x="31" y="5"/>
                </a:moveTo>
                <a:cubicBezTo>
                  <a:pt x="45" y="29"/>
                  <a:pt x="60" y="54"/>
                  <a:pt x="69" y="81"/>
                </a:cubicBezTo>
                <a:cubicBezTo>
                  <a:pt x="79" y="108"/>
                  <a:pt x="83" y="137"/>
                  <a:pt x="75" y="164"/>
                </a:cubicBezTo>
                <a:cubicBezTo>
                  <a:pt x="52" y="148"/>
                  <a:pt x="28" y="131"/>
                  <a:pt x="5" y="114"/>
                </a:cubicBezTo>
                <a:cubicBezTo>
                  <a:pt x="4" y="114"/>
                  <a:pt x="3" y="113"/>
                  <a:pt x="3" y="112"/>
                </a:cubicBezTo>
                <a:cubicBezTo>
                  <a:pt x="2" y="111"/>
                  <a:pt x="2" y="109"/>
                  <a:pt x="3" y="107"/>
                </a:cubicBezTo>
                <a:cubicBezTo>
                  <a:pt x="9" y="77"/>
                  <a:pt x="9" y="45"/>
                  <a:pt x="2" y="15"/>
                </a:cubicBezTo>
                <a:cubicBezTo>
                  <a:pt x="1" y="12"/>
                  <a:pt x="0" y="9"/>
                  <a:pt x="3" y="7"/>
                </a:cubicBezTo>
                <a:cubicBezTo>
                  <a:pt x="4" y="6"/>
                  <a:pt x="5" y="5"/>
                  <a:pt x="7" y="5"/>
                </a:cubicBezTo>
                <a:cubicBezTo>
                  <a:pt x="15" y="3"/>
                  <a:pt x="24" y="2"/>
                  <a:pt x="32" y="0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3" name="Freeform 84">
            <a:extLst>
              <a:ext uri="{FF2B5EF4-FFF2-40B4-BE49-F238E27FC236}">
                <a16:creationId xmlns:a16="http://schemas.microsoft.com/office/drawing/2014/main" xmlns="" id="{4C552C96-3CA2-4D3C-BFA1-7F2E13064A4F}"/>
              </a:ext>
            </a:extLst>
          </p:cNvPr>
          <p:cNvSpPr>
            <a:spLocks/>
          </p:cNvSpPr>
          <p:nvPr/>
        </p:nvSpPr>
        <p:spPr bwMode="auto">
          <a:xfrm>
            <a:off x="8216460" y="5226154"/>
            <a:ext cx="482584" cy="352589"/>
          </a:xfrm>
          <a:custGeom>
            <a:avLst/>
            <a:gdLst>
              <a:gd name="T0" fmla="*/ 84 w 84"/>
              <a:gd name="T1" fmla="*/ 3 h 61"/>
              <a:gd name="T2" fmla="*/ 69 w 84"/>
              <a:gd name="T3" fmla="*/ 48 h 61"/>
              <a:gd name="T4" fmla="*/ 65 w 84"/>
              <a:gd name="T5" fmla="*/ 55 h 61"/>
              <a:gd name="T6" fmla="*/ 45 w 84"/>
              <a:gd name="T7" fmla="*/ 58 h 61"/>
              <a:gd name="T8" fmla="*/ 19 w 84"/>
              <a:gd name="T9" fmla="*/ 51 h 61"/>
              <a:gd name="T10" fmla="*/ 6 w 84"/>
              <a:gd name="T11" fmla="*/ 47 h 61"/>
              <a:gd name="T12" fmla="*/ 2 w 84"/>
              <a:gd name="T13" fmla="*/ 45 h 61"/>
              <a:gd name="T14" fmla="*/ 4 w 84"/>
              <a:gd name="T15" fmla="*/ 38 h 61"/>
              <a:gd name="T16" fmla="*/ 13 w 84"/>
              <a:gd name="T17" fmla="*/ 37 h 61"/>
              <a:gd name="T18" fmla="*/ 36 w 84"/>
              <a:gd name="T19" fmla="*/ 40 h 61"/>
              <a:gd name="T20" fmla="*/ 42 w 84"/>
              <a:gd name="T21" fmla="*/ 40 h 61"/>
              <a:gd name="T22" fmla="*/ 45 w 84"/>
              <a:gd name="T23" fmla="*/ 37 h 61"/>
              <a:gd name="T24" fmla="*/ 62 w 84"/>
              <a:gd name="T25" fmla="*/ 0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4" h="61">
                <a:moveTo>
                  <a:pt x="84" y="3"/>
                </a:moveTo>
                <a:cubicBezTo>
                  <a:pt x="79" y="18"/>
                  <a:pt x="74" y="33"/>
                  <a:pt x="69" y="48"/>
                </a:cubicBezTo>
                <a:cubicBezTo>
                  <a:pt x="68" y="50"/>
                  <a:pt x="67" y="53"/>
                  <a:pt x="65" y="55"/>
                </a:cubicBezTo>
                <a:cubicBezTo>
                  <a:pt x="60" y="61"/>
                  <a:pt x="52" y="60"/>
                  <a:pt x="45" y="58"/>
                </a:cubicBezTo>
                <a:cubicBezTo>
                  <a:pt x="36" y="56"/>
                  <a:pt x="27" y="54"/>
                  <a:pt x="19" y="51"/>
                </a:cubicBezTo>
                <a:cubicBezTo>
                  <a:pt x="14" y="50"/>
                  <a:pt x="10" y="48"/>
                  <a:pt x="6" y="47"/>
                </a:cubicBezTo>
                <a:cubicBezTo>
                  <a:pt x="4" y="47"/>
                  <a:pt x="3" y="46"/>
                  <a:pt x="2" y="45"/>
                </a:cubicBezTo>
                <a:cubicBezTo>
                  <a:pt x="0" y="43"/>
                  <a:pt x="1" y="39"/>
                  <a:pt x="4" y="38"/>
                </a:cubicBezTo>
                <a:cubicBezTo>
                  <a:pt x="7" y="36"/>
                  <a:pt x="10" y="37"/>
                  <a:pt x="13" y="37"/>
                </a:cubicBezTo>
                <a:cubicBezTo>
                  <a:pt x="21" y="38"/>
                  <a:pt x="28" y="39"/>
                  <a:pt x="36" y="40"/>
                </a:cubicBezTo>
                <a:cubicBezTo>
                  <a:pt x="38" y="41"/>
                  <a:pt x="40" y="41"/>
                  <a:pt x="42" y="40"/>
                </a:cubicBezTo>
                <a:cubicBezTo>
                  <a:pt x="43" y="39"/>
                  <a:pt x="44" y="38"/>
                  <a:pt x="45" y="37"/>
                </a:cubicBezTo>
                <a:cubicBezTo>
                  <a:pt x="53" y="25"/>
                  <a:pt x="59" y="13"/>
                  <a:pt x="62" y="0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4" name="Freeform 85">
            <a:extLst>
              <a:ext uri="{FF2B5EF4-FFF2-40B4-BE49-F238E27FC236}">
                <a16:creationId xmlns:a16="http://schemas.microsoft.com/office/drawing/2014/main" xmlns="" id="{0D9E74BF-CC59-403C-8D70-0F11893C70D3}"/>
              </a:ext>
            </a:extLst>
          </p:cNvPr>
          <p:cNvSpPr>
            <a:spLocks/>
          </p:cNvSpPr>
          <p:nvPr/>
        </p:nvSpPr>
        <p:spPr bwMode="auto">
          <a:xfrm>
            <a:off x="8503161" y="4967944"/>
            <a:ext cx="281359" cy="384642"/>
          </a:xfrm>
          <a:custGeom>
            <a:avLst/>
            <a:gdLst>
              <a:gd name="T0" fmla="*/ 0 w 49"/>
              <a:gd name="T1" fmla="*/ 54 h 67"/>
              <a:gd name="T2" fmla="*/ 49 w 49"/>
              <a:gd name="T3" fmla="*/ 67 h 67"/>
              <a:gd name="T4" fmla="*/ 42 w 49"/>
              <a:gd name="T5" fmla="*/ 19 h 67"/>
              <a:gd name="T6" fmla="*/ 25 w 49"/>
              <a:gd name="T7" fmla="*/ 1 h 67"/>
              <a:gd name="T8" fmla="*/ 0 w 49"/>
              <a:gd name="T9" fmla="*/ 54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" h="67">
                <a:moveTo>
                  <a:pt x="0" y="54"/>
                </a:moveTo>
                <a:cubicBezTo>
                  <a:pt x="1" y="54"/>
                  <a:pt x="49" y="67"/>
                  <a:pt x="49" y="67"/>
                </a:cubicBezTo>
                <a:cubicBezTo>
                  <a:pt x="49" y="67"/>
                  <a:pt x="44" y="26"/>
                  <a:pt x="42" y="19"/>
                </a:cubicBezTo>
                <a:cubicBezTo>
                  <a:pt x="41" y="12"/>
                  <a:pt x="42" y="3"/>
                  <a:pt x="25" y="1"/>
                </a:cubicBezTo>
                <a:cubicBezTo>
                  <a:pt x="8" y="0"/>
                  <a:pt x="0" y="54"/>
                  <a:pt x="0" y="54"/>
                </a:cubicBezTo>
                <a:close/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5" name="Freeform 86">
            <a:extLst>
              <a:ext uri="{FF2B5EF4-FFF2-40B4-BE49-F238E27FC236}">
                <a16:creationId xmlns:a16="http://schemas.microsoft.com/office/drawing/2014/main" xmlns="" id="{B98D17FF-8B88-4F67-852F-98BE99537D26}"/>
              </a:ext>
            </a:extLst>
          </p:cNvPr>
          <p:cNvSpPr>
            <a:spLocks/>
          </p:cNvSpPr>
          <p:nvPr/>
        </p:nvSpPr>
        <p:spPr bwMode="auto">
          <a:xfrm>
            <a:off x="8130983" y="5393544"/>
            <a:ext cx="142460" cy="56984"/>
          </a:xfrm>
          <a:custGeom>
            <a:avLst/>
            <a:gdLst>
              <a:gd name="T0" fmla="*/ 25 w 25"/>
              <a:gd name="T1" fmla="*/ 9 h 10"/>
              <a:gd name="T2" fmla="*/ 14 w 25"/>
              <a:gd name="T3" fmla="*/ 1 h 10"/>
              <a:gd name="T4" fmla="*/ 10 w 25"/>
              <a:gd name="T5" fmla="*/ 1 h 10"/>
              <a:gd name="T6" fmla="*/ 8 w 25"/>
              <a:gd name="T7" fmla="*/ 2 h 10"/>
              <a:gd name="T8" fmla="*/ 2 w 25"/>
              <a:gd name="T9" fmla="*/ 3 h 10"/>
              <a:gd name="T10" fmla="*/ 0 w 25"/>
              <a:gd name="T11" fmla="*/ 4 h 10"/>
              <a:gd name="T12" fmla="*/ 0 w 25"/>
              <a:gd name="T13" fmla="*/ 5 h 10"/>
              <a:gd name="T14" fmla="*/ 4 w 25"/>
              <a:gd name="T15" fmla="*/ 7 h 10"/>
              <a:gd name="T16" fmla="*/ 9 w 25"/>
              <a:gd name="T17" fmla="*/ 6 h 10"/>
              <a:gd name="T18" fmla="*/ 18 w 25"/>
              <a:gd name="T19" fmla="*/ 1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" h="10">
                <a:moveTo>
                  <a:pt x="25" y="9"/>
                </a:moveTo>
                <a:cubicBezTo>
                  <a:pt x="21" y="6"/>
                  <a:pt x="18" y="4"/>
                  <a:pt x="14" y="1"/>
                </a:cubicBezTo>
                <a:cubicBezTo>
                  <a:pt x="13" y="1"/>
                  <a:pt x="11" y="0"/>
                  <a:pt x="10" y="1"/>
                </a:cubicBezTo>
                <a:cubicBezTo>
                  <a:pt x="10" y="1"/>
                  <a:pt x="9" y="2"/>
                  <a:pt x="8" y="2"/>
                </a:cubicBezTo>
                <a:cubicBezTo>
                  <a:pt x="7" y="3"/>
                  <a:pt x="4" y="3"/>
                  <a:pt x="2" y="3"/>
                </a:cubicBezTo>
                <a:cubicBezTo>
                  <a:pt x="1" y="3"/>
                  <a:pt x="0" y="3"/>
                  <a:pt x="0" y="4"/>
                </a:cubicBezTo>
                <a:cubicBezTo>
                  <a:pt x="0" y="4"/>
                  <a:pt x="0" y="5"/>
                  <a:pt x="0" y="5"/>
                </a:cubicBezTo>
                <a:cubicBezTo>
                  <a:pt x="1" y="6"/>
                  <a:pt x="3" y="7"/>
                  <a:pt x="4" y="7"/>
                </a:cubicBezTo>
                <a:cubicBezTo>
                  <a:pt x="6" y="7"/>
                  <a:pt x="7" y="6"/>
                  <a:pt x="9" y="6"/>
                </a:cubicBezTo>
                <a:cubicBezTo>
                  <a:pt x="12" y="6"/>
                  <a:pt x="15" y="8"/>
                  <a:pt x="18" y="10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6" name="Freeform 87">
            <a:extLst>
              <a:ext uri="{FF2B5EF4-FFF2-40B4-BE49-F238E27FC236}">
                <a16:creationId xmlns:a16="http://schemas.microsoft.com/office/drawing/2014/main" xmlns="" id="{3C97B6DD-879A-43C4-BD8F-4DB954C581B8}"/>
              </a:ext>
            </a:extLst>
          </p:cNvPr>
          <p:cNvSpPr>
            <a:spLocks/>
          </p:cNvSpPr>
          <p:nvPr/>
        </p:nvSpPr>
        <p:spPr bwMode="auto">
          <a:xfrm>
            <a:off x="8944788" y="5986534"/>
            <a:ext cx="413134" cy="185198"/>
          </a:xfrm>
          <a:custGeom>
            <a:avLst/>
            <a:gdLst>
              <a:gd name="T0" fmla="*/ 7 w 72"/>
              <a:gd name="T1" fmla="*/ 24 h 32"/>
              <a:gd name="T2" fmla="*/ 57 w 72"/>
              <a:gd name="T3" fmla="*/ 32 h 32"/>
              <a:gd name="T4" fmla="*/ 72 w 72"/>
              <a:gd name="T5" fmla="*/ 24 h 32"/>
              <a:gd name="T6" fmla="*/ 58 w 72"/>
              <a:gd name="T7" fmla="*/ 21 h 32"/>
              <a:gd name="T8" fmla="*/ 37 w 72"/>
              <a:gd name="T9" fmla="*/ 8 h 32"/>
              <a:gd name="T10" fmla="*/ 32 w 72"/>
              <a:gd name="T11" fmla="*/ 0 h 32"/>
              <a:gd name="T12" fmla="*/ 28 w 72"/>
              <a:gd name="T13" fmla="*/ 1 h 32"/>
              <a:gd name="T14" fmla="*/ 12 w 72"/>
              <a:gd name="T15" fmla="*/ 8 h 32"/>
              <a:gd name="T16" fmla="*/ 0 w 72"/>
              <a:gd name="T17" fmla="*/ 8 h 32"/>
              <a:gd name="T18" fmla="*/ 0 w 72"/>
              <a:gd name="T19" fmla="*/ 27 h 32"/>
              <a:gd name="T20" fmla="*/ 32 w 72"/>
              <a:gd name="T21" fmla="*/ 28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2" h="32">
                <a:moveTo>
                  <a:pt x="7" y="24"/>
                </a:moveTo>
                <a:cubicBezTo>
                  <a:pt x="23" y="29"/>
                  <a:pt x="40" y="31"/>
                  <a:pt x="57" y="32"/>
                </a:cubicBezTo>
                <a:cubicBezTo>
                  <a:pt x="63" y="32"/>
                  <a:pt x="71" y="30"/>
                  <a:pt x="72" y="24"/>
                </a:cubicBezTo>
                <a:cubicBezTo>
                  <a:pt x="68" y="23"/>
                  <a:pt x="63" y="22"/>
                  <a:pt x="58" y="21"/>
                </a:cubicBezTo>
                <a:cubicBezTo>
                  <a:pt x="50" y="19"/>
                  <a:pt x="40" y="16"/>
                  <a:pt x="37" y="8"/>
                </a:cubicBezTo>
                <a:cubicBezTo>
                  <a:pt x="36" y="5"/>
                  <a:pt x="35" y="0"/>
                  <a:pt x="32" y="0"/>
                </a:cubicBezTo>
                <a:cubicBezTo>
                  <a:pt x="30" y="0"/>
                  <a:pt x="29" y="1"/>
                  <a:pt x="28" y="1"/>
                </a:cubicBezTo>
                <a:cubicBezTo>
                  <a:pt x="23" y="4"/>
                  <a:pt x="18" y="6"/>
                  <a:pt x="12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27"/>
                  <a:pt x="0" y="27"/>
                  <a:pt x="0" y="27"/>
                </a:cubicBezTo>
                <a:cubicBezTo>
                  <a:pt x="32" y="28"/>
                  <a:pt x="32" y="28"/>
                  <a:pt x="32" y="28"/>
                </a:cubicBezTo>
              </a:path>
            </a:pathLst>
          </a:custGeom>
          <a:solidFill>
            <a:srgbClr val="422F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7" name="Freeform 88">
            <a:extLst>
              <a:ext uri="{FF2B5EF4-FFF2-40B4-BE49-F238E27FC236}">
                <a16:creationId xmlns:a16="http://schemas.microsoft.com/office/drawing/2014/main" xmlns="" id="{4A538939-710B-441E-B6EA-6100825D2AEA}"/>
              </a:ext>
            </a:extLst>
          </p:cNvPr>
          <p:cNvSpPr>
            <a:spLocks/>
          </p:cNvSpPr>
          <p:nvPr/>
        </p:nvSpPr>
        <p:spPr bwMode="auto">
          <a:xfrm>
            <a:off x="8348235" y="4540564"/>
            <a:ext cx="366835" cy="190541"/>
          </a:xfrm>
          <a:custGeom>
            <a:avLst/>
            <a:gdLst>
              <a:gd name="T0" fmla="*/ 48 w 64"/>
              <a:gd name="T1" fmla="*/ 1 h 33"/>
              <a:gd name="T2" fmla="*/ 6 w 64"/>
              <a:gd name="T3" fmla="*/ 9 h 33"/>
              <a:gd name="T4" fmla="*/ 0 w 64"/>
              <a:gd name="T5" fmla="*/ 16 h 33"/>
              <a:gd name="T6" fmla="*/ 5 w 64"/>
              <a:gd name="T7" fmla="*/ 25 h 33"/>
              <a:gd name="T8" fmla="*/ 14 w 64"/>
              <a:gd name="T9" fmla="*/ 28 h 33"/>
              <a:gd name="T10" fmla="*/ 17 w 64"/>
              <a:gd name="T11" fmla="*/ 28 h 33"/>
              <a:gd name="T12" fmla="*/ 16 w 64"/>
              <a:gd name="T13" fmla="*/ 23 h 33"/>
              <a:gd name="T14" fmla="*/ 15 w 64"/>
              <a:gd name="T15" fmla="*/ 19 h 33"/>
              <a:gd name="T16" fmla="*/ 32 w 64"/>
              <a:gd name="T17" fmla="*/ 32 h 33"/>
              <a:gd name="T18" fmla="*/ 38 w 64"/>
              <a:gd name="T19" fmla="*/ 30 h 33"/>
              <a:gd name="T20" fmla="*/ 37 w 64"/>
              <a:gd name="T21" fmla="*/ 28 h 33"/>
              <a:gd name="T22" fmla="*/ 33 w 64"/>
              <a:gd name="T23" fmla="*/ 21 h 33"/>
              <a:gd name="T24" fmla="*/ 64 w 64"/>
              <a:gd name="T25" fmla="*/ 31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4" h="33">
                <a:moveTo>
                  <a:pt x="48" y="1"/>
                </a:moveTo>
                <a:cubicBezTo>
                  <a:pt x="33" y="0"/>
                  <a:pt x="17" y="0"/>
                  <a:pt x="6" y="9"/>
                </a:cubicBezTo>
                <a:cubicBezTo>
                  <a:pt x="3" y="11"/>
                  <a:pt x="1" y="13"/>
                  <a:pt x="0" y="16"/>
                </a:cubicBezTo>
                <a:cubicBezTo>
                  <a:pt x="0" y="19"/>
                  <a:pt x="2" y="23"/>
                  <a:pt x="5" y="25"/>
                </a:cubicBezTo>
                <a:cubicBezTo>
                  <a:pt x="7" y="27"/>
                  <a:pt x="11" y="28"/>
                  <a:pt x="14" y="28"/>
                </a:cubicBezTo>
                <a:cubicBezTo>
                  <a:pt x="15" y="29"/>
                  <a:pt x="16" y="29"/>
                  <a:pt x="17" y="28"/>
                </a:cubicBezTo>
                <a:cubicBezTo>
                  <a:pt x="18" y="27"/>
                  <a:pt x="17" y="25"/>
                  <a:pt x="16" y="23"/>
                </a:cubicBezTo>
                <a:cubicBezTo>
                  <a:pt x="15" y="22"/>
                  <a:pt x="14" y="20"/>
                  <a:pt x="15" y="19"/>
                </a:cubicBezTo>
                <a:cubicBezTo>
                  <a:pt x="19" y="25"/>
                  <a:pt x="25" y="29"/>
                  <a:pt x="32" y="32"/>
                </a:cubicBezTo>
                <a:cubicBezTo>
                  <a:pt x="34" y="33"/>
                  <a:pt x="37" y="32"/>
                  <a:pt x="38" y="30"/>
                </a:cubicBezTo>
                <a:cubicBezTo>
                  <a:pt x="38" y="30"/>
                  <a:pt x="37" y="29"/>
                  <a:pt x="37" y="28"/>
                </a:cubicBezTo>
                <a:cubicBezTo>
                  <a:pt x="36" y="26"/>
                  <a:pt x="34" y="23"/>
                  <a:pt x="33" y="21"/>
                </a:cubicBezTo>
                <a:cubicBezTo>
                  <a:pt x="41" y="29"/>
                  <a:pt x="53" y="32"/>
                  <a:pt x="64" y="31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8" name="Freeform 89">
            <a:extLst>
              <a:ext uri="{FF2B5EF4-FFF2-40B4-BE49-F238E27FC236}">
                <a16:creationId xmlns:a16="http://schemas.microsoft.com/office/drawing/2014/main" xmlns="" id="{99C63DF9-11AA-4312-ACA9-8E904FDB7710}"/>
              </a:ext>
            </a:extLst>
          </p:cNvPr>
          <p:cNvSpPr>
            <a:spLocks/>
          </p:cNvSpPr>
          <p:nvPr/>
        </p:nvSpPr>
        <p:spPr bwMode="auto">
          <a:xfrm>
            <a:off x="8577953" y="4506730"/>
            <a:ext cx="292043" cy="391765"/>
          </a:xfrm>
          <a:custGeom>
            <a:avLst/>
            <a:gdLst>
              <a:gd name="T0" fmla="*/ 6 w 51"/>
              <a:gd name="T1" fmla="*/ 24 h 68"/>
              <a:gd name="T2" fmla="*/ 2 w 51"/>
              <a:gd name="T3" fmla="*/ 46 h 68"/>
              <a:gd name="T4" fmla="*/ 8 w 51"/>
              <a:gd name="T5" fmla="*/ 41 h 68"/>
              <a:gd name="T6" fmla="*/ 15 w 51"/>
              <a:gd name="T7" fmla="*/ 45 h 68"/>
              <a:gd name="T8" fmla="*/ 16 w 51"/>
              <a:gd name="T9" fmla="*/ 52 h 68"/>
              <a:gd name="T10" fmla="*/ 10 w 51"/>
              <a:gd name="T11" fmla="*/ 54 h 68"/>
              <a:gd name="T12" fmla="*/ 27 w 51"/>
              <a:gd name="T13" fmla="*/ 67 h 68"/>
              <a:gd name="T14" fmla="*/ 29 w 51"/>
              <a:gd name="T15" fmla="*/ 68 h 68"/>
              <a:gd name="T16" fmla="*/ 32 w 51"/>
              <a:gd name="T17" fmla="*/ 67 h 68"/>
              <a:gd name="T18" fmla="*/ 49 w 51"/>
              <a:gd name="T19" fmla="*/ 44 h 68"/>
              <a:gd name="T20" fmla="*/ 42 w 51"/>
              <a:gd name="T21" fmla="*/ 16 h 68"/>
              <a:gd name="T22" fmla="*/ 23 w 51"/>
              <a:gd name="T23" fmla="*/ 2 h 68"/>
              <a:gd name="T24" fmla="*/ 0 w 51"/>
              <a:gd name="T25" fmla="*/ 7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1" h="68">
                <a:moveTo>
                  <a:pt x="6" y="24"/>
                </a:moveTo>
                <a:cubicBezTo>
                  <a:pt x="4" y="31"/>
                  <a:pt x="3" y="38"/>
                  <a:pt x="2" y="46"/>
                </a:cubicBezTo>
                <a:cubicBezTo>
                  <a:pt x="3" y="43"/>
                  <a:pt x="6" y="41"/>
                  <a:pt x="8" y="41"/>
                </a:cubicBezTo>
                <a:cubicBezTo>
                  <a:pt x="11" y="41"/>
                  <a:pt x="14" y="43"/>
                  <a:pt x="15" y="45"/>
                </a:cubicBezTo>
                <a:cubicBezTo>
                  <a:pt x="17" y="47"/>
                  <a:pt x="17" y="50"/>
                  <a:pt x="16" y="52"/>
                </a:cubicBezTo>
                <a:cubicBezTo>
                  <a:pt x="15" y="54"/>
                  <a:pt x="12" y="55"/>
                  <a:pt x="10" y="54"/>
                </a:cubicBezTo>
                <a:cubicBezTo>
                  <a:pt x="15" y="59"/>
                  <a:pt x="21" y="63"/>
                  <a:pt x="27" y="67"/>
                </a:cubicBezTo>
                <a:cubicBezTo>
                  <a:pt x="28" y="67"/>
                  <a:pt x="28" y="68"/>
                  <a:pt x="29" y="68"/>
                </a:cubicBezTo>
                <a:cubicBezTo>
                  <a:pt x="30" y="68"/>
                  <a:pt x="31" y="68"/>
                  <a:pt x="32" y="67"/>
                </a:cubicBezTo>
                <a:cubicBezTo>
                  <a:pt x="41" y="63"/>
                  <a:pt x="48" y="54"/>
                  <a:pt x="49" y="44"/>
                </a:cubicBezTo>
                <a:cubicBezTo>
                  <a:pt x="51" y="34"/>
                  <a:pt x="48" y="24"/>
                  <a:pt x="42" y="16"/>
                </a:cubicBezTo>
                <a:cubicBezTo>
                  <a:pt x="37" y="9"/>
                  <a:pt x="31" y="4"/>
                  <a:pt x="23" y="2"/>
                </a:cubicBezTo>
                <a:cubicBezTo>
                  <a:pt x="15" y="0"/>
                  <a:pt x="6" y="2"/>
                  <a:pt x="0" y="7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9" name="Freeform 90">
            <a:extLst>
              <a:ext uri="{FF2B5EF4-FFF2-40B4-BE49-F238E27FC236}">
                <a16:creationId xmlns:a16="http://schemas.microsoft.com/office/drawing/2014/main" xmlns="" id="{9E168C50-73FD-4D8E-8DAB-85FDFF27D19C}"/>
              </a:ext>
            </a:extLst>
          </p:cNvPr>
          <p:cNvSpPr>
            <a:spLocks/>
          </p:cNvSpPr>
          <p:nvPr/>
        </p:nvSpPr>
        <p:spPr bwMode="auto">
          <a:xfrm>
            <a:off x="8841504" y="4496046"/>
            <a:ext cx="395327" cy="546691"/>
          </a:xfrm>
          <a:custGeom>
            <a:avLst/>
            <a:gdLst>
              <a:gd name="T0" fmla="*/ 0 w 69"/>
              <a:gd name="T1" fmla="*/ 33 h 95"/>
              <a:gd name="T2" fmla="*/ 36 w 69"/>
              <a:gd name="T3" fmla="*/ 1 h 95"/>
              <a:gd name="T4" fmla="*/ 46 w 69"/>
              <a:gd name="T5" fmla="*/ 4 h 95"/>
              <a:gd name="T6" fmla="*/ 44 w 69"/>
              <a:gd name="T7" fmla="*/ 14 h 95"/>
              <a:gd name="T8" fmla="*/ 34 w 69"/>
              <a:gd name="T9" fmla="*/ 17 h 95"/>
              <a:gd name="T10" fmla="*/ 63 w 69"/>
              <a:gd name="T11" fmla="*/ 29 h 95"/>
              <a:gd name="T12" fmla="*/ 64 w 69"/>
              <a:gd name="T13" fmla="*/ 32 h 95"/>
              <a:gd name="T14" fmla="*/ 61 w 69"/>
              <a:gd name="T15" fmla="*/ 34 h 95"/>
              <a:gd name="T16" fmla="*/ 46 w 69"/>
              <a:gd name="T17" fmla="*/ 34 h 95"/>
              <a:gd name="T18" fmla="*/ 67 w 69"/>
              <a:gd name="T19" fmla="*/ 52 h 95"/>
              <a:gd name="T20" fmla="*/ 66 w 69"/>
              <a:gd name="T21" fmla="*/ 62 h 95"/>
              <a:gd name="T22" fmla="*/ 62 w 69"/>
              <a:gd name="T23" fmla="*/ 62 h 95"/>
              <a:gd name="T24" fmla="*/ 49 w 69"/>
              <a:gd name="T25" fmla="*/ 59 h 95"/>
              <a:gd name="T26" fmla="*/ 56 w 69"/>
              <a:gd name="T27" fmla="*/ 86 h 95"/>
              <a:gd name="T28" fmla="*/ 53 w 69"/>
              <a:gd name="T29" fmla="*/ 89 h 95"/>
              <a:gd name="T30" fmla="*/ 45 w 69"/>
              <a:gd name="T31" fmla="*/ 84 h 95"/>
              <a:gd name="T32" fmla="*/ 41 w 69"/>
              <a:gd name="T33" fmla="*/ 73 h 95"/>
              <a:gd name="T34" fmla="*/ 32 w 69"/>
              <a:gd name="T35" fmla="*/ 93 h 95"/>
              <a:gd name="T36" fmla="*/ 28 w 69"/>
              <a:gd name="T37" fmla="*/ 94 h 95"/>
              <a:gd name="T38" fmla="*/ 26 w 69"/>
              <a:gd name="T39" fmla="*/ 87 h 95"/>
              <a:gd name="T40" fmla="*/ 23 w 69"/>
              <a:gd name="T41" fmla="*/ 61 h 95"/>
              <a:gd name="T42" fmla="*/ 3 w 69"/>
              <a:gd name="T43" fmla="*/ 45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9" h="95">
                <a:moveTo>
                  <a:pt x="0" y="33"/>
                </a:moveTo>
                <a:cubicBezTo>
                  <a:pt x="4" y="16"/>
                  <a:pt x="19" y="3"/>
                  <a:pt x="36" y="1"/>
                </a:cubicBezTo>
                <a:cubicBezTo>
                  <a:pt x="40" y="0"/>
                  <a:pt x="44" y="1"/>
                  <a:pt x="46" y="4"/>
                </a:cubicBezTo>
                <a:cubicBezTo>
                  <a:pt x="48" y="7"/>
                  <a:pt x="47" y="11"/>
                  <a:pt x="44" y="14"/>
                </a:cubicBezTo>
                <a:cubicBezTo>
                  <a:pt x="42" y="16"/>
                  <a:pt x="38" y="17"/>
                  <a:pt x="34" y="17"/>
                </a:cubicBezTo>
                <a:cubicBezTo>
                  <a:pt x="45" y="16"/>
                  <a:pt x="56" y="21"/>
                  <a:pt x="63" y="29"/>
                </a:cubicBezTo>
                <a:cubicBezTo>
                  <a:pt x="63" y="30"/>
                  <a:pt x="64" y="31"/>
                  <a:pt x="64" y="32"/>
                </a:cubicBezTo>
                <a:cubicBezTo>
                  <a:pt x="64" y="33"/>
                  <a:pt x="62" y="33"/>
                  <a:pt x="61" y="34"/>
                </a:cubicBezTo>
                <a:cubicBezTo>
                  <a:pt x="56" y="35"/>
                  <a:pt x="51" y="35"/>
                  <a:pt x="46" y="34"/>
                </a:cubicBezTo>
                <a:cubicBezTo>
                  <a:pt x="55" y="37"/>
                  <a:pt x="63" y="43"/>
                  <a:pt x="67" y="52"/>
                </a:cubicBezTo>
                <a:cubicBezTo>
                  <a:pt x="69" y="55"/>
                  <a:pt x="69" y="60"/>
                  <a:pt x="66" y="62"/>
                </a:cubicBezTo>
                <a:cubicBezTo>
                  <a:pt x="65" y="62"/>
                  <a:pt x="64" y="62"/>
                  <a:pt x="62" y="62"/>
                </a:cubicBezTo>
                <a:cubicBezTo>
                  <a:pt x="58" y="62"/>
                  <a:pt x="53" y="61"/>
                  <a:pt x="49" y="59"/>
                </a:cubicBezTo>
                <a:cubicBezTo>
                  <a:pt x="57" y="65"/>
                  <a:pt x="59" y="77"/>
                  <a:pt x="56" y="86"/>
                </a:cubicBezTo>
                <a:cubicBezTo>
                  <a:pt x="55" y="87"/>
                  <a:pt x="55" y="89"/>
                  <a:pt x="53" y="89"/>
                </a:cubicBezTo>
                <a:cubicBezTo>
                  <a:pt x="50" y="92"/>
                  <a:pt x="46" y="88"/>
                  <a:pt x="45" y="84"/>
                </a:cubicBezTo>
                <a:cubicBezTo>
                  <a:pt x="44" y="81"/>
                  <a:pt x="44" y="76"/>
                  <a:pt x="41" y="73"/>
                </a:cubicBezTo>
                <a:cubicBezTo>
                  <a:pt x="41" y="81"/>
                  <a:pt x="38" y="88"/>
                  <a:pt x="32" y="93"/>
                </a:cubicBezTo>
                <a:cubicBezTo>
                  <a:pt x="31" y="94"/>
                  <a:pt x="29" y="95"/>
                  <a:pt x="28" y="94"/>
                </a:cubicBezTo>
                <a:cubicBezTo>
                  <a:pt x="25" y="93"/>
                  <a:pt x="25" y="90"/>
                  <a:pt x="26" y="87"/>
                </a:cubicBezTo>
                <a:cubicBezTo>
                  <a:pt x="27" y="79"/>
                  <a:pt x="27" y="69"/>
                  <a:pt x="23" y="61"/>
                </a:cubicBezTo>
                <a:cubicBezTo>
                  <a:pt x="19" y="53"/>
                  <a:pt x="12" y="47"/>
                  <a:pt x="3" y="45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1" name="Freeform 92">
            <a:extLst>
              <a:ext uri="{FF2B5EF4-FFF2-40B4-BE49-F238E27FC236}">
                <a16:creationId xmlns:a16="http://schemas.microsoft.com/office/drawing/2014/main" xmlns="" id="{B016C684-3607-4E5B-8A1C-AA194326E51E}"/>
              </a:ext>
            </a:extLst>
          </p:cNvPr>
          <p:cNvSpPr>
            <a:spLocks/>
          </p:cNvSpPr>
          <p:nvPr/>
        </p:nvSpPr>
        <p:spPr bwMode="auto">
          <a:xfrm>
            <a:off x="8216460" y="4570837"/>
            <a:ext cx="642852" cy="172733"/>
          </a:xfrm>
          <a:custGeom>
            <a:avLst/>
            <a:gdLst>
              <a:gd name="T0" fmla="*/ 112 w 112"/>
              <a:gd name="T1" fmla="*/ 30 h 30"/>
              <a:gd name="T2" fmla="*/ 0 w 112"/>
              <a:gd name="T3" fmla="*/ 2 h 30"/>
              <a:gd name="T4" fmla="*/ 11 w 112"/>
              <a:gd name="T5" fmla="*/ 1 h 30"/>
              <a:gd name="T6" fmla="*/ 31 w 112"/>
              <a:gd name="T7" fmla="*/ 2 h 30"/>
              <a:gd name="T8" fmla="*/ 112 w 112"/>
              <a:gd name="T9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30">
                <a:moveTo>
                  <a:pt x="112" y="30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2" y="0"/>
                  <a:pt x="11" y="1"/>
                </a:cubicBezTo>
                <a:cubicBezTo>
                  <a:pt x="20" y="2"/>
                  <a:pt x="31" y="2"/>
                  <a:pt x="31" y="2"/>
                </a:cubicBezTo>
                <a:lnTo>
                  <a:pt x="112" y="30"/>
                </a:lnTo>
                <a:close/>
              </a:path>
            </a:pathLst>
          </a:custGeom>
          <a:solidFill>
            <a:srgbClr val="E84A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2" name="Freeform 93">
            <a:extLst>
              <a:ext uri="{FF2B5EF4-FFF2-40B4-BE49-F238E27FC236}">
                <a16:creationId xmlns:a16="http://schemas.microsoft.com/office/drawing/2014/main" xmlns="" id="{ABE19840-B38E-49BE-84B9-A1F5F2A9C34D}"/>
              </a:ext>
            </a:extLst>
          </p:cNvPr>
          <p:cNvSpPr>
            <a:spLocks/>
          </p:cNvSpPr>
          <p:nvPr/>
        </p:nvSpPr>
        <p:spPr bwMode="auto">
          <a:xfrm>
            <a:off x="8382070" y="4449746"/>
            <a:ext cx="493269" cy="270674"/>
          </a:xfrm>
          <a:custGeom>
            <a:avLst/>
            <a:gdLst>
              <a:gd name="T0" fmla="*/ 82 w 86"/>
              <a:gd name="T1" fmla="*/ 41 h 47"/>
              <a:gd name="T2" fmla="*/ 74 w 86"/>
              <a:gd name="T3" fmla="*/ 43 h 47"/>
              <a:gd name="T4" fmla="*/ 69 w 86"/>
              <a:gd name="T5" fmla="*/ 47 h 47"/>
              <a:gd name="T6" fmla="*/ 0 w 86"/>
              <a:gd name="T7" fmla="*/ 25 h 47"/>
              <a:gd name="T8" fmla="*/ 48 w 86"/>
              <a:gd name="T9" fmla="*/ 5 h 47"/>
              <a:gd name="T10" fmla="*/ 82 w 86"/>
              <a:gd name="T11" fmla="*/ 41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" h="47">
                <a:moveTo>
                  <a:pt x="82" y="41"/>
                </a:moveTo>
                <a:cubicBezTo>
                  <a:pt x="82" y="41"/>
                  <a:pt x="77" y="40"/>
                  <a:pt x="74" y="43"/>
                </a:cubicBezTo>
                <a:cubicBezTo>
                  <a:pt x="72" y="46"/>
                  <a:pt x="69" y="47"/>
                  <a:pt x="69" y="47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25"/>
                  <a:pt x="10" y="0"/>
                  <a:pt x="48" y="5"/>
                </a:cubicBezTo>
                <a:cubicBezTo>
                  <a:pt x="86" y="10"/>
                  <a:pt x="82" y="41"/>
                  <a:pt x="82" y="41"/>
                </a:cubicBezTo>
                <a:close/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" name="Freeform 94">
            <a:extLst>
              <a:ext uri="{FF2B5EF4-FFF2-40B4-BE49-F238E27FC236}">
                <a16:creationId xmlns:a16="http://schemas.microsoft.com/office/drawing/2014/main" xmlns="" id="{7A4758A0-7DBB-41B4-9A30-8F0051CD119F}"/>
              </a:ext>
            </a:extLst>
          </p:cNvPr>
          <p:cNvSpPr>
            <a:spLocks/>
          </p:cNvSpPr>
          <p:nvPr/>
        </p:nvSpPr>
        <p:spPr bwMode="auto">
          <a:xfrm>
            <a:off x="8079342" y="5429159"/>
            <a:ext cx="279579" cy="113968"/>
          </a:xfrm>
          <a:custGeom>
            <a:avLst/>
            <a:gdLst>
              <a:gd name="T0" fmla="*/ 49 w 49"/>
              <a:gd name="T1" fmla="*/ 20 h 20"/>
              <a:gd name="T2" fmla="*/ 49 w 49"/>
              <a:gd name="T3" fmla="*/ 3 h 20"/>
              <a:gd name="T4" fmla="*/ 28 w 49"/>
              <a:gd name="T5" fmla="*/ 1 h 20"/>
              <a:gd name="T6" fmla="*/ 19 w 49"/>
              <a:gd name="T7" fmla="*/ 1 h 20"/>
              <a:gd name="T8" fmla="*/ 0 w 49"/>
              <a:gd name="T9" fmla="*/ 3 h 20"/>
              <a:gd name="T10" fmla="*/ 16 w 49"/>
              <a:gd name="T11" fmla="*/ 13 h 20"/>
              <a:gd name="T12" fmla="*/ 22 w 49"/>
              <a:gd name="T13" fmla="*/ 13 h 20"/>
              <a:gd name="T14" fmla="*/ 30 w 49"/>
              <a:gd name="T15" fmla="*/ 12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9" h="20">
                <a:moveTo>
                  <a:pt x="49" y="20"/>
                </a:moveTo>
                <a:cubicBezTo>
                  <a:pt x="49" y="3"/>
                  <a:pt x="49" y="3"/>
                  <a:pt x="49" y="3"/>
                </a:cubicBezTo>
                <a:cubicBezTo>
                  <a:pt x="28" y="1"/>
                  <a:pt x="28" y="1"/>
                  <a:pt x="28" y="1"/>
                </a:cubicBezTo>
                <a:cubicBezTo>
                  <a:pt x="25" y="0"/>
                  <a:pt x="22" y="1"/>
                  <a:pt x="19" y="1"/>
                </a:cubicBezTo>
                <a:cubicBezTo>
                  <a:pt x="13" y="3"/>
                  <a:pt x="7" y="3"/>
                  <a:pt x="0" y="3"/>
                </a:cubicBezTo>
                <a:cubicBezTo>
                  <a:pt x="4" y="9"/>
                  <a:pt x="10" y="12"/>
                  <a:pt x="16" y="13"/>
                </a:cubicBezTo>
                <a:cubicBezTo>
                  <a:pt x="18" y="13"/>
                  <a:pt x="20" y="13"/>
                  <a:pt x="22" y="13"/>
                </a:cubicBezTo>
                <a:cubicBezTo>
                  <a:pt x="25" y="13"/>
                  <a:pt x="28" y="13"/>
                  <a:pt x="30" y="12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7" name="Freeform 98">
            <a:extLst>
              <a:ext uri="{FF2B5EF4-FFF2-40B4-BE49-F238E27FC236}">
                <a16:creationId xmlns:a16="http://schemas.microsoft.com/office/drawing/2014/main" xmlns="" id="{B33239D1-6A9F-4EEB-942A-1FE4B3A8C3F5}"/>
              </a:ext>
            </a:extLst>
          </p:cNvPr>
          <p:cNvSpPr>
            <a:spLocks/>
          </p:cNvSpPr>
          <p:nvPr/>
        </p:nvSpPr>
        <p:spPr bwMode="auto">
          <a:xfrm>
            <a:off x="5037819" y="4333997"/>
            <a:ext cx="475461" cy="569840"/>
          </a:xfrm>
          <a:custGeom>
            <a:avLst/>
            <a:gdLst>
              <a:gd name="T0" fmla="*/ 58 w 267"/>
              <a:gd name="T1" fmla="*/ 0 h 320"/>
              <a:gd name="T2" fmla="*/ 267 w 267"/>
              <a:gd name="T3" fmla="*/ 239 h 320"/>
              <a:gd name="T4" fmla="*/ 216 w 267"/>
              <a:gd name="T5" fmla="*/ 320 h 320"/>
              <a:gd name="T6" fmla="*/ 0 w 267"/>
              <a:gd name="T7" fmla="*/ 146 h 320"/>
              <a:gd name="T8" fmla="*/ 58 w 267"/>
              <a:gd name="T9" fmla="*/ 0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7" h="320">
                <a:moveTo>
                  <a:pt x="58" y="0"/>
                </a:moveTo>
                <a:lnTo>
                  <a:pt x="267" y="239"/>
                </a:lnTo>
                <a:lnTo>
                  <a:pt x="216" y="320"/>
                </a:lnTo>
                <a:lnTo>
                  <a:pt x="0" y="146"/>
                </a:lnTo>
                <a:lnTo>
                  <a:pt x="58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8" name="Freeform 99">
            <a:extLst>
              <a:ext uri="{FF2B5EF4-FFF2-40B4-BE49-F238E27FC236}">
                <a16:creationId xmlns:a16="http://schemas.microsoft.com/office/drawing/2014/main" xmlns="" id="{72E9F287-88C8-4696-891D-7DC8F9401013}"/>
              </a:ext>
            </a:extLst>
          </p:cNvPr>
          <p:cNvSpPr>
            <a:spLocks/>
          </p:cNvSpPr>
          <p:nvPr/>
        </p:nvSpPr>
        <p:spPr bwMode="auto">
          <a:xfrm>
            <a:off x="5053845" y="4323312"/>
            <a:ext cx="304509" cy="459434"/>
          </a:xfrm>
          <a:custGeom>
            <a:avLst/>
            <a:gdLst>
              <a:gd name="T0" fmla="*/ 3 w 53"/>
              <a:gd name="T1" fmla="*/ 54 h 80"/>
              <a:gd name="T2" fmla="*/ 26 w 53"/>
              <a:gd name="T3" fmla="*/ 80 h 80"/>
              <a:gd name="T4" fmla="*/ 53 w 53"/>
              <a:gd name="T5" fmla="*/ 42 h 80"/>
              <a:gd name="T6" fmla="*/ 12 w 53"/>
              <a:gd name="T7" fmla="*/ 1 h 80"/>
              <a:gd name="T8" fmla="*/ 3 w 53"/>
              <a:gd name="T9" fmla="*/ 54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" h="80">
                <a:moveTo>
                  <a:pt x="3" y="54"/>
                </a:moveTo>
                <a:cubicBezTo>
                  <a:pt x="26" y="80"/>
                  <a:pt x="26" y="80"/>
                  <a:pt x="26" y="80"/>
                </a:cubicBezTo>
                <a:cubicBezTo>
                  <a:pt x="53" y="42"/>
                  <a:pt x="53" y="42"/>
                  <a:pt x="53" y="42"/>
                </a:cubicBezTo>
                <a:cubicBezTo>
                  <a:pt x="53" y="42"/>
                  <a:pt x="24" y="0"/>
                  <a:pt x="12" y="1"/>
                </a:cubicBezTo>
                <a:cubicBezTo>
                  <a:pt x="0" y="1"/>
                  <a:pt x="3" y="54"/>
                  <a:pt x="3" y="54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9" name="Freeform 100">
            <a:extLst>
              <a:ext uri="{FF2B5EF4-FFF2-40B4-BE49-F238E27FC236}">
                <a16:creationId xmlns:a16="http://schemas.microsoft.com/office/drawing/2014/main" xmlns="" id="{D1D1BCC9-62B3-447E-9852-BD6E0F83F417}"/>
              </a:ext>
            </a:extLst>
          </p:cNvPr>
          <p:cNvSpPr>
            <a:spLocks/>
          </p:cNvSpPr>
          <p:nvPr/>
        </p:nvSpPr>
        <p:spPr bwMode="auto">
          <a:xfrm>
            <a:off x="4175935" y="4269890"/>
            <a:ext cx="1027494" cy="1141462"/>
          </a:xfrm>
          <a:custGeom>
            <a:avLst/>
            <a:gdLst>
              <a:gd name="T0" fmla="*/ 96 w 179"/>
              <a:gd name="T1" fmla="*/ 2 h 198"/>
              <a:gd name="T2" fmla="*/ 42 w 179"/>
              <a:gd name="T3" fmla="*/ 44 h 198"/>
              <a:gd name="T4" fmla="*/ 22 w 179"/>
              <a:gd name="T5" fmla="*/ 67 h 198"/>
              <a:gd name="T6" fmla="*/ 8 w 179"/>
              <a:gd name="T7" fmla="*/ 108 h 198"/>
              <a:gd name="T8" fmla="*/ 6 w 179"/>
              <a:gd name="T9" fmla="*/ 182 h 198"/>
              <a:gd name="T10" fmla="*/ 8 w 179"/>
              <a:gd name="T11" fmla="*/ 186 h 198"/>
              <a:gd name="T12" fmla="*/ 13 w 179"/>
              <a:gd name="T13" fmla="*/ 189 h 198"/>
              <a:gd name="T14" fmla="*/ 153 w 179"/>
              <a:gd name="T15" fmla="*/ 170 h 198"/>
              <a:gd name="T16" fmla="*/ 158 w 179"/>
              <a:gd name="T17" fmla="*/ 166 h 198"/>
              <a:gd name="T18" fmla="*/ 158 w 179"/>
              <a:gd name="T19" fmla="*/ 157 h 198"/>
              <a:gd name="T20" fmla="*/ 136 w 179"/>
              <a:gd name="T21" fmla="*/ 133 h 198"/>
              <a:gd name="T22" fmla="*/ 125 w 179"/>
              <a:gd name="T23" fmla="*/ 104 h 198"/>
              <a:gd name="T24" fmla="*/ 142 w 179"/>
              <a:gd name="T25" fmla="*/ 85 h 198"/>
              <a:gd name="T26" fmla="*/ 170 w 179"/>
              <a:gd name="T27" fmla="*/ 12 h 198"/>
              <a:gd name="T28" fmla="*/ 117 w 179"/>
              <a:gd name="T29" fmla="*/ 4 h 198"/>
              <a:gd name="T30" fmla="*/ 96 w 179"/>
              <a:gd name="T31" fmla="*/ 2 h 1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79" h="198">
                <a:moveTo>
                  <a:pt x="96" y="2"/>
                </a:moveTo>
                <a:cubicBezTo>
                  <a:pt x="74" y="9"/>
                  <a:pt x="58" y="27"/>
                  <a:pt x="42" y="44"/>
                </a:cubicBezTo>
                <a:cubicBezTo>
                  <a:pt x="35" y="51"/>
                  <a:pt x="27" y="58"/>
                  <a:pt x="22" y="67"/>
                </a:cubicBezTo>
                <a:cubicBezTo>
                  <a:pt x="14" y="79"/>
                  <a:pt x="11" y="94"/>
                  <a:pt x="8" y="108"/>
                </a:cubicBezTo>
                <a:cubicBezTo>
                  <a:pt x="3" y="132"/>
                  <a:pt x="0" y="158"/>
                  <a:pt x="6" y="182"/>
                </a:cubicBezTo>
                <a:cubicBezTo>
                  <a:pt x="7" y="183"/>
                  <a:pt x="7" y="185"/>
                  <a:pt x="8" y="186"/>
                </a:cubicBezTo>
                <a:cubicBezTo>
                  <a:pt x="10" y="188"/>
                  <a:pt x="12" y="188"/>
                  <a:pt x="13" y="189"/>
                </a:cubicBezTo>
                <a:cubicBezTo>
                  <a:pt x="60" y="198"/>
                  <a:pt x="111" y="192"/>
                  <a:pt x="153" y="170"/>
                </a:cubicBezTo>
                <a:cubicBezTo>
                  <a:pt x="155" y="169"/>
                  <a:pt x="157" y="168"/>
                  <a:pt x="158" y="166"/>
                </a:cubicBezTo>
                <a:cubicBezTo>
                  <a:pt x="160" y="164"/>
                  <a:pt x="159" y="160"/>
                  <a:pt x="158" y="157"/>
                </a:cubicBezTo>
                <a:cubicBezTo>
                  <a:pt x="153" y="148"/>
                  <a:pt x="143" y="141"/>
                  <a:pt x="136" y="133"/>
                </a:cubicBezTo>
                <a:cubicBezTo>
                  <a:pt x="128" y="125"/>
                  <a:pt x="122" y="114"/>
                  <a:pt x="125" y="104"/>
                </a:cubicBezTo>
                <a:cubicBezTo>
                  <a:pt x="128" y="96"/>
                  <a:pt x="136" y="91"/>
                  <a:pt x="142" y="85"/>
                </a:cubicBezTo>
                <a:cubicBezTo>
                  <a:pt x="163" y="68"/>
                  <a:pt x="179" y="37"/>
                  <a:pt x="170" y="12"/>
                </a:cubicBezTo>
                <a:cubicBezTo>
                  <a:pt x="169" y="10"/>
                  <a:pt x="126" y="5"/>
                  <a:pt x="117" y="4"/>
                </a:cubicBezTo>
                <a:cubicBezTo>
                  <a:pt x="108" y="2"/>
                  <a:pt x="106" y="0"/>
                  <a:pt x="96" y="2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0" name="Freeform 101">
            <a:extLst>
              <a:ext uri="{FF2B5EF4-FFF2-40B4-BE49-F238E27FC236}">
                <a16:creationId xmlns:a16="http://schemas.microsoft.com/office/drawing/2014/main" xmlns="" id="{9D480750-B368-470D-ABCE-E15EDC13D8F2}"/>
              </a:ext>
            </a:extLst>
          </p:cNvPr>
          <p:cNvSpPr>
            <a:spLocks/>
          </p:cNvSpPr>
          <p:nvPr/>
        </p:nvSpPr>
        <p:spPr bwMode="auto">
          <a:xfrm>
            <a:off x="4859743" y="3805114"/>
            <a:ext cx="366835" cy="448749"/>
          </a:xfrm>
          <a:custGeom>
            <a:avLst/>
            <a:gdLst>
              <a:gd name="T0" fmla="*/ 64 w 64"/>
              <a:gd name="T1" fmla="*/ 13 h 78"/>
              <a:gd name="T2" fmla="*/ 60 w 64"/>
              <a:gd name="T3" fmla="*/ 46 h 78"/>
              <a:gd name="T4" fmla="*/ 41 w 64"/>
              <a:gd name="T5" fmla="*/ 72 h 78"/>
              <a:gd name="T6" fmla="*/ 32 w 64"/>
              <a:gd name="T7" fmla="*/ 76 h 78"/>
              <a:gd name="T8" fmla="*/ 6 w 64"/>
              <a:gd name="T9" fmla="*/ 62 h 78"/>
              <a:gd name="T10" fmla="*/ 2 w 64"/>
              <a:gd name="T11" fmla="*/ 30 h 78"/>
              <a:gd name="T12" fmla="*/ 8 w 64"/>
              <a:gd name="T13" fmla="*/ 14 h 78"/>
              <a:gd name="T14" fmla="*/ 21 w 64"/>
              <a:gd name="T15" fmla="*/ 3 h 78"/>
              <a:gd name="T16" fmla="*/ 49 w 64"/>
              <a:gd name="T17" fmla="*/ 7 h 78"/>
              <a:gd name="T18" fmla="*/ 59 w 64"/>
              <a:gd name="T19" fmla="*/ 11 h 78"/>
              <a:gd name="T20" fmla="*/ 63 w 64"/>
              <a:gd name="T21" fmla="*/ 16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4" h="78">
                <a:moveTo>
                  <a:pt x="64" y="13"/>
                </a:moveTo>
                <a:cubicBezTo>
                  <a:pt x="64" y="24"/>
                  <a:pt x="63" y="35"/>
                  <a:pt x="60" y="46"/>
                </a:cubicBezTo>
                <a:cubicBezTo>
                  <a:pt x="57" y="56"/>
                  <a:pt x="51" y="66"/>
                  <a:pt x="41" y="72"/>
                </a:cubicBezTo>
                <a:cubicBezTo>
                  <a:pt x="39" y="74"/>
                  <a:pt x="35" y="75"/>
                  <a:pt x="32" y="76"/>
                </a:cubicBezTo>
                <a:cubicBezTo>
                  <a:pt x="22" y="78"/>
                  <a:pt x="11" y="71"/>
                  <a:pt x="6" y="62"/>
                </a:cubicBezTo>
                <a:cubicBezTo>
                  <a:pt x="0" y="52"/>
                  <a:pt x="0" y="41"/>
                  <a:pt x="2" y="30"/>
                </a:cubicBezTo>
                <a:cubicBezTo>
                  <a:pt x="3" y="25"/>
                  <a:pt x="5" y="19"/>
                  <a:pt x="8" y="14"/>
                </a:cubicBezTo>
                <a:cubicBezTo>
                  <a:pt x="11" y="9"/>
                  <a:pt x="15" y="5"/>
                  <a:pt x="21" y="3"/>
                </a:cubicBezTo>
                <a:cubicBezTo>
                  <a:pt x="30" y="0"/>
                  <a:pt x="40" y="4"/>
                  <a:pt x="49" y="7"/>
                </a:cubicBezTo>
                <a:cubicBezTo>
                  <a:pt x="52" y="9"/>
                  <a:pt x="55" y="10"/>
                  <a:pt x="59" y="11"/>
                </a:cubicBezTo>
                <a:cubicBezTo>
                  <a:pt x="61" y="12"/>
                  <a:pt x="63" y="14"/>
                  <a:pt x="63" y="16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1" name="Freeform 102">
            <a:extLst>
              <a:ext uri="{FF2B5EF4-FFF2-40B4-BE49-F238E27FC236}">
                <a16:creationId xmlns:a16="http://schemas.microsoft.com/office/drawing/2014/main" xmlns="" id="{77B9AFC7-6D22-4525-959C-7D8215E78F5F}"/>
              </a:ext>
            </a:extLst>
          </p:cNvPr>
          <p:cNvSpPr>
            <a:spLocks/>
          </p:cNvSpPr>
          <p:nvPr/>
        </p:nvSpPr>
        <p:spPr bwMode="auto">
          <a:xfrm>
            <a:off x="4720845" y="4248521"/>
            <a:ext cx="420257" cy="160268"/>
          </a:xfrm>
          <a:custGeom>
            <a:avLst/>
            <a:gdLst>
              <a:gd name="T0" fmla="*/ 42 w 73"/>
              <a:gd name="T1" fmla="*/ 26 h 28"/>
              <a:gd name="T2" fmla="*/ 62 w 73"/>
              <a:gd name="T3" fmla="*/ 25 h 28"/>
              <a:gd name="T4" fmla="*/ 73 w 73"/>
              <a:gd name="T5" fmla="*/ 15 h 28"/>
              <a:gd name="T6" fmla="*/ 1 w 73"/>
              <a:gd name="T7" fmla="*/ 7 h 28"/>
              <a:gd name="T8" fmla="*/ 0 w 73"/>
              <a:gd name="T9" fmla="*/ 7 h 28"/>
              <a:gd name="T10" fmla="*/ 42 w 73"/>
              <a:gd name="T11" fmla="*/ 26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3" h="28">
                <a:moveTo>
                  <a:pt x="42" y="26"/>
                </a:moveTo>
                <a:cubicBezTo>
                  <a:pt x="49" y="27"/>
                  <a:pt x="56" y="28"/>
                  <a:pt x="62" y="25"/>
                </a:cubicBezTo>
                <a:cubicBezTo>
                  <a:pt x="68" y="23"/>
                  <a:pt x="71" y="20"/>
                  <a:pt x="73" y="15"/>
                </a:cubicBezTo>
                <a:cubicBezTo>
                  <a:pt x="51" y="3"/>
                  <a:pt x="25" y="0"/>
                  <a:pt x="1" y="7"/>
                </a:cubicBezTo>
                <a:cubicBezTo>
                  <a:pt x="1" y="7"/>
                  <a:pt x="1" y="7"/>
                  <a:pt x="0" y="7"/>
                </a:cubicBezTo>
                <a:cubicBezTo>
                  <a:pt x="14" y="15"/>
                  <a:pt x="25" y="24"/>
                  <a:pt x="42" y="26"/>
                </a:cubicBezTo>
                <a:close/>
              </a:path>
            </a:pathLst>
          </a:custGeom>
          <a:solidFill>
            <a:srgbClr val="FFAD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2" name="Freeform 103">
            <a:extLst>
              <a:ext uri="{FF2B5EF4-FFF2-40B4-BE49-F238E27FC236}">
                <a16:creationId xmlns:a16="http://schemas.microsoft.com/office/drawing/2014/main" xmlns="" id="{3EE4FBE0-D712-428D-B8D2-5A1E21F943CD}"/>
              </a:ext>
            </a:extLst>
          </p:cNvPr>
          <p:cNvSpPr>
            <a:spLocks/>
          </p:cNvSpPr>
          <p:nvPr/>
        </p:nvSpPr>
        <p:spPr bwMode="auto">
          <a:xfrm>
            <a:off x="5422461" y="4759597"/>
            <a:ext cx="687370" cy="300948"/>
          </a:xfrm>
          <a:custGeom>
            <a:avLst/>
            <a:gdLst>
              <a:gd name="T0" fmla="*/ 16 w 120"/>
              <a:gd name="T1" fmla="*/ 0 h 52"/>
              <a:gd name="T2" fmla="*/ 5 w 120"/>
              <a:gd name="T3" fmla="*/ 9 h 52"/>
              <a:gd name="T4" fmla="*/ 0 w 120"/>
              <a:gd name="T5" fmla="*/ 25 h 52"/>
              <a:gd name="T6" fmla="*/ 8 w 120"/>
              <a:gd name="T7" fmla="*/ 30 h 52"/>
              <a:gd name="T8" fmla="*/ 103 w 120"/>
              <a:gd name="T9" fmla="*/ 52 h 52"/>
              <a:gd name="T10" fmla="*/ 113 w 120"/>
              <a:gd name="T11" fmla="*/ 52 h 52"/>
              <a:gd name="T12" fmla="*/ 120 w 120"/>
              <a:gd name="T13" fmla="*/ 45 h 52"/>
              <a:gd name="T14" fmla="*/ 16 w 120"/>
              <a:gd name="T15" fmla="*/ 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0" h="52">
                <a:moveTo>
                  <a:pt x="16" y="0"/>
                </a:moveTo>
                <a:cubicBezTo>
                  <a:pt x="12" y="2"/>
                  <a:pt x="8" y="4"/>
                  <a:pt x="5" y="9"/>
                </a:cubicBezTo>
                <a:cubicBezTo>
                  <a:pt x="2" y="14"/>
                  <a:pt x="1" y="20"/>
                  <a:pt x="0" y="25"/>
                </a:cubicBezTo>
                <a:cubicBezTo>
                  <a:pt x="2" y="27"/>
                  <a:pt x="5" y="28"/>
                  <a:pt x="8" y="30"/>
                </a:cubicBezTo>
                <a:cubicBezTo>
                  <a:pt x="38" y="43"/>
                  <a:pt x="70" y="47"/>
                  <a:pt x="103" y="52"/>
                </a:cubicBezTo>
                <a:cubicBezTo>
                  <a:pt x="106" y="52"/>
                  <a:pt x="110" y="52"/>
                  <a:pt x="113" y="52"/>
                </a:cubicBezTo>
                <a:cubicBezTo>
                  <a:pt x="116" y="51"/>
                  <a:pt x="119" y="48"/>
                  <a:pt x="120" y="45"/>
                </a:cubicBezTo>
                <a:cubicBezTo>
                  <a:pt x="87" y="26"/>
                  <a:pt x="52" y="11"/>
                  <a:pt x="16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3" name="Freeform 104">
            <a:extLst>
              <a:ext uri="{FF2B5EF4-FFF2-40B4-BE49-F238E27FC236}">
                <a16:creationId xmlns:a16="http://schemas.microsoft.com/office/drawing/2014/main" xmlns="" id="{5D86C69A-DDC0-440E-ABF9-4E1DAFCA94DA}"/>
              </a:ext>
            </a:extLst>
          </p:cNvPr>
          <p:cNvSpPr>
            <a:spLocks/>
          </p:cNvSpPr>
          <p:nvPr/>
        </p:nvSpPr>
        <p:spPr bwMode="auto">
          <a:xfrm>
            <a:off x="3997860" y="4893153"/>
            <a:ext cx="666001" cy="183418"/>
          </a:xfrm>
          <a:custGeom>
            <a:avLst/>
            <a:gdLst>
              <a:gd name="T0" fmla="*/ 6 w 116"/>
              <a:gd name="T1" fmla="*/ 25 h 32"/>
              <a:gd name="T2" fmla="*/ 12 w 116"/>
              <a:gd name="T3" fmla="*/ 4 h 32"/>
              <a:gd name="T4" fmla="*/ 37 w 116"/>
              <a:gd name="T5" fmla="*/ 2 h 32"/>
              <a:gd name="T6" fmla="*/ 116 w 116"/>
              <a:gd name="T7" fmla="*/ 1 h 32"/>
              <a:gd name="T8" fmla="*/ 110 w 116"/>
              <a:gd name="T9" fmla="*/ 18 h 32"/>
              <a:gd name="T10" fmla="*/ 20 w 116"/>
              <a:gd name="T11" fmla="*/ 31 h 32"/>
              <a:gd name="T12" fmla="*/ 10 w 116"/>
              <a:gd name="T13" fmla="*/ 30 h 32"/>
              <a:gd name="T14" fmla="*/ 5 w 116"/>
              <a:gd name="T15" fmla="*/ 22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6" h="32">
                <a:moveTo>
                  <a:pt x="6" y="25"/>
                </a:moveTo>
                <a:cubicBezTo>
                  <a:pt x="0" y="20"/>
                  <a:pt x="4" y="8"/>
                  <a:pt x="12" y="4"/>
                </a:cubicBezTo>
                <a:cubicBezTo>
                  <a:pt x="19" y="0"/>
                  <a:pt x="28" y="1"/>
                  <a:pt x="37" y="2"/>
                </a:cubicBezTo>
                <a:cubicBezTo>
                  <a:pt x="63" y="4"/>
                  <a:pt x="89" y="3"/>
                  <a:pt x="116" y="1"/>
                </a:cubicBezTo>
                <a:cubicBezTo>
                  <a:pt x="114" y="7"/>
                  <a:pt x="112" y="13"/>
                  <a:pt x="110" y="18"/>
                </a:cubicBezTo>
                <a:cubicBezTo>
                  <a:pt x="80" y="24"/>
                  <a:pt x="50" y="28"/>
                  <a:pt x="20" y="31"/>
                </a:cubicBezTo>
                <a:cubicBezTo>
                  <a:pt x="17" y="31"/>
                  <a:pt x="13" y="32"/>
                  <a:pt x="10" y="30"/>
                </a:cubicBezTo>
                <a:cubicBezTo>
                  <a:pt x="7" y="29"/>
                  <a:pt x="4" y="25"/>
                  <a:pt x="5" y="22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4" name="Freeform 105">
            <a:extLst>
              <a:ext uri="{FF2B5EF4-FFF2-40B4-BE49-F238E27FC236}">
                <a16:creationId xmlns:a16="http://schemas.microsoft.com/office/drawing/2014/main" xmlns="" id="{F96C2EEE-9246-40DF-AFC5-56BAC89F311A}"/>
              </a:ext>
            </a:extLst>
          </p:cNvPr>
          <p:cNvSpPr>
            <a:spLocks/>
          </p:cNvSpPr>
          <p:nvPr/>
        </p:nvSpPr>
        <p:spPr bwMode="auto">
          <a:xfrm>
            <a:off x="6063531" y="5014244"/>
            <a:ext cx="276017" cy="149583"/>
          </a:xfrm>
          <a:custGeom>
            <a:avLst/>
            <a:gdLst>
              <a:gd name="T0" fmla="*/ 7 w 48"/>
              <a:gd name="T1" fmla="*/ 0 h 26"/>
              <a:gd name="T2" fmla="*/ 14 w 48"/>
              <a:gd name="T3" fmla="*/ 1 h 26"/>
              <a:gd name="T4" fmla="*/ 29 w 48"/>
              <a:gd name="T5" fmla="*/ 9 h 26"/>
              <a:gd name="T6" fmla="*/ 36 w 48"/>
              <a:gd name="T7" fmla="*/ 14 h 26"/>
              <a:gd name="T8" fmla="*/ 48 w 48"/>
              <a:gd name="T9" fmla="*/ 24 h 26"/>
              <a:gd name="T10" fmla="*/ 42 w 48"/>
              <a:gd name="T11" fmla="*/ 26 h 26"/>
              <a:gd name="T12" fmla="*/ 36 w 48"/>
              <a:gd name="T13" fmla="*/ 24 h 26"/>
              <a:gd name="T14" fmla="*/ 0 w 48"/>
              <a:gd name="T15" fmla="*/ 4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8" h="26">
                <a:moveTo>
                  <a:pt x="7" y="0"/>
                </a:moveTo>
                <a:cubicBezTo>
                  <a:pt x="9" y="0"/>
                  <a:pt x="12" y="1"/>
                  <a:pt x="14" y="1"/>
                </a:cubicBezTo>
                <a:cubicBezTo>
                  <a:pt x="19" y="3"/>
                  <a:pt x="25" y="5"/>
                  <a:pt x="29" y="9"/>
                </a:cubicBezTo>
                <a:cubicBezTo>
                  <a:pt x="32" y="10"/>
                  <a:pt x="34" y="12"/>
                  <a:pt x="36" y="14"/>
                </a:cubicBezTo>
                <a:cubicBezTo>
                  <a:pt x="40" y="18"/>
                  <a:pt x="44" y="21"/>
                  <a:pt x="48" y="24"/>
                </a:cubicBezTo>
                <a:cubicBezTo>
                  <a:pt x="47" y="26"/>
                  <a:pt x="44" y="26"/>
                  <a:pt x="42" y="26"/>
                </a:cubicBezTo>
                <a:cubicBezTo>
                  <a:pt x="40" y="26"/>
                  <a:pt x="38" y="25"/>
                  <a:pt x="36" y="24"/>
                </a:cubicBezTo>
                <a:cubicBezTo>
                  <a:pt x="23" y="18"/>
                  <a:pt x="12" y="11"/>
                  <a:pt x="0" y="4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5" name="Freeform 106">
            <a:extLst>
              <a:ext uri="{FF2B5EF4-FFF2-40B4-BE49-F238E27FC236}">
                <a16:creationId xmlns:a16="http://schemas.microsoft.com/office/drawing/2014/main" xmlns="" id="{D7A319F5-080C-4B21-B268-79B5E9319E93}"/>
              </a:ext>
            </a:extLst>
          </p:cNvPr>
          <p:cNvSpPr>
            <a:spLocks/>
          </p:cNvSpPr>
          <p:nvPr/>
        </p:nvSpPr>
        <p:spPr bwMode="auto">
          <a:xfrm>
            <a:off x="6001205" y="5037394"/>
            <a:ext cx="356150" cy="276017"/>
          </a:xfrm>
          <a:custGeom>
            <a:avLst/>
            <a:gdLst>
              <a:gd name="T0" fmla="*/ 35 w 62"/>
              <a:gd name="T1" fmla="*/ 12 h 48"/>
              <a:gd name="T2" fmla="*/ 53 w 62"/>
              <a:gd name="T3" fmla="*/ 31 h 48"/>
              <a:gd name="T4" fmla="*/ 62 w 62"/>
              <a:gd name="T5" fmla="*/ 43 h 48"/>
              <a:gd name="T6" fmla="*/ 50 w 62"/>
              <a:gd name="T7" fmla="*/ 35 h 48"/>
              <a:gd name="T8" fmla="*/ 33 w 62"/>
              <a:gd name="T9" fmla="*/ 21 h 48"/>
              <a:gd name="T10" fmla="*/ 50 w 62"/>
              <a:gd name="T11" fmla="*/ 42 h 48"/>
              <a:gd name="T12" fmla="*/ 51 w 62"/>
              <a:gd name="T13" fmla="*/ 45 h 48"/>
              <a:gd name="T14" fmla="*/ 48 w 62"/>
              <a:gd name="T15" fmla="*/ 46 h 48"/>
              <a:gd name="T16" fmla="*/ 42 w 62"/>
              <a:gd name="T17" fmla="*/ 41 h 48"/>
              <a:gd name="T18" fmla="*/ 27 w 62"/>
              <a:gd name="T19" fmla="*/ 23 h 48"/>
              <a:gd name="T20" fmla="*/ 39 w 62"/>
              <a:gd name="T21" fmla="*/ 48 h 48"/>
              <a:gd name="T22" fmla="*/ 31 w 62"/>
              <a:gd name="T23" fmla="*/ 42 h 48"/>
              <a:gd name="T24" fmla="*/ 20 w 62"/>
              <a:gd name="T25" fmla="*/ 26 h 48"/>
              <a:gd name="T26" fmla="*/ 25 w 62"/>
              <a:gd name="T27" fmla="*/ 41 h 48"/>
              <a:gd name="T28" fmla="*/ 24 w 62"/>
              <a:gd name="T29" fmla="*/ 44 h 48"/>
              <a:gd name="T30" fmla="*/ 9 w 62"/>
              <a:gd name="T31" fmla="*/ 22 h 48"/>
              <a:gd name="T32" fmla="*/ 3 w 62"/>
              <a:gd name="T33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2" h="48">
                <a:moveTo>
                  <a:pt x="35" y="12"/>
                </a:moveTo>
                <a:cubicBezTo>
                  <a:pt x="40" y="19"/>
                  <a:pt x="46" y="26"/>
                  <a:pt x="53" y="31"/>
                </a:cubicBezTo>
                <a:cubicBezTo>
                  <a:pt x="57" y="34"/>
                  <a:pt x="62" y="38"/>
                  <a:pt x="62" y="43"/>
                </a:cubicBezTo>
                <a:cubicBezTo>
                  <a:pt x="57" y="43"/>
                  <a:pt x="53" y="39"/>
                  <a:pt x="50" y="35"/>
                </a:cubicBezTo>
                <a:cubicBezTo>
                  <a:pt x="45" y="30"/>
                  <a:pt x="39" y="25"/>
                  <a:pt x="33" y="21"/>
                </a:cubicBezTo>
                <a:cubicBezTo>
                  <a:pt x="39" y="28"/>
                  <a:pt x="45" y="35"/>
                  <a:pt x="50" y="42"/>
                </a:cubicBezTo>
                <a:cubicBezTo>
                  <a:pt x="51" y="43"/>
                  <a:pt x="52" y="44"/>
                  <a:pt x="51" y="45"/>
                </a:cubicBezTo>
                <a:cubicBezTo>
                  <a:pt x="51" y="46"/>
                  <a:pt x="49" y="46"/>
                  <a:pt x="48" y="46"/>
                </a:cubicBezTo>
                <a:cubicBezTo>
                  <a:pt x="46" y="45"/>
                  <a:pt x="44" y="43"/>
                  <a:pt x="42" y="41"/>
                </a:cubicBezTo>
                <a:cubicBezTo>
                  <a:pt x="37" y="36"/>
                  <a:pt x="32" y="29"/>
                  <a:pt x="27" y="23"/>
                </a:cubicBezTo>
                <a:cubicBezTo>
                  <a:pt x="31" y="31"/>
                  <a:pt x="35" y="40"/>
                  <a:pt x="39" y="48"/>
                </a:cubicBezTo>
                <a:cubicBezTo>
                  <a:pt x="36" y="48"/>
                  <a:pt x="33" y="45"/>
                  <a:pt x="31" y="42"/>
                </a:cubicBezTo>
                <a:cubicBezTo>
                  <a:pt x="28" y="37"/>
                  <a:pt x="24" y="32"/>
                  <a:pt x="20" y="26"/>
                </a:cubicBezTo>
                <a:cubicBezTo>
                  <a:pt x="22" y="31"/>
                  <a:pt x="24" y="36"/>
                  <a:pt x="25" y="41"/>
                </a:cubicBezTo>
                <a:cubicBezTo>
                  <a:pt x="26" y="42"/>
                  <a:pt x="25" y="44"/>
                  <a:pt x="24" y="44"/>
                </a:cubicBezTo>
                <a:cubicBezTo>
                  <a:pt x="19" y="37"/>
                  <a:pt x="14" y="29"/>
                  <a:pt x="9" y="22"/>
                </a:cubicBezTo>
                <a:cubicBezTo>
                  <a:pt x="5" y="15"/>
                  <a:pt x="0" y="7"/>
                  <a:pt x="3" y="0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6" name="Freeform 107">
            <a:extLst>
              <a:ext uri="{FF2B5EF4-FFF2-40B4-BE49-F238E27FC236}">
                <a16:creationId xmlns:a16="http://schemas.microsoft.com/office/drawing/2014/main" xmlns="" id="{BF5514C9-2ACB-493E-ACEF-13BBAF4EB7F2}"/>
              </a:ext>
            </a:extLst>
          </p:cNvPr>
          <p:cNvSpPr>
            <a:spLocks/>
          </p:cNvSpPr>
          <p:nvPr/>
        </p:nvSpPr>
        <p:spPr bwMode="auto">
          <a:xfrm>
            <a:off x="5983397" y="4978629"/>
            <a:ext cx="224375" cy="138899"/>
          </a:xfrm>
          <a:custGeom>
            <a:avLst/>
            <a:gdLst>
              <a:gd name="T0" fmla="*/ 110 w 126"/>
              <a:gd name="T1" fmla="*/ 78 h 78"/>
              <a:gd name="T2" fmla="*/ 126 w 126"/>
              <a:gd name="T3" fmla="*/ 62 h 78"/>
              <a:gd name="T4" fmla="*/ 0 w 126"/>
              <a:gd name="T5" fmla="*/ 0 h 78"/>
              <a:gd name="T6" fmla="*/ 45 w 126"/>
              <a:gd name="T7" fmla="*/ 68 h 78"/>
              <a:gd name="T8" fmla="*/ 110 w 126"/>
              <a:gd name="T9" fmla="*/ 78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" h="78">
                <a:moveTo>
                  <a:pt x="110" y="78"/>
                </a:moveTo>
                <a:lnTo>
                  <a:pt x="126" y="62"/>
                </a:lnTo>
                <a:lnTo>
                  <a:pt x="0" y="0"/>
                </a:lnTo>
                <a:lnTo>
                  <a:pt x="45" y="68"/>
                </a:lnTo>
                <a:lnTo>
                  <a:pt x="110" y="78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Line 108">
            <a:extLst>
              <a:ext uri="{FF2B5EF4-FFF2-40B4-BE49-F238E27FC236}">
                <a16:creationId xmlns:a16="http://schemas.microsoft.com/office/drawing/2014/main" xmlns="" id="{0CE3E56D-4CE0-43C1-A127-4EDC43FB2A9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9877" y="4529879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8" name="Line 109">
            <a:extLst>
              <a:ext uri="{FF2B5EF4-FFF2-40B4-BE49-F238E27FC236}">
                <a16:creationId xmlns:a16="http://schemas.microsoft.com/office/drawing/2014/main" xmlns="" id="{3AE94A39-7813-48F9-B79F-D3755DF1BA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9877" y="4529879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0" name="Freeform 111">
            <a:extLst>
              <a:ext uri="{FF2B5EF4-FFF2-40B4-BE49-F238E27FC236}">
                <a16:creationId xmlns:a16="http://schemas.microsoft.com/office/drawing/2014/main" xmlns="" id="{448C76E5-D49B-4DEA-A549-F7B20E8A6BCC}"/>
              </a:ext>
            </a:extLst>
          </p:cNvPr>
          <p:cNvSpPr>
            <a:spLocks/>
          </p:cNvSpPr>
          <p:nvPr/>
        </p:nvSpPr>
        <p:spPr bwMode="auto">
          <a:xfrm>
            <a:off x="4004983" y="4264548"/>
            <a:ext cx="762162" cy="812023"/>
          </a:xfrm>
          <a:custGeom>
            <a:avLst/>
            <a:gdLst>
              <a:gd name="T0" fmla="*/ 130 w 133"/>
              <a:gd name="T1" fmla="*/ 3 h 141"/>
              <a:gd name="T2" fmla="*/ 48 w 133"/>
              <a:gd name="T3" fmla="*/ 51 h 141"/>
              <a:gd name="T4" fmla="*/ 2 w 133"/>
              <a:gd name="T5" fmla="*/ 129 h 141"/>
              <a:gd name="T6" fmla="*/ 16 w 133"/>
              <a:gd name="T7" fmla="*/ 141 h 141"/>
              <a:gd name="T8" fmla="*/ 109 w 133"/>
              <a:gd name="T9" fmla="*/ 49 h 141"/>
              <a:gd name="T10" fmla="*/ 130 w 133"/>
              <a:gd name="T11" fmla="*/ 3 h 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3" h="141">
                <a:moveTo>
                  <a:pt x="130" y="3"/>
                </a:moveTo>
                <a:cubicBezTo>
                  <a:pt x="129" y="0"/>
                  <a:pt x="90" y="5"/>
                  <a:pt x="48" y="51"/>
                </a:cubicBezTo>
                <a:cubicBezTo>
                  <a:pt x="5" y="96"/>
                  <a:pt x="0" y="122"/>
                  <a:pt x="2" y="129"/>
                </a:cubicBezTo>
                <a:cubicBezTo>
                  <a:pt x="3" y="137"/>
                  <a:pt x="5" y="141"/>
                  <a:pt x="16" y="141"/>
                </a:cubicBezTo>
                <a:cubicBezTo>
                  <a:pt x="28" y="141"/>
                  <a:pt x="109" y="49"/>
                  <a:pt x="109" y="49"/>
                </a:cubicBezTo>
                <a:cubicBezTo>
                  <a:pt x="109" y="49"/>
                  <a:pt x="133" y="34"/>
                  <a:pt x="130" y="3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112">
            <a:extLst>
              <a:ext uri="{FF2B5EF4-FFF2-40B4-BE49-F238E27FC236}">
                <a16:creationId xmlns:a16="http://schemas.microsoft.com/office/drawing/2014/main" xmlns="" id="{FFFDE6EE-9A07-467A-BDAF-4EE1D6E5190D}"/>
              </a:ext>
            </a:extLst>
          </p:cNvPr>
          <p:cNvSpPr>
            <a:spLocks/>
          </p:cNvSpPr>
          <p:nvPr/>
        </p:nvSpPr>
        <p:spPr bwMode="auto">
          <a:xfrm>
            <a:off x="4366475" y="4212906"/>
            <a:ext cx="452311" cy="461215"/>
          </a:xfrm>
          <a:custGeom>
            <a:avLst/>
            <a:gdLst>
              <a:gd name="T0" fmla="*/ 1 w 79"/>
              <a:gd name="T1" fmla="*/ 41 h 80"/>
              <a:gd name="T2" fmla="*/ 34 w 79"/>
              <a:gd name="T3" fmla="*/ 80 h 80"/>
              <a:gd name="T4" fmla="*/ 70 w 79"/>
              <a:gd name="T5" fmla="*/ 14 h 80"/>
              <a:gd name="T6" fmla="*/ 1 w 79"/>
              <a:gd name="T7" fmla="*/ 41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" h="80">
                <a:moveTo>
                  <a:pt x="1" y="41"/>
                </a:moveTo>
                <a:cubicBezTo>
                  <a:pt x="0" y="42"/>
                  <a:pt x="34" y="80"/>
                  <a:pt x="34" y="80"/>
                </a:cubicBezTo>
                <a:cubicBezTo>
                  <a:pt x="34" y="80"/>
                  <a:pt x="79" y="29"/>
                  <a:pt x="70" y="14"/>
                </a:cubicBezTo>
                <a:cubicBezTo>
                  <a:pt x="61" y="0"/>
                  <a:pt x="14" y="32"/>
                  <a:pt x="1" y="41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2" name="Freeform 113">
            <a:extLst>
              <a:ext uri="{FF2B5EF4-FFF2-40B4-BE49-F238E27FC236}">
                <a16:creationId xmlns:a16="http://schemas.microsoft.com/office/drawing/2014/main" xmlns="" id="{5500D433-5CCB-4491-961B-ED21DB645A15}"/>
              </a:ext>
            </a:extLst>
          </p:cNvPr>
          <p:cNvSpPr>
            <a:spLocks/>
          </p:cNvSpPr>
          <p:nvPr/>
        </p:nvSpPr>
        <p:spPr bwMode="auto">
          <a:xfrm>
            <a:off x="4831251" y="4109622"/>
            <a:ext cx="199444" cy="258209"/>
          </a:xfrm>
          <a:custGeom>
            <a:avLst/>
            <a:gdLst>
              <a:gd name="T0" fmla="*/ 0 w 35"/>
              <a:gd name="T1" fmla="*/ 34 h 45"/>
              <a:gd name="T2" fmla="*/ 20 w 35"/>
              <a:gd name="T3" fmla="*/ 0 h 45"/>
              <a:gd name="T4" fmla="*/ 35 w 35"/>
              <a:gd name="T5" fmla="*/ 11 h 45"/>
              <a:gd name="T6" fmla="*/ 27 w 35"/>
              <a:gd name="T7" fmla="*/ 45 h 45"/>
              <a:gd name="T8" fmla="*/ 0 w 35"/>
              <a:gd name="T9" fmla="*/ 34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" h="45">
                <a:moveTo>
                  <a:pt x="0" y="34"/>
                </a:moveTo>
                <a:cubicBezTo>
                  <a:pt x="2" y="31"/>
                  <a:pt x="20" y="0"/>
                  <a:pt x="20" y="0"/>
                </a:cubicBezTo>
                <a:cubicBezTo>
                  <a:pt x="35" y="11"/>
                  <a:pt x="35" y="11"/>
                  <a:pt x="35" y="11"/>
                </a:cubicBezTo>
                <a:cubicBezTo>
                  <a:pt x="27" y="45"/>
                  <a:pt x="27" y="45"/>
                  <a:pt x="27" y="45"/>
                </a:cubicBezTo>
                <a:lnTo>
                  <a:pt x="0" y="3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114">
            <a:extLst>
              <a:ext uri="{FF2B5EF4-FFF2-40B4-BE49-F238E27FC236}">
                <a16:creationId xmlns:a16="http://schemas.microsoft.com/office/drawing/2014/main" xmlns="" id="{82894E05-1C38-4C08-911B-5C8BEA5EEB7C}"/>
              </a:ext>
            </a:extLst>
          </p:cNvPr>
          <p:cNvSpPr>
            <a:spLocks/>
          </p:cNvSpPr>
          <p:nvPr/>
        </p:nvSpPr>
        <p:spPr bwMode="auto">
          <a:xfrm>
            <a:off x="4635369" y="4259205"/>
            <a:ext cx="573402" cy="270674"/>
          </a:xfrm>
          <a:custGeom>
            <a:avLst/>
            <a:gdLst>
              <a:gd name="T0" fmla="*/ 37 w 100"/>
              <a:gd name="T1" fmla="*/ 1 h 47"/>
              <a:gd name="T2" fmla="*/ 56 w 100"/>
              <a:gd name="T3" fmla="*/ 14 h 47"/>
              <a:gd name="T4" fmla="*/ 64 w 100"/>
              <a:gd name="T5" fmla="*/ 4 h 47"/>
              <a:gd name="T6" fmla="*/ 91 w 100"/>
              <a:gd name="T7" fmla="*/ 15 h 47"/>
              <a:gd name="T8" fmla="*/ 83 w 100"/>
              <a:gd name="T9" fmla="*/ 41 h 47"/>
              <a:gd name="T10" fmla="*/ 43 w 100"/>
              <a:gd name="T11" fmla="*/ 47 h 47"/>
              <a:gd name="T12" fmla="*/ 13 w 100"/>
              <a:gd name="T13" fmla="*/ 39 h 47"/>
              <a:gd name="T14" fmla="*/ 0 w 100"/>
              <a:gd name="T15" fmla="*/ 7 h 47"/>
              <a:gd name="T16" fmla="*/ 37 w 100"/>
              <a:gd name="T17" fmla="*/ 1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" h="47">
                <a:moveTo>
                  <a:pt x="37" y="1"/>
                </a:moveTo>
                <a:cubicBezTo>
                  <a:pt x="37" y="1"/>
                  <a:pt x="42" y="13"/>
                  <a:pt x="56" y="14"/>
                </a:cubicBezTo>
                <a:cubicBezTo>
                  <a:pt x="69" y="15"/>
                  <a:pt x="64" y="4"/>
                  <a:pt x="64" y="4"/>
                </a:cubicBezTo>
                <a:cubicBezTo>
                  <a:pt x="64" y="4"/>
                  <a:pt x="82" y="7"/>
                  <a:pt x="91" y="15"/>
                </a:cubicBezTo>
                <a:cubicBezTo>
                  <a:pt x="100" y="22"/>
                  <a:pt x="83" y="41"/>
                  <a:pt x="83" y="41"/>
                </a:cubicBezTo>
                <a:cubicBezTo>
                  <a:pt x="43" y="47"/>
                  <a:pt x="43" y="47"/>
                  <a:pt x="43" y="47"/>
                </a:cubicBezTo>
                <a:cubicBezTo>
                  <a:pt x="13" y="39"/>
                  <a:pt x="13" y="39"/>
                  <a:pt x="13" y="39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23" y="0"/>
                  <a:pt x="37" y="1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4" name="Freeform 115">
            <a:extLst>
              <a:ext uri="{FF2B5EF4-FFF2-40B4-BE49-F238E27FC236}">
                <a16:creationId xmlns:a16="http://schemas.microsoft.com/office/drawing/2014/main" xmlns="" id="{9F78FA1B-0204-4666-AB59-1799F34DDD87}"/>
              </a:ext>
            </a:extLst>
          </p:cNvPr>
          <p:cNvSpPr>
            <a:spLocks/>
          </p:cNvSpPr>
          <p:nvPr/>
        </p:nvSpPr>
        <p:spPr bwMode="auto">
          <a:xfrm>
            <a:off x="4542770" y="4823704"/>
            <a:ext cx="195883" cy="172733"/>
          </a:xfrm>
          <a:custGeom>
            <a:avLst/>
            <a:gdLst>
              <a:gd name="T0" fmla="*/ 0 w 34"/>
              <a:gd name="T1" fmla="*/ 30 h 30"/>
              <a:gd name="T2" fmla="*/ 24 w 34"/>
              <a:gd name="T3" fmla="*/ 30 h 30"/>
              <a:gd name="T4" fmla="*/ 27 w 34"/>
              <a:gd name="T5" fmla="*/ 16 h 30"/>
              <a:gd name="T6" fmla="*/ 22 w 34"/>
              <a:gd name="T7" fmla="*/ 13 h 30"/>
              <a:gd name="T8" fmla="*/ 29 w 34"/>
              <a:gd name="T9" fmla="*/ 12 h 30"/>
              <a:gd name="T10" fmla="*/ 33 w 34"/>
              <a:gd name="T11" fmla="*/ 0 h 30"/>
              <a:gd name="T12" fmla="*/ 21 w 34"/>
              <a:gd name="T13" fmla="*/ 4 h 30"/>
              <a:gd name="T14" fmla="*/ 20 w 34"/>
              <a:gd name="T15" fmla="*/ 4 h 30"/>
              <a:gd name="T16" fmla="*/ 19 w 34"/>
              <a:gd name="T17" fmla="*/ 5 h 30"/>
              <a:gd name="T18" fmla="*/ 14 w 34"/>
              <a:gd name="T19" fmla="*/ 15 h 30"/>
              <a:gd name="T20" fmla="*/ 13 w 34"/>
              <a:gd name="T21" fmla="*/ 16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4" h="30">
                <a:moveTo>
                  <a:pt x="0" y="30"/>
                </a:moveTo>
                <a:cubicBezTo>
                  <a:pt x="24" y="30"/>
                  <a:pt x="24" y="30"/>
                  <a:pt x="24" y="30"/>
                </a:cubicBezTo>
                <a:cubicBezTo>
                  <a:pt x="27" y="16"/>
                  <a:pt x="27" y="16"/>
                  <a:pt x="27" y="16"/>
                </a:cubicBezTo>
                <a:cubicBezTo>
                  <a:pt x="22" y="13"/>
                  <a:pt x="22" y="13"/>
                  <a:pt x="22" y="13"/>
                </a:cubicBezTo>
                <a:cubicBezTo>
                  <a:pt x="25" y="13"/>
                  <a:pt x="27" y="14"/>
                  <a:pt x="29" y="12"/>
                </a:cubicBezTo>
                <a:cubicBezTo>
                  <a:pt x="32" y="10"/>
                  <a:pt x="34" y="5"/>
                  <a:pt x="33" y="0"/>
                </a:cubicBezTo>
                <a:cubicBezTo>
                  <a:pt x="30" y="2"/>
                  <a:pt x="25" y="3"/>
                  <a:pt x="21" y="4"/>
                </a:cubicBezTo>
                <a:cubicBezTo>
                  <a:pt x="21" y="4"/>
                  <a:pt x="20" y="4"/>
                  <a:pt x="20" y="4"/>
                </a:cubicBezTo>
                <a:cubicBezTo>
                  <a:pt x="20" y="4"/>
                  <a:pt x="19" y="5"/>
                  <a:pt x="19" y="5"/>
                </a:cubicBezTo>
                <a:cubicBezTo>
                  <a:pt x="18" y="8"/>
                  <a:pt x="16" y="11"/>
                  <a:pt x="14" y="15"/>
                </a:cubicBezTo>
                <a:cubicBezTo>
                  <a:pt x="14" y="15"/>
                  <a:pt x="14" y="16"/>
                  <a:pt x="13" y="16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116">
            <a:extLst>
              <a:ext uri="{FF2B5EF4-FFF2-40B4-BE49-F238E27FC236}">
                <a16:creationId xmlns:a16="http://schemas.microsoft.com/office/drawing/2014/main" xmlns="" id="{32A64E86-3026-4068-A748-A83585BC9D27}"/>
              </a:ext>
            </a:extLst>
          </p:cNvPr>
          <p:cNvSpPr>
            <a:spLocks/>
          </p:cNvSpPr>
          <p:nvPr/>
        </p:nvSpPr>
        <p:spPr bwMode="auto">
          <a:xfrm>
            <a:off x="4687010" y="4829046"/>
            <a:ext cx="219033" cy="265333"/>
          </a:xfrm>
          <a:custGeom>
            <a:avLst/>
            <a:gdLst>
              <a:gd name="T0" fmla="*/ 35 w 38"/>
              <a:gd name="T1" fmla="*/ 3 h 46"/>
              <a:gd name="T2" fmla="*/ 11 w 38"/>
              <a:gd name="T3" fmla="*/ 4 h 46"/>
              <a:gd name="T4" fmla="*/ 2 w 38"/>
              <a:gd name="T5" fmla="*/ 22 h 46"/>
              <a:gd name="T6" fmla="*/ 5 w 38"/>
              <a:gd name="T7" fmla="*/ 41 h 46"/>
              <a:gd name="T8" fmla="*/ 22 w 38"/>
              <a:gd name="T9" fmla="*/ 45 h 46"/>
              <a:gd name="T10" fmla="*/ 25 w 38"/>
              <a:gd name="T11" fmla="*/ 42 h 46"/>
              <a:gd name="T12" fmla="*/ 25 w 38"/>
              <a:gd name="T13" fmla="*/ 41 h 46"/>
              <a:gd name="T14" fmla="*/ 21 w 38"/>
              <a:gd name="T15" fmla="*/ 38 h 46"/>
              <a:gd name="T16" fmla="*/ 10 w 38"/>
              <a:gd name="T17" fmla="*/ 37 h 46"/>
              <a:gd name="T18" fmla="*/ 8 w 38"/>
              <a:gd name="T19" fmla="*/ 20 h 46"/>
              <a:gd name="T20" fmla="*/ 19 w 38"/>
              <a:gd name="T21" fmla="*/ 8 h 46"/>
              <a:gd name="T22" fmla="*/ 35 w 38"/>
              <a:gd name="T23" fmla="*/ 7 h 46"/>
              <a:gd name="T24" fmla="*/ 35 w 38"/>
              <a:gd name="T25" fmla="*/ 3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8" h="46">
                <a:moveTo>
                  <a:pt x="35" y="3"/>
                </a:moveTo>
                <a:cubicBezTo>
                  <a:pt x="28" y="2"/>
                  <a:pt x="18" y="0"/>
                  <a:pt x="11" y="4"/>
                </a:cubicBezTo>
                <a:cubicBezTo>
                  <a:pt x="5" y="7"/>
                  <a:pt x="3" y="15"/>
                  <a:pt x="2" y="22"/>
                </a:cubicBezTo>
                <a:cubicBezTo>
                  <a:pt x="1" y="28"/>
                  <a:pt x="0" y="36"/>
                  <a:pt x="5" y="41"/>
                </a:cubicBezTo>
                <a:cubicBezTo>
                  <a:pt x="9" y="45"/>
                  <a:pt x="17" y="46"/>
                  <a:pt x="22" y="45"/>
                </a:cubicBezTo>
                <a:cubicBezTo>
                  <a:pt x="24" y="45"/>
                  <a:pt x="26" y="44"/>
                  <a:pt x="25" y="42"/>
                </a:cubicBezTo>
                <a:cubicBezTo>
                  <a:pt x="25" y="41"/>
                  <a:pt x="25" y="41"/>
                  <a:pt x="25" y="41"/>
                </a:cubicBezTo>
                <a:cubicBezTo>
                  <a:pt x="24" y="39"/>
                  <a:pt x="23" y="38"/>
                  <a:pt x="21" y="38"/>
                </a:cubicBezTo>
                <a:cubicBezTo>
                  <a:pt x="18" y="38"/>
                  <a:pt x="12" y="39"/>
                  <a:pt x="10" y="37"/>
                </a:cubicBezTo>
                <a:cubicBezTo>
                  <a:pt x="6" y="33"/>
                  <a:pt x="7" y="25"/>
                  <a:pt x="8" y="20"/>
                </a:cubicBezTo>
                <a:cubicBezTo>
                  <a:pt x="10" y="14"/>
                  <a:pt x="12" y="9"/>
                  <a:pt x="19" y="8"/>
                </a:cubicBezTo>
                <a:cubicBezTo>
                  <a:pt x="24" y="7"/>
                  <a:pt x="30" y="8"/>
                  <a:pt x="35" y="7"/>
                </a:cubicBezTo>
                <a:cubicBezTo>
                  <a:pt x="37" y="7"/>
                  <a:pt x="38" y="4"/>
                  <a:pt x="35" y="3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6" name="Freeform 117">
            <a:extLst>
              <a:ext uri="{FF2B5EF4-FFF2-40B4-BE49-F238E27FC236}">
                <a16:creationId xmlns:a16="http://schemas.microsoft.com/office/drawing/2014/main" xmlns="" id="{7649B0B3-6CD7-4D9B-A186-2D226E5A1B8E}"/>
              </a:ext>
            </a:extLst>
          </p:cNvPr>
          <p:cNvSpPr>
            <a:spLocks/>
          </p:cNvSpPr>
          <p:nvPr/>
        </p:nvSpPr>
        <p:spPr bwMode="auto">
          <a:xfrm>
            <a:off x="5319177" y="4725762"/>
            <a:ext cx="165610" cy="224375"/>
          </a:xfrm>
          <a:custGeom>
            <a:avLst/>
            <a:gdLst>
              <a:gd name="T0" fmla="*/ 7 w 29"/>
              <a:gd name="T1" fmla="*/ 25 h 39"/>
              <a:gd name="T2" fmla="*/ 22 w 29"/>
              <a:gd name="T3" fmla="*/ 38 h 39"/>
              <a:gd name="T4" fmla="*/ 24 w 29"/>
              <a:gd name="T5" fmla="*/ 20 h 39"/>
              <a:gd name="T6" fmla="*/ 3 w 29"/>
              <a:gd name="T7" fmla="*/ 9 h 39"/>
              <a:gd name="T8" fmla="*/ 9 w 29"/>
              <a:gd name="T9" fmla="*/ 3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39">
                <a:moveTo>
                  <a:pt x="7" y="25"/>
                </a:moveTo>
                <a:cubicBezTo>
                  <a:pt x="9" y="28"/>
                  <a:pt x="20" y="39"/>
                  <a:pt x="22" y="38"/>
                </a:cubicBezTo>
                <a:cubicBezTo>
                  <a:pt x="24" y="38"/>
                  <a:pt x="29" y="31"/>
                  <a:pt x="24" y="20"/>
                </a:cubicBezTo>
                <a:cubicBezTo>
                  <a:pt x="18" y="8"/>
                  <a:pt x="6" y="0"/>
                  <a:pt x="3" y="9"/>
                </a:cubicBezTo>
                <a:cubicBezTo>
                  <a:pt x="0" y="18"/>
                  <a:pt x="9" y="30"/>
                  <a:pt x="9" y="30"/>
                </a:cubicBezTo>
              </a:path>
            </a:pathLst>
          </a:custGeom>
          <a:solidFill>
            <a:srgbClr val="E058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118">
            <a:extLst>
              <a:ext uri="{FF2B5EF4-FFF2-40B4-BE49-F238E27FC236}">
                <a16:creationId xmlns:a16="http://schemas.microsoft.com/office/drawing/2014/main" xmlns="" id="{D2A6C558-6046-4A2F-91E1-07C14A1FD103}"/>
              </a:ext>
            </a:extLst>
          </p:cNvPr>
          <p:cNvSpPr>
            <a:spLocks/>
          </p:cNvSpPr>
          <p:nvPr/>
        </p:nvSpPr>
        <p:spPr bwMode="auto">
          <a:xfrm>
            <a:off x="5060968" y="4870004"/>
            <a:ext cx="320535" cy="327658"/>
          </a:xfrm>
          <a:custGeom>
            <a:avLst/>
            <a:gdLst>
              <a:gd name="T0" fmla="*/ 0 w 56"/>
              <a:gd name="T1" fmla="*/ 26 h 57"/>
              <a:gd name="T2" fmla="*/ 49 w 56"/>
              <a:gd name="T3" fmla="*/ 0 h 57"/>
              <a:gd name="T4" fmla="*/ 56 w 56"/>
              <a:gd name="T5" fmla="*/ 5 h 57"/>
              <a:gd name="T6" fmla="*/ 31 w 56"/>
              <a:gd name="T7" fmla="*/ 33 h 57"/>
              <a:gd name="T8" fmla="*/ 7 w 56"/>
              <a:gd name="T9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" h="57">
                <a:moveTo>
                  <a:pt x="0" y="26"/>
                </a:moveTo>
                <a:cubicBezTo>
                  <a:pt x="16" y="18"/>
                  <a:pt x="33" y="9"/>
                  <a:pt x="49" y="0"/>
                </a:cubicBezTo>
                <a:cubicBezTo>
                  <a:pt x="52" y="2"/>
                  <a:pt x="54" y="4"/>
                  <a:pt x="56" y="5"/>
                </a:cubicBezTo>
                <a:cubicBezTo>
                  <a:pt x="48" y="14"/>
                  <a:pt x="39" y="24"/>
                  <a:pt x="31" y="33"/>
                </a:cubicBezTo>
                <a:cubicBezTo>
                  <a:pt x="23" y="41"/>
                  <a:pt x="16" y="49"/>
                  <a:pt x="7" y="57"/>
                </a:cubicBezTo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8" name="Freeform 119">
            <a:extLst>
              <a:ext uri="{FF2B5EF4-FFF2-40B4-BE49-F238E27FC236}">
                <a16:creationId xmlns:a16="http://schemas.microsoft.com/office/drawing/2014/main" xmlns="" id="{D5A42413-377C-4A29-94C2-4803D9FB8442}"/>
              </a:ext>
            </a:extLst>
          </p:cNvPr>
          <p:cNvSpPr>
            <a:spLocks/>
          </p:cNvSpPr>
          <p:nvPr/>
        </p:nvSpPr>
        <p:spPr bwMode="auto">
          <a:xfrm>
            <a:off x="5324519" y="4777404"/>
            <a:ext cx="119311" cy="172733"/>
          </a:xfrm>
          <a:custGeom>
            <a:avLst/>
            <a:gdLst>
              <a:gd name="T0" fmla="*/ 21 w 21"/>
              <a:gd name="T1" fmla="*/ 29 h 30"/>
              <a:gd name="T2" fmla="*/ 2 w 21"/>
              <a:gd name="T3" fmla="*/ 0 h 30"/>
              <a:gd name="T4" fmla="*/ 2 w 21"/>
              <a:gd name="T5" fmla="*/ 18 h 30"/>
              <a:gd name="T6" fmla="*/ 21 w 21"/>
              <a:gd name="T7" fmla="*/ 29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" h="30">
                <a:moveTo>
                  <a:pt x="21" y="29"/>
                </a:moveTo>
                <a:cubicBezTo>
                  <a:pt x="11" y="23"/>
                  <a:pt x="2" y="7"/>
                  <a:pt x="2" y="0"/>
                </a:cubicBezTo>
                <a:cubicBezTo>
                  <a:pt x="2" y="0"/>
                  <a:pt x="0" y="11"/>
                  <a:pt x="2" y="18"/>
                </a:cubicBezTo>
                <a:cubicBezTo>
                  <a:pt x="5" y="26"/>
                  <a:pt x="21" y="30"/>
                  <a:pt x="21" y="29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0" name="Freeform 121">
            <a:extLst>
              <a:ext uri="{FF2B5EF4-FFF2-40B4-BE49-F238E27FC236}">
                <a16:creationId xmlns:a16="http://schemas.microsoft.com/office/drawing/2014/main" xmlns="" id="{285EA8FA-5028-4E65-8015-2A317F6702F5}"/>
              </a:ext>
            </a:extLst>
          </p:cNvPr>
          <p:cNvSpPr>
            <a:spLocks/>
          </p:cNvSpPr>
          <p:nvPr/>
        </p:nvSpPr>
        <p:spPr bwMode="auto">
          <a:xfrm>
            <a:off x="4601534" y="4950137"/>
            <a:ext cx="217252" cy="74792"/>
          </a:xfrm>
          <a:custGeom>
            <a:avLst/>
            <a:gdLst>
              <a:gd name="T0" fmla="*/ 0 w 38"/>
              <a:gd name="T1" fmla="*/ 8 h 13"/>
              <a:gd name="T2" fmla="*/ 8 w 38"/>
              <a:gd name="T3" fmla="*/ 11 h 13"/>
              <a:gd name="T4" fmla="*/ 13 w 38"/>
              <a:gd name="T5" fmla="*/ 13 h 13"/>
              <a:gd name="T6" fmla="*/ 18 w 38"/>
              <a:gd name="T7" fmla="*/ 12 h 13"/>
              <a:gd name="T8" fmla="*/ 35 w 38"/>
              <a:gd name="T9" fmla="*/ 6 h 13"/>
              <a:gd name="T10" fmla="*/ 37 w 38"/>
              <a:gd name="T11" fmla="*/ 5 h 13"/>
              <a:gd name="T12" fmla="*/ 38 w 38"/>
              <a:gd name="T13" fmla="*/ 2 h 13"/>
              <a:gd name="T14" fmla="*/ 22 w 38"/>
              <a:gd name="T15" fmla="*/ 6 h 13"/>
              <a:gd name="T16" fmla="*/ 17 w 38"/>
              <a:gd name="T17" fmla="*/ 6 h 13"/>
              <a:gd name="T18" fmla="*/ 13 w 38"/>
              <a:gd name="T19" fmla="*/ 5 h 13"/>
              <a:gd name="T20" fmla="*/ 0 w 3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8" h="13">
                <a:moveTo>
                  <a:pt x="0" y="8"/>
                </a:moveTo>
                <a:cubicBezTo>
                  <a:pt x="3" y="9"/>
                  <a:pt x="6" y="10"/>
                  <a:pt x="8" y="11"/>
                </a:cubicBezTo>
                <a:cubicBezTo>
                  <a:pt x="10" y="12"/>
                  <a:pt x="11" y="13"/>
                  <a:pt x="13" y="13"/>
                </a:cubicBezTo>
                <a:cubicBezTo>
                  <a:pt x="15" y="13"/>
                  <a:pt x="17" y="12"/>
                  <a:pt x="18" y="12"/>
                </a:cubicBezTo>
                <a:cubicBezTo>
                  <a:pt x="24" y="10"/>
                  <a:pt x="29" y="8"/>
                  <a:pt x="35" y="6"/>
                </a:cubicBezTo>
                <a:cubicBezTo>
                  <a:pt x="36" y="6"/>
                  <a:pt x="37" y="6"/>
                  <a:pt x="37" y="5"/>
                </a:cubicBezTo>
                <a:cubicBezTo>
                  <a:pt x="38" y="4"/>
                  <a:pt x="38" y="3"/>
                  <a:pt x="38" y="2"/>
                </a:cubicBezTo>
                <a:cubicBezTo>
                  <a:pt x="32" y="4"/>
                  <a:pt x="27" y="5"/>
                  <a:pt x="22" y="6"/>
                </a:cubicBezTo>
                <a:cubicBezTo>
                  <a:pt x="20" y="6"/>
                  <a:pt x="19" y="6"/>
                  <a:pt x="17" y="6"/>
                </a:cubicBezTo>
                <a:cubicBezTo>
                  <a:pt x="16" y="6"/>
                  <a:pt x="14" y="5"/>
                  <a:pt x="13" y="5"/>
                </a:cubicBezTo>
                <a:cubicBezTo>
                  <a:pt x="8" y="3"/>
                  <a:pt x="4" y="1"/>
                  <a:pt x="0" y="0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122">
            <a:extLst>
              <a:ext uri="{FF2B5EF4-FFF2-40B4-BE49-F238E27FC236}">
                <a16:creationId xmlns:a16="http://schemas.microsoft.com/office/drawing/2014/main" xmlns="" id="{AAB0DA8E-3457-45B4-B42B-D5E650011AE4}"/>
              </a:ext>
            </a:extLst>
          </p:cNvPr>
          <p:cNvSpPr>
            <a:spLocks/>
          </p:cNvSpPr>
          <p:nvPr/>
        </p:nvSpPr>
        <p:spPr bwMode="auto">
          <a:xfrm>
            <a:off x="4624684" y="4875345"/>
            <a:ext cx="211910" cy="64107"/>
          </a:xfrm>
          <a:custGeom>
            <a:avLst/>
            <a:gdLst>
              <a:gd name="T0" fmla="*/ 0 w 37"/>
              <a:gd name="T1" fmla="*/ 6 h 11"/>
              <a:gd name="T2" fmla="*/ 13 w 37"/>
              <a:gd name="T3" fmla="*/ 0 h 11"/>
              <a:gd name="T4" fmla="*/ 19 w 37"/>
              <a:gd name="T5" fmla="*/ 0 h 11"/>
              <a:gd name="T6" fmla="*/ 34 w 37"/>
              <a:gd name="T7" fmla="*/ 2 h 11"/>
              <a:gd name="T8" fmla="*/ 37 w 37"/>
              <a:gd name="T9" fmla="*/ 4 h 11"/>
              <a:gd name="T10" fmla="*/ 36 w 37"/>
              <a:gd name="T11" fmla="*/ 7 h 11"/>
              <a:gd name="T12" fmla="*/ 34 w 37"/>
              <a:gd name="T13" fmla="*/ 7 h 11"/>
              <a:gd name="T14" fmla="*/ 0 w 37"/>
              <a:gd name="T15" fmla="*/ 11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7" h="11">
                <a:moveTo>
                  <a:pt x="0" y="6"/>
                </a:moveTo>
                <a:cubicBezTo>
                  <a:pt x="4" y="3"/>
                  <a:pt x="9" y="0"/>
                  <a:pt x="13" y="0"/>
                </a:cubicBezTo>
                <a:cubicBezTo>
                  <a:pt x="15" y="0"/>
                  <a:pt x="17" y="0"/>
                  <a:pt x="19" y="0"/>
                </a:cubicBezTo>
                <a:cubicBezTo>
                  <a:pt x="24" y="1"/>
                  <a:pt x="29" y="2"/>
                  <a:pt x="34" y="2"/>
                </a:cubicBezTo>
                <a:cubicBezTo>
                  <a:pt x="35" y="3"/>
                  <a:pt x="37" y="3"/>
                  <a:pt x="37" y="4"/>
                </a:cubicBezTo>
                <a:cubicBezTo>
                  <a:pt x="37" y="5"/>
                  <a:pt x="36" y="6"/>
                  <a:pt x="36" y="7"/>
                </a:cubicBezTo>
                <a:cubicBezTo>
                  <a:pt x="35" y="7"/>
                  <a:pt x="34" y="7"/>
                  <a:pt x="34" y="7"/>
                </a:cubicBezTo>
                <a:cubicBezTo>
                  <a:pt x="22" y="7"/>
                  <a:pt x="11" y="9"/>
                  <a:pt x="0" y="11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2" name="Freeform 123">
            <a:extLst>
              <a:ext uri="{FF2B5EF4-FFF2-40B4-BE49-F238E27FC236}">
                <a16:creationId xmlns:a16="http://schemas.microsoft.com/office/drawing/2014/main" xmlns="" id="{D26DE9DA-40A9-4825-A203-1439094FA0B9}"/>
              </a:ext>
            </a:extLst>
          </p:cNvPr>
          <p:cNvSpPr>
            <a:spLocks/>
          </p:cNvSpPr>
          <p:nvPr/>
        </p:nvSpPr>
        <p:spPr bwMode="auto">
          <a:xfrm>
            <a:off x="4612218" y="4916303"/>
            <a:ext cx="224375" cy="46300"/>
          </a:xfrm>
          <a:custGeom>
            <a:avLst/>
            <a:gdLst>
              <a:gd name="T0" fmla="*/ 14 w 39"/>
              <a:gd name="T1" fmla="*/ 0 h 8"/>
              <a:gd name="T2" fmla="*/ 34 w 39"/>
              <a:gd name="T3" fmla="*/ 0 h 8"/>
              <a:gd name="T4" fmla="*/ 37 w 39"/>
              <a:gd name="T5" fmla="*/ 1 h 8"/>
              <a:gd name="T6" fmla="*/ 38 w 39"/>
              <a:gd name="T7" fmla="*/ 4 h 8"/>
              <a:gd name="T8" fmla="*/ 32 w 39"/>
              <a:gd name="T9" fmla="*/ 6 h 8"/>
              <a:gd name="T10" fmla="*/ 0 w 39"/>
              <a:gd name="T11" fmla="*/ 7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" h="8">
                <a:moveTo>
                  <a:pt x="14" y="0"/>
                </a:moveTo>
                <a:cubicBezTo>
                  <a:pt x="20" y="0"/>
                  <a:pt x="27" y="0"/>
                  <a:pt x="34" y="0"/>
                </a:cubicBezTo>
                <a:cubicBezTo>
                  <a:pt x="35" y="0"/>
                  <a:pt x="36" y="0"/>
                  <a:pt x="37" y="1"/>
                </a:cubicBezTo>
                <a:cubicBezTo>
                  <a:pt x="38" y="1"/>
                  <a:pt x="39" y="3"/>
                  <a:pt x="38" y="4"/>
                </a:cubicBezTo>
                <a:cubicBezTo>
                  <a:pt x="36" y="6"/>
                  <a:pt x="34" y="6"/>
                  <a:pt x="32" y="6"/>
                </a:cubicBezTo>
                <a:cubicBezTo>
                  <a:pt x="21" y="7"/>
                  <a:pt x="11" y="8"/>
                  <a:pt x="0" y="7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124">
            <a:extLst>
              <a:ext uri="{FF2B5EF4-FFF2-40B4-BE49-F238E27FC236}">
                <a16:creationId xmlns:a16="http://schemas.microsoft.com/office/drawing/2014/main" xmlns="" id="{4B3F0B1A-4DD1-46C3-A037-831BB92CB4C4}"/>
              </a:ext>
            </a:extLst>
          </p:cNvPr>
          <p:cNvSpPr>
            <a:spLocks/>
          </p:cNvSpPr>
          <p:nvPr/>
        </p:nvSpPr>
        <p:spPr bwMode="auto">
          <a:xfrm>
            <a:off x="4578385" y="4939452"/>
            <a:ext cx="258210" cy="56984"/>
          </a:xfrm>
          <a:custGeom>
            <a:avLst/>
            <a:gdLst>
              <a:gd name="T0" fmla="*/ 16 w 45"/>
              <a:gd name="T1" fmla="*/ 2 h 10"/>
              <a:gd name="T2" fmla="*/ 40 w 45"/>
              <a:gd name="T3" fmla="*/ 0 h 10"/>
              <a:gd name="T4" fmla="*/ 43 w 45"/>
              <a:gd name="T5" fmla="*/ 1 h 10"/>
              <a:gd name="T6" fmla="*/ 44 w 45"/>
              <a:gd name="T7" fmla="*/ 4 h 10"/>
              <a:gd name="T8" fmla="*/ 41 w 45"/>
              <a:gd name="T9" fmla="*/ 6 h 10"/>
              <a:gd name="T10" fmla="*/ 11 w 45"/>
              <a:gd name="T11" fmla="*/ 10 h 10"/>
              <a:gd name="T12" fmla="*/ 0 w 45"/>
              <a:gd name="T13" fmla="*/ 8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5" h="10">
                <a:moveTo>
                  <a:pt x="16" y="2"/>
                </a:moveTo>
                <a:cubicBezTo>
                  <a:pt x="24" y="1"/>
                  <a:pt x="32" y="1"/>
                  <a:pt x="40" y="0"/>
                </a:cubicBezTo>
                <a:cubicBezTo>
                  <a:pt x="41" y="0"/>
                  <a:pt x="42" y="0"/>
                  <a:pt x="43" y="1"/>
                </a:cubicBezTo>
                <a:cubicBezTo>
                  <a:pt x="44" y="1"/>
                  <a:pt x="45" y="3"/>
                  <a:pt x="44" y="4"/>
                </a:cubicBezTo>
                <a:cubicBezTo>
                  <a:pt x="44" y="6"/>
                  <a:pt x="43" y="6"/>
                  <a:pt x="41" y="6"/>
                </a:cubicBezTo>
                <a:cubicBezTo>
                  <a:pt x="31" y="8"/>
                  <a:pt x="21" y="9"/>
                  <a:pt x="11" y="10"/>
                </a:cubicBezTo>
                <a:cubicBezTo>
                  <a:pt x="7" y="10"/>
                  <a:pt x="3" y="10"/>
                  <a:pt x="0" y="8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126">
            <a:extLst>
              <a:ext uri="{FF2B5EF4-FFF2-40B4-BE49-F238E27FC236}">
                <a16:creationId xmlns:a16="http://schemas.microsoft.com/office/drawing/2014/main" xmlns="" id="{E1C60825-49F7-40C0-9F0F-E322C514B919}"/>
              </a:ext>
            </a:extLst>
          </p:cNvPr>
          <p:cNvSpPr>
            <a:spLocks/>
          </p:cNvSpPr>
          <p:nvPr/>
        </p:nvSpPr>
        <p:spPr bwMode="auto">
          <a:xfrm>
            <a:off x="4790294" y="3787306"/>
            <a:ext cx="534225" cy="414916"/>
          </a:xfrm>
          <a:custGeom>
            <a:avLst/>
            <a:gdLst>
              <a:gd name="T0" fmla="*/ 18 w 93"/>
              <a:gd name="T1" fmla="*/ 72 h 72"/>
              <a:gd name="T2" fmla="*/ 20 w 93"/>
              <a:gd name="T3" fmla="*/ 69 h 72"/>
              <a:gd name="T4" fmla="*/ 5 w 93"/>
              <a:gd name="T5" fmla="*/ 48 h 72"/>
              <a:gd name="T6" fmla="*/ 0 w 93"/>
              <a:gd name="T7" fmla="*/ 30 h 72"/>
              <a:gd name="T8" fmla="*/ 6 w 93"/>
              <a:gd name="T9" fmla="*/ 13 h 72"/>
              <a:gd name="T10" fmla="*/ 11 w 93"/>
              <a:gd name="T11" fmla="*/ 6 h 72"/>
              <a:gd name="T12" fmla="*/ 22 w 93"/>
              <a:gd name="T13" fmla="*/ 1 h 72"/>
              <a:gd name="T14" fmla="*/ 47 w 93"/>
              <a:gd name="T15" fmla="*/ 2 h 72"/>
              <a:gd name="T16" fmla="*/ 77 w 93"/>
              <a:gd name="T17" fmla="*/ 7 h 72"/>
              <a:gd name="T18" fmla="*/ 83 w 93"/>
              <a:gd name="T19" fmla="*/ 5 h 72"/>
              <a:gd name="T20" fmla="*/ 88 w 93"/>
              <a:gd name="T21" fmla="*/ 7 h 72"/>
              <a:gd name="T22" fmla="*/ 84 w 93"/>
              <a:gd name="T23" fmla="*/ 14 h 72"/>
              <a:gd name="T24" fmla="*/ 91 w 93"/>
              <a:gd name="T25" fmla="*/ 14 h 72"/>
              <a:gd name="T26" fmla="*/ 91 w 93"/>
              <a:gd name="T27" fmla="*/ 20 h 72"/>
              <a:gd name="T28" fmla="*/ 84 w 93"/>
              <a:gd name="T29" fmla="*/ 22 h 72"/>
              <a:gd name="T30" fmla="*/ 90 w 93"/>
              <a:gd name="T31" fmla="*/ 27 h 72"/>
              <a:gd name="T32" fmla="*/ 47 w 93"/>
              <a:gd name="T33" fmla="*/ 21 h 72"/>
              <a:gd name="T34" fmla="*/ 45 w 93"/>
              <a:gd name="T35" fmla="*/ 32 h 72"/>
              <a:gd name="T36" fmla="*/ 44 w 93"/>
              <a:gd name="T37" fmla="*/ 38 h 72"/>
              <a:gd name="T38" fmla="*/ 39 w 93"/>
              <a:gd name="T39" fmla="*/ 39 h 72"/>
              <a:gd name="T40" fmla="*/ 38 w 93"/>
              <a:gd name="T41" fmla="*/ 57 h 72"/>
              <a:gd name="T42" fmla="*/ 33 w 93"/>
              <a:gd name="T43" fmla="*/ 57 h 72"/>
              <a:gd name="T44" fmla="*/ 31 w 93"/>
              <a:gd name="T45" fmla="*/ 57 h 72"/>
              <a:gd name="T46" fmla="*/ 30 w 93"/>
              <a:gd name="T47" fmla="*/ 55 h 72"/>
              <a:gd name="T48" fmla="*/ 32 w 93"/>
              <a:gd name="T49" fmla="*/ 45 h 72"/>
              <a:gd name="T50" fmla="*/ 29 w 93"/>
              <a:gd name="T51" fmla="*/ 35 h 72"/>
              <a:gd name="T52" fmla="*/ 17 w 93"/>
              <a:gd name="T53" fmla="*/ 37 h 72"/>
              <a:gd name="T54" fmla="*/ 21 w 93"/>
              <a:gd name="T55" fmla="*/ 49 h 72"/>
              <a:gd name="T56" fmla="*/ 24 w 93"/>
              <a:gd name="T57" fmla="*/ 51 h 72"/>
              <a:gd name="T58" fmla="*/ 24 w 93"/>
              <a:gd name="T59" fmla="*/ 54 h 72"/>
              <a:gd name="T60" fmla="*/ 20 w 93"/>
              <a:gd name="T61" fmla="*/ 71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93" h="72">
                <a:moveTo>
                  <a:pt x="18" y="72"/>
                </a:moveTo>
                <a:cubicBezTo>
                  <a:pt x="19" y="72"/>
                  <a:pt x="20" y="70"/>
                  <a:pt x="20" y="69"/>
                </a:cubicBezTo>
                <a:cubicBezTo>
                  <a:pt x="18" y="61"/>
                  <a:pt x="10" y="55"/>
                  <a:pt x="5" y="48"/>
                </a:cubicBezTo>
                <a:cubicBezTo>
                  <a:pt x="1" y="43"/>
                  <a:pt x="0" y="37"/>
                  <a:pt x="0" y="30"/>
                </a:cubicBezTo>
                <a:cubicBezTo>
                  <a:pt x="1" y="24"/>
                  <a:pt x="3" y="19"/>
                  <a:pt x="6" y="13"/>
                </a:cubicBezTo>
                <a:cubicBezTo>
                  <a:pt x="7" y="11"/>
                  <a:pt x="8" y="8"/>
                  <a:pt x="11" y="6"/>
                </a:cubicBezTo>
                <a:cubicBezTo>
                  <a:pt x="14" y="3"/>
                  <a:pt x="18" y="2"/>
                  <a:pt x="22" y="1"/>
                </a:cubicBezTo>
                <a:cubicBezTo>
                  <a:pt x="30" y="0"/>
                  <a:pt x="39" y="0"/>
                  <a:pt x="47" y="2"/>
                </a:cubicBezTo>
                <a:cubicBezTo>
                  <a:pt x="57" y="5"/>
                  <a:pt x="67" y="10"/>
                  <a:pt x="77" y="7"/>
                </a:cubicBezTo>
                <a:cubicBezTo>
                  <a:pt x="79" y="6"/>
                  <a:pt x="81" y="5"/>
                  <a:pt x="83" y="5"/>
                </a:cubicBezTo>
                <a:cubicBezTo>
                  <a:pt x="85" y="4"/>
                  <a:pt x="88" y="5"/>
                  <a:pt x="88" y="7"/>
                </a:cubicBezTo>
                <a:cubicBezTo>
                  <a:pt x="89" y="10"/>
                  <a:pt x="86" y="12"/>
                  <a:pt x="84" y="14"/>
                </a:cubicBezTo>
                <a:cubicBezTo>
                  <a:pt x="86" y="15"/>
                  <a:pt x="89" y="13"/>
                  <a:pt x="91" y="14"/>
                </a:cubicBezTo>
                <a:cubicBezTo>
                  <a:pt x="93" y="16"/>
                  <a:pt x="93" y="19"/>
                  <a:pt x="91" y="20"/>
                </a:cubicBezTo>
                <a:cubicBezTo>
                  <a:pt x="89" y="22"/>
                  <a:pt x="86" y="22"/>
                  <a:pt x="84" y="22"/>
                </a:cubicBezTo>
                <a:cubicBezTo>
                  <a:pt x="84" y="25"/>
                  <a:pt x="90" y="24"/>
                  <a:pt x="90" y="27"/>
                </a:cubicBezTo>
                <a:cubicBezTo>
                  <a:pt x="76" y="32"/>
                  <a:pt x="59" y="30"/>
                  <a:pt x="47" y="21"/>
                </a:cubicBezTo>
                <a:cubicBezTo>
                  <a:pt x="46" y="24"/>
                  <a:pt x="45" y="28"/>
                  <a:pt x="45" y="32"/>
                </a:cubicBezTo>
                <a:cubicBezTo>
                  <a:pt x="45" y="34"/>
                  <a:pt x="45" y="36"/>
                  <a:pt x="44" y="38"/>
                </a:cubicBezTo>
                <a:cubicBezTo>
                  <a:pt x="43" y="40"/>
                  <a:pt x="41" y="41"/>
                  <a:pt x="39" y="39"/>
                </a:cubicBezTo>
                <a:cubicBezTo>
                  <a:pt x="39" y="45"/>
                  <a:pt x="39" y="51"/>
                  <a:pt x="38" y="57"/>
                </a:cubicBezTo>
                <a:cubicBezTo>
                  <a:pt x="36" y="57"/>
                  <a:pt x="34" y="57"/>
                  <a:pt x="33" y="57"/>
                </a:cubicBezTo>
                <a:cubicBezTo>
                  <a:pt x="32" y="57"/>
                  <a:pt x="31" y="57"/>
                  <a:pt x="31" y="57"/>
                </a:cubicBezTo>
                <a:cubicBezTo>
                  <a:pt x="31" y="56"/>
                  <a:pt x="30" y="56"/>
                  <a:pt x="30" y="55"/>
                </a:cubicBezTo>
                <a:cubicBezTo>
                  <a:pt x="31" y="52"/>
                  <a:pt x="32" y="48"/>
                  <a:pt x="32" y="45"/>
                </a:cubicBezTo>
                <a:cubicBezTo>
                  <a:pt x="32" y="41"/>
                  <a:pt x="32" y="38"/>
                  <a:pt x="29" y="35"/>
                </a:cubicBezTo>
                <a:cubicBezTo>
                  <a:pt x="26" y="32"/>
                  <a:pt x="19" y="33"/>
                  <a:pt x="17" y="37"/>
                </a:cubicBezTo>
                <a:cubicBezTo>
                  <a:pt x="15" y="41"/>
                  <a:pt x="17" y="47"/>
                  <a:pt x="21" y="49"/>
                </a:cubicBezTo>
                <a:cubicBezTo>
                  <a:pt x="22" y="50"/>
                  <a:pt x="23" y="50"/>
                  <a:pt x="24" y="51"/>
                </a:cubicBezTo>
                <a:cubicBezTo>
                  <a:pt x="24" y="52"/>
                  <a:pt x="24" y="53"/>
                  <a:pt x="24" y="54"/>
                </a:cubicBezTo>
                <a:cubicBezTo>
                  <a:pt x="24" y="59"/>
                  <a:pt x="23" y="65"/>
                  <a:pt x="20" y="71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6" name="Freeform 127">
            <a:extLst>
              <a:ext uri="{FF2B5EF4-FFF2-40B4-BE49-F238E27FC236}">
                <a16:creationId xmlns:a16="http://schemas.microsoft.com/office/drawing/2014/main" xmlns="" id="{58B277AA-9635-423E-A125-43A871EAA57F}"/>
              </a:ext>
            </a:extLst>
          </p:cNvPr>
          <p:cNvSpPr>
            <a:spLocks/>
          </p:cNvSpPr>
          <p:nvPr/>
        </p:nvSpPr>
        <p:spPr bwMode="auto">
          <a:xfrm>
            <a:off x="5840937" y="4898496"/>
            <a:ext cx="304509" cy="178075"/>
          </a:xfrm>
          <a:custGeom>
            <a:avLst/>
            <a:gdLst>
              <a:gd name="T0" fmla="*/ 0 w 53"/>
              <a:gd name="T1" fmla="*/ 24 h 31"/>
              <a:gd name="T2" fmla="*/ 11 w 53"/>
              <a:gd name="T3" fmla="*/ 0 h 31"/>
              <a:gd name="T4" fmla="*/ 53 w 53"/>
              <a:gd name="T5" fmla="*/ 21 h 31"/>
              <a:gd name="T6" fmla="*/ 30 w 53"/>
              <a:gd name="T7" fmla="*/ 31 h 31"/>
              <a:gd name="T8" fmla="*/ 0 w 53"/>
              <a:gd name="T9" fmla="*/ 24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" h="31">
                <a:moveTo>
                  <a:pt x="0" y="24"/>
                </a:moveTo>
                <a:cubicBezTo>
                  <a:pt x="0" y="23"/>
                  <a:pt x="10" y="0"/>
                  <a:pt x="11" y="0"/>
                </a:cubicBezTo>
                <a:cubicBezTo>
                  <a:pt x="11" y="0"/>
                  <a:pt x="53" y="21"/>
                  <a:pt x="53" y="21"/>
                </a:cubicBezTo>
                <a:cubicBezTo>
                  <a:pt x="30" y="31"/>
                  <a:pt x="30" y="31"/>
                  <a:pt x="30" y="31"/>
                </a:cubicBezTo>
                <a:lnTo>
                  <a:pt x="0" y="24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128">
            <a:extLst>
              <a:ext uri="{FF2B5EF4-FFF2-40B4-BE49-F238E27FC236}">
                <a16:creationId xmlns:a16="http://schemas.microsoft.com/office/drawing/2014/main" xmlns="" id="{A3CBD84F-5CDA-40E4-8979-C30B0DF2ABCF}"/>
              </a:ext>
            </a:extLst>
          </p:cNvPr>
          <p:cNvSpPr>
            <a:spLocks/>
          </p:cNvSpPr>
          <p:nvPr/>
        </p:nvSpPr>
        <p:spPr bwMode="auto">
          <a:xfrm>
            <a:off x="4451951" y="4898496"/>
            <a:ext cx="206567" cy="149583"/>
          </a:xfrm>
          <a:custGeom>
            <a:avLst/>
            <a:gdLst>
              <a:gd name="T0" fmla="*/ 0 w 36"/>
              <a:gd name="T1" fmla="*/ 1 h 26"/>
              <a:gd name="T2" fmla="*/ 1 w 36"/>
              <a:gd name="T3" fmla="*/ 26 h 26"/>
              <a:gd name="T4" fmla="*/ 34 w 36"/>
              <a:gd name="T5" fmla="*/ 17 h 26"/>
              <a:gd name="T6" fmla="*/ 36 w 36"/>
              <a:gd name="T7" fmla="*/ 0 h 26"/>
              <a:gd name="T8" fmla="*/ 0 w 36"/>
              <a:gd name="T9" fmla="*/ 1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" h="26">
                <a:moveTo>
                  <a:pt x="0" y="1"/>
                </a:moveTo>
                <a:cubicBezTo>
                  <a:pt x="0" y="2"/>
                  <a:pt x="1" y="26"/>
                  <a:pt x="1" y="26"/>
                </a:cubicBezTo>
                <a:cubicBezTo>
                  <a:pt x="34" y="17"/>
                  <a:pt x="34" y="17"/>
                  <a:pt x="34" y="17"/>
                </a:cubicBezTo>
                <a:cubicBezTo>
                  <a:pt x="36" y="0"/>
                  <a:pt x="36" y="0"/>
                  <a:pt x="36" y="0"/>
                </a:cubicBezTo>
                <a:lnTo>
                  <a:pt x="0" y="1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8" name="Freeform 129">
            <a:extLst>
              <a:ext uri="{FF2B5EF4-FFF2-40B4-BE49-F238E27FC236}">
                <a16:creationId xmlns:a16="http://schemas.microsoft.com/office/drawing/2014/main" xmlns="" id="{ABC5BD8A-EE8E-401A-98B8-1301F1757441}"/>
              </a:ext>
            </a:extLst>
          </p:cNvPr>
          <p:cNvSpPr>
            <a:spLocks/>
          </p:cNvSpPr>
          <p:nvPr/>
        </p:nvSpPr>
        <p:spPr bwMode="auto">
          <a:xfrm>
            <a:off x="6099147" y="5117527"/>
            <a:ext cx="51642" cy="56984"/>
          </a:xfrm>
          <a:custGeom>
            <a:avLst/>
            <a:gdLst>
              <a:gd name="T0" fmla="*/ 0 w 9"/>
              <a:gd name="T1" fmla="*/ 5 h 10"/>
              <a:gd name="T2" fmla="*/ 0 w 9"/>
              <a:gd name="T3" fmla="*/ 6 h 10"/>
              <a:gd name="T4" fmla="*/ 8 w 9"/>
              <a:gd name="T5" fmla="*/ 7 h 10"/>
              <a:gd name="T6" fmla="*/ 2 w 9"/>
              <a:gd name="T7" fmla="*/ 2 h 10"/>
              <a:gd name="T8" fmla="*/ 1 w 9"/>
              <a:gd name="T9" fmla="*/ 2 h 10"/>
              <a:gd name="T10" fmla="*/ 0 w 9"/>
              <a:gd name="T11" fmla="*/ 5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" h="10">
                <a:moveTo>
                  <a:pt x="0" y="5"/>
                </a:moveTo>
                <a:cubicBezTo>
                  <a:pt x="0" y="6"/>
                  <a:pt x="0" y="6"/>
                  <a:pt x="0" y="6"/>
                </a:cubicBezTo>
                <a:cubicBezTo>
                  <a:pt x="1" y="10"/>
                  <a:pt x="7" y="10"/>
                  <a:pt x="8" y="7"/>
                </a:cubicBezTo>
                <a:cubicBezTo>
                  <a:pt x="9" y="4"/>
                  <a:pt x="5" y="0"/>
                  <a:pt x="2" y="2"/>
                </a:cubicBezTo>
                <a:cubicBezTo>
                  <a:pt x="2" y="2"/>
                  <a:pt x="2" y="2"/>
                  <a:pt x="1" y="2"/>
                </a:cubicBezTo>
                <a:cubicBezTo>
                  <a:pt x="0" y="3"/>
                  <a:pt x="0" y="4"/>
                  <a:pt x="0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130">
            <a:extLst>
              <a:ext uri="{FF2B5EF4-FFF2-40B4-BE49-F238E27FC236}">
                <a16:creationId xmlns:a16="http://schemas.microsoft.com/office/drawing/2014/main" xmlns="" id="{ECACFBD5-238E-4335-BE5B-CC2650FD9C88}"/>
              </a:ext>
            </a:extLst>
          </p:cNvPr>
          <p:cNvSpPr>
            <a:spLocks/>
          </p:cNvSpPr>
          <p:nvPr/>
        </p:nvSpPr>
        <p:spPr bwMode="auto">
          <a:xfrm>
            <a:off x="6150788" y="5071228"/>
            <a:ext cx="39177" cy="28492"/>
          </a:xfrm>
          <a:custGeom>
            <a:avLst/>
            <a:gdLst>
              <a:gd name="T0" fmla="*/ 3 w 7"/>
              <a:gd name="T1" fmla="*/ 5 h 5"/>
              <a:gd name="T2" fmla="*/ 3 w 7"/>
              <a:gd name="T3" fmla="*/ 0 h 5"/>
              <a:gd name="T4" fmla="*/ 3 w 7"/>
              <a:gd name="T5" fmla="*/ 5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" h="5">
                <a:moveTo>
                  <a:pt x="3" y="5"/>
                </a:moveTo>
                <a:cubicBezTo>
                  <a:pt x="7" y="5"/>
                  <a:pt x="7" y="0"/>
                  <a:pt x="3" y="0"/>
                </a:cubicBezTo>
                <a:cubicBezTo>
                  <a:pt x="0" y="0"/>
                  <a:pt x="0" y="5"/>
                  <a:pt x="3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0" name="Freeform 131">
            <a:extLst>
              <a:ext uri="{FF2B5EF4-FFF2-40B4-BE49-F238E27FC236}">
                <a16:creationId xmlns:a16="http://schemas.microsoft.com/office/drawing/2014/main" xmlns="" id="{17FA54B0-3419-4670-AC84-5AC61CCC5A43}"/>
              </a:ext>
            </a:extLst>
          </p:cNvPr>
          <p:cNvSpPr>
            <a:spLocks/>
          </p:cNvSpPr>
          <p:nvPr/>
        </p:nvSpPr>
        <p:spPr bwMode="auto">
          <a:xfrm>
            <a:off x="6132980" y="5112186"/>
            <a:ext cx="51642" cy="46300"/>
          </a:xfrm>
          <a:custGeom>
            <a:avLst/>
            <a:gdLst>
              <a:gd name="T0" fmla="*/ 6 w 9"/>
              <a:gd name="T1" fmla="*/ 6 h 8"/>
              <a:gd name="T2" fmla="*/ 7 w 9"/>
              <a:gd name="T3" fmla="*/ 5 h 8"/>
              <a:gd name="T4" fmla="*/ 5 w 9"/>
              <a:gd name="T5" fmla="*/ 0 h 8"/>
              <a:gd name="T6" fmla="*/ 5 w 9"/>
              <a:gd name="T7" fmla="*/ 0 h 8"/>
              <a:gd name="T8" fmla="*/ 6 w 9"/>
              <a:gd name="T9" fmla="*/ 6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" h="8">
                <a:moveTo>
                  <a:pt x="6" y="6"/>
                </a:moveTo>
                <a:cubicBezTo>
                  <a:pt x="6" y="5"/>
                  <a:pt x="7" y="5"/>
                  <a:pt x="7" y="5"/>
                </a:cubicBezTo>
                <a:cubicBezTo>
                  <a:pt x="9" y="4"/>
                  <a:pt x="8" y="0"/>
                  <a:pt x="5" y="0"/>
                </a:cubicBezTo>
                <a:cubicBezTo>
                  <a:pt x="5" y="0"/>
                  <a:pt x="5" y="0"/>
                  <a:pt x="5" y="0"/>
                </a:cubicBezTo>
                <a:cubicBezTo>
                  <a:pt x="0" y="0"/>
                  <a:pt x="2" y="8"/>
                  <a:pt x="6" y="6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132">
            <a:extLst>
              <a:ext uri="{FF2B5EF4-FFF2-40B4-BE49-F238E27FC236}">
                <a16:creationId xmlns:a16="http://schemas.microsoft.com/office/drawing/2014/main" xmlns="" id="{7EEF50FA-B420-43F7-AF4E-C1F54723D67A}"/>
              </a:ext>
            </a:extLst>
          </p:cNvPr>
          <p:cNvSpPr>
            <a:spLocks/>
          </p:cNvSpPr>
          <p:nvPr/>
        </p:nvSpPr>
        <p:spPr bwMode="auto">
          <a:xfrm>
            <a:off x="6115173" y="5081912"/>
            <a:ext cx="35615" cy="30273"/>
          </a:xfrm>
          <a:custGeom>
            <a:avLst/>
            <a:gdLst>
              <a:gd name="T0" fmla="*/ 3 w 6"/>
              <a:gd name="T1" fmla="*/ 5 h 5"/>
              <a:gd name="T2" fmla="*/ 3 w 6"/>
              <a:gd name="T3" fmla="*/ 0 h 5"/>
              <a:gd name="T4" fmla="*/ 3 w 6"/>
              <a:gd name="T5" fmla="*/ 5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" h="5">
                <a:moveTo>
                  <a:pt x="3" y="5"/>
                </a:moveTo>
                <a:cubicBezTo>
                  <a:pt x="6" y="5"/>
                  <a:pt x="6" y="0"/>
                  <a:pt x="3" y="0"/>
                </a:cubicBezTo>
                <a:cubicBezTo>
                  <a:pt x="0" y="0"/>
                  <a:pt x="0" y="5"/>
                  <a:pt x="3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2" name="Freeform 133">
            <a:extLst>
              <a:ext uri="{FF2B5EF4-FFF2-40B4-BE49-F238E27FC236}">
                <a16:creationId xmlns:a16="http://schemas.microsoft.com/office/drawing/2014/main" xmlns="" id="{3A90A1BA-319F-4210-9B03-F4A910DECAD4}"/>
              </a:ext>
            </a:extLst>
          </p:cNvPr>
          <p:cNvSpPr>
            <a:spLocks/>
          </p:cNvSpPr>
          <p:nvPr/>
        </p:nvSpPr>
        <p:spPr bwMode="auto">
          <a:xfrm>
            <a:off x="6063531" y="5081912"/>
            <a:ext cx="35615" cy="30273"/>
          </a:xfrm>
          <a:custGeom>
            <a:avLst/>
            <a:gdLst>
              <a:gd name="T0" fmla="*/ 3 w 6"/>
              <a:gd name="T1" fmla="*/ 5 h 5"/>
              <a:gd name="T2" fmla="*/ 3 w 6"/>
              <a:gd name="T3" fmla="*/ 0 h 5"/>
              <a:gd name="T4" fmla="*/ 3 w 6"/>
              <a:gd name="T5" fmla="*/ 5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" h="5">
                <a:moveTo>
                  <a:pt x="3" y="5"/>
                </a:moveTo>
                <a:cubicBezTo>
                  <a:pt x="6" y="5"/>
                  <a:pt x="6" y="0"/>
                  <a:pt x="3" y="0"/>
                </a:cubicBezTo>
                <a:cubicBezTo>
                  <a:pt x="0" y="0"/>
                  <a:pt x="0" y="5"/>
                  <a:pt x="3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134">
            <a:extLst>
              <a:ext uri="{FF2B5EF4-FFF2-40B4-BE49-F238E27FC236}">
                <a16:creationId xmlns:a16="http://schemas.microsoft.com/office/drawing/2014/main" xmlns="" id="{8D0AEFE0-E2A2-4A78-944D-111FD512FCE0}"/>
              </a:ext>
            </a:extLst>
          </p:cNvPr>
          <p:cNvSpPr>
            <a:spLocks/>
          </p:cNvSpPr>
          <p:nvPr/>
        </p:nvSpPr>
        <p:spPr bwMode="auto">
          <a:xfrm>
            <a:off x="6099147" y="5048079"/>
            <a:ext cx="39177" cy="33835"/>
          </a:xfrm>
          <a:custGeom>
            <a:avLst/>
            <a:gdLst>
              <a:gd name="T0" fmla="*/ 4 w 7"/>
              <a:gd name="T1" fmla="*/ 6 h 6"/>
              <a:gd name="T2" fmla="*/ 4 w 7"/>
              <a:gd name="T3" fmla="*/ 0 h 6"/>
              <a:gd name="T4" fmla="*/ 4 w 7"/>
              <a:gd name="T5" fmla="*/ 6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" h="6">
                <a:moveTo>
                  <a:pt x="4" y="6"/>
                </a:moveTo>
                <a:cubicBezTo>
                  <a:pt x="7" y="6"/>
                  <a:pt x="7" y="0"/>
                  <a:pt x="4" y="0"/>
                </a:cubicBezTo>
                <a:cubicBezTo>
                  <a:pt x="0" y="0"/>
                  <a:pt x="0" y="6"/>
                  <a:pt x="4" y="6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4" name="Freeform 135">
            <a:extLst>
              <a:ext uri="{FF2B5EF4-FFF2-40B4-BE49-F238E27FC236}">
                <a16:creationId xmlns:a16="http://schemas.microsoft.com/office/drawing/2014/main" xmlns="" id="{CD9127DE-387F-49AC-AE4B-8DF67B32521F}"/>
              </a:ext>
            </a:extLst>
          </p:cNvPr>
          <p:cNvSpPr>
            <a:spLocks/>
          </p:cNvSpPr>
          <p:nvPr/>
        </p:nvSpPr>
        <p:spPr bwMode="auto">
          <a:xfrm>
            <a:off x="4751117" y="5210126"/>
            <a:ext cx="434503" cy="39177"/>
          </a:xfrm>
          <a:custGeom>
            <a:avLst/>
            <a:gdLst>
              <a:gd name="T0" fmla="*/ 0 w 76"/>
              <a:gd name="T1" fmla="*/ 0 h 7"/>
              <a:gd name="T2" fmla="*/ 75 w 76"/>
              <a:gd name="T3" fmla="*/ 0 h 7"/>
              <a:gd name="T4" fmla="*/ 76 w 76"/>
              <a:gd name="T5" fmla="*/ 5 h 7"/>
              <a:gd name="T6" fmla="*/ 0 w 76"/>
              <a:gd name="T7" fmla="*/ 7 h 7"/>
              <a:gd name="T8" fmla="*/ 0 w 76"/>
              <a:gd name="T9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6" h="7">
                <a:moveTo>
                  <a:pt x="0" y="0"/>
                </a:moveTo>
                <a:cubicBezTo>
                  <a:pt x="1" y="0"/>
                  <a:pt x="75" y="0"/>
                  <a:pt x="75" y="0"/>
                </a:cubicBezTo>
                <a:cubicBezTo>
                  <a:pt x="76" y="5"/>
                  <a:pt x="76" y="5"/>
                  <a:pt x="76" y="5"/>
                </a:cubicBezTo>
                <a:cubicBezTo>
                  <a:pt x="0" y="7"/>
                  <a:pt x="0" y="7"/>
                  <a:pt x="0" y="7"/>
                </a:cubicBezTo>
                <a:lnTo>
                  <a:pt x="0" y="0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136">
            <a:extLst>
              <a:ext uri="{FF2B5EF4-FFF2-40B4-BE49-F238E27FC236}">
                <a16:creationId xmlns:a16="http://schemas.microsoft.com/office/drawing/2014/main" xmlns="" id="{A94B3EC1-A15A-475A-B904-758BEE9C72D2}"/>
              </a:ext>
            </a:extLst>
          </p:cNvPr>
          <p:cNvSpPr>
            <a:spLocks/>
          </p:cNvSpPr>
          <p:nvPr/>
        </p:nvSpPr>
        <p:spPr bwMode="auto">
          <a:xfrm>
            <a:off x="4870428" y="4789869"/>
            <a:ext cx="247525" cy="33835"/>
          </a:xfrm>
          <a:custGeom>
            <a:avLst/>
            <a:gdLst>
              <a:gd name="T0" fmla="*/ 0 w 139"/>
              <a:gd name="T1" fmla="*/ 12 h 19"/>
              <a:gd name="T2" fmla="*/ 3 w 139"/>
              <a:gd name="T3" fmla="*/ 0 h 19"/>
              <a:gd name="T4" fmla="*/ 139 w 139"/>
              <a:gd name="T5" fmla="*/ 0 h 19"/>
              <a:gd name="T6" fmla="*/ 136 w 139"/>
              <a:gd name="T7" fmla="*/ 19 h 19"/>
              <a:gd name="T8" fmla="*/ 0 w 139"/>
              <a:gd name="T9" fmla="*/ 16 h 19"/>
              <a:gd name="T10" fmla="*/ 0 w 139"/>
              <a:gd name="T11" fmla="*/ 12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9" h="19">
                <a:moveTo>
                  <a:pt x="0" y="12"/>
                </a:moveTo>
                <a:lnTo>
                  <a:pt x="3" y="0"/>
                </a:lnTo>
                <a:lnTo>
                  <a:pt x="139" y="0"/>
                </a:lnTo>
                <a:lnTo>
                  <a:pt x="136" y="19"/>
                </a:lnTo>
                <a:lnTo>
                  <a:pt x="0" y="16"/>
                </a:lnTo>
                <a:lnTo>
                  <a:pt x="0" y="12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6" name="Freeform 137">
            <a:extLst>
              <a:ext uri="{FF2B5EF4-FFF2-40B4-BE49-F238E27FC236}">
                <a16:creationId xmlns:a16="http://schemas.microsoft.com/office/drawing/2014/main" xmlns="" id="{0A921507-1830-429E-AF5A-5122E0748B42}"/>
              </a:ext>
            </a:extLst>
          </p:cNvPr>
          <p:cNvSpPr>
            <a:spLocks/>
          </p:cNvSpPr>
          <p:nvPr/>
        </p:nvSpPr>
        <p:spPr bwMode="auto">
          <a:xfrm>
            <a:off x="4870428" y="4789869"/>
            <a:ext cx="247525" cy="33835"/>
          </a:xfrm>
          <a:custGeom>
            <a:avLst/>
            <a:gdLst>
              <a:gd name="T0" fmla="*/ 0 w 139"/>
              <a:gd name="T1" fmla="*/ 12 h 19"/>
              <a:gd name="T2" fmla="*/ 3 w 139"/>
              <a:gd name="T3" fmla="*/ 0 h 19"/>
              <a:gd name="T4" fmla="*/ 139 w 139"/>
              <a:gd name="T5" fmla="*/ 0 h 19"/>
              <a:gd name="T6" fmla="*/ 136 w 139"/>
              <a:gd name="T7" fmla="*/ 19 h 19"/>
              <a:gd name="T8" fmla="*/ 0 w 139"/>
              <a:gd name="T9" fmla="*/ 16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" h="19">
                <a:moveTo>
                  <a:pt x="0" y="12"/>
                </a:moveTo>
                <a:lnTo>
                  <a:pt x="3" y="0"/>
                </a:lnTo>
                <a:lnTo>
                  <a:pt x="139" y="0"/>
                </a:lnTo>
                <a:lnTo>
                  <a:pt x="136" y="19"/>
                </a:lnTo>
                <a:lnTo>
                  <a:pt x="0" y="1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138">
            <a:extLst>
              <a:ext uri="{FF2B5EF4-FFF2-40B4-BE49-F238E27FC236}">
                <a16:creationId xmlns:a16="http://schemas.microsoft.com/office/drawing/2014/main" xmlns="" id="{6ACFB83B-F23E-4EDA-B08A-45F4DC546B65}"/>
              </a:ext>
            </a:extLst>
          </p:cNvPr>
          <p:cNvSpPr>
            <a:spLocks/>
          </p:cNvSpPr>
          <p:nvPr/>
        </p:nvSpPr>
        <p:spPr bwMode="auto">
          <a:xfrm>
            <a:off x="5386846" y="4857538"/>
            <a:ext cx="12466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8" name="Freeform 139">
            <a:extLst>
              <a:ext uri="{FF2B5EF4-FFF2-40B4-BE49-F238E27FC236}">
                <a16:creationId xmlns:a16="http://schemas.microsoft.com/office/drawing/2014/main" xmlns="" id="{5D32875C-3C9E-45AD-8CB8-FF749ECD8D98}"/>
              </a:ext>
            </a:extLst>
          </p:cNvPr>
          <p:cNvSpPr>
            <a:spLocks/>
          </p:cNvSpPr>
          <p:nvPr/>
        </p:nvSpPr>
        <p:spPr bwMode="auto">
          <a:xfrm>
            <a:off x="5376161" y="4834389"/>
            <a:ext cx="10685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140">
            <a:extLst>
              <a:ext uri="{FF2B5EF4-FFF2-40B4-BE49-F238E27FC236}">
                <a16:creationId xmlns:a16="http://schemas.microsoft.com/office/drawing/2014/main" xmlns="" id="{D04E59A2-335F-4695-9846-60A0E6CA6111}"/>
              </a:ext>
            </a:extLst>
          </p:cNvPr>
          <p:cNvSpPr>
            <a:spLocks/>
          </p:cNvSpPr>
          <p:nvPr/>
        </p:nvSpPr>
        <p:spPr bwMode="auto">
          <a:xfrm>
            <a:off x="5363696" y="4811238"/>
            <a:ext cx="12466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0" name="Freeform 141">
            <a:extLst>
              <a:ext uri="{FF2B5EF4-FFF2-40B4-BE49-F238E27FC236}">
                <a16:creationId xmlns:a16="http://schemas.microsoft.com/office/drawing/2014/main" xmlns="" id="{BEBDF07B-3930-4479-B845-ADC144132F2A}"/>
              </a:ext>
            </a:extLst>
          </p:cNvPr>
          <p:cNvSpPr>
            <a:spLocks/>
          </p:cNvSpPr>
          <p:nvPr/>
        </p:nvSpPr>
        <p:spPr bwMode="auto">
          <a:xfrm>
            <a:off x="5358354" y="4789869"/>
            <a:ext cx="17808" cy="10685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142">
            <a:extLst>
              <a:ext uri="{FF2B5EF4-FFF2-40B4-BE49-F238E27FC236}">
                <a16:creationId xmlns:a16="http://schemas.microsoft.com/office/drawing/2014/main" xmlns="" id="{B3FE372C-5870-4346-AFD2-4D190A83A5EE}"/>
              </a:ext>
            </a:extLst>
          </p:cNvPr>
          <p:cNvSpPr>
            <a:spLocks/>
          </p:cNvSpPr>
          <p:nvPr/>
        </p:nvSpPr>
        <p:spPr bwMode="auto">
          <a:xfrm>
            <a:off x="5363696" y="4777404"/>
            <a:ext cx="17808" cy="12466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2" name="Freeform 143">
            <a:extLst>
              <a:ext uri="{FF2B5EF4-FFF2-40B4-BE49-F238E27FC236}">
                <a16:creationId xmlns:a16="http://schemas.microsoft.com/office/drawing/2014/main" xmlns="" id="{03FEA105-689C-4637-9504-12045A280460}"/>
              </a:ext>
            </a:extLst>
          </p:cNvPr>
          <p:cNvSpPr>
            <a:spLocks/>
          </p:cNvSpPr>
          <p:nvPr/>
        </p:nvSpPr>
        <p:spPr bwMode="auto">
          <a:xfrm>
            <a:off x="5386846" y="4782746"/>
            <a:ext cx="17808" cy="12466"/>
          </a:xfrm>
          <a:custGeom>
            <a:avLst/>
            <a:gdLst>
              <a:gd name="T0" fmla="*/ 1 w 3"/>
              <a:gd name="T1" fmla="*/ 2 h 2"/>
              <a:gd name="T2" fmla="*/ 1 w 3"/>
              <a:gd name="T3" fmla="*/ 0 h 2"/>
              <a:gd name="T4" fmla="*/ 1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1" y="2"/>
                </a:moveTo>
                <a:cubicBezTo>
                  <a:pt x="3" y="2"/>
                  <a:pt x="3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144">
            <a:extLst>
              <a:ext uri="{FF2B5EF4-FFF2-40B4-BE49-F238E27FC236}">
                <a16:creationId xmlns:a16="http://schemas.microsoft.com/office/drawing/2014/main" xmlns="" id="{31AEF4E5-D318-4B30-9A53-C22EB133331A}"/>
              </a:ext>
            </a:extLst>
          </p:cNvPr>
          <p:cNvSpPr>
            <a:spLocks/>
          </p:cNvSpPr>
          <p:nvPr/>
        </p:nvSpPr>
        <p:spPr bwMode="auto">
          <a:xfrm>
            <a:off x="5404653" y="4795212"/>
            <a:ext cx="17808" cy="10685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4" name="Freeform 145">
            <a:extLst>
              <a:ext uri="{FF2B5EF4-FFF2-40B4-BE49-F238E27FC236}">
                <a16:creationId xmlns:a16="http://schemas.microsoft.com/office/drawing/2014/main" xmlns="" id="{18E4A815-3996-4C72-B5A8-9FF9221ECD53}"/>
              </a:ext>
            </a:extLst>
          </p:cNvPr>
          <p:cNvSpPr>
            <a:spLocks/>
          </p:cNvSpPr>
          <p:nvPr/>
        </p:nvSpPr>
        <p:spPr bwMode="auto">
          <a:xfrm>
            <a:off x="5427803" y="4823704"/>
            <a:ext cx="10685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146">
            <a:extLst>
              <a:ext uri="{FF2B5EF4-FFF2-40B4-BE49-F238E27FC236}">
                <a16:creationId xmlns:a16="http://schemas.microsoft.com/office/drawing/2014/main" xmlns="" id="{4C18CC56-15D6-4EBA-89FE-359A2855128F}"/>
              </a:ext>
            </a:extLst>
          </p:cNvPr>
          <p:cNvSpPr>
            <a:spLocks/>
          </p:cNvSpPr>
          <p:nvPr/>
        </p:nvSpPr>
        <p:spPr bwMode="auto">
          <a:xfrm>
            <a:off x="5443830" y="4852196"/>
            <a:ext cx="12466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6" name="Freeform 147">
            <a:extLst>
              <a:ext uri="{FF2B5EF4-FFF2-40B4-BE49-F238E27FC236}">
                <a16:creationId xmlns:a16="http://schemas.microsoft.com/office/drawing/2014/main" xmlns="" id="{E6D5DE6F-65BC-48AC-9517-306F183466F3}"/>
              </a:ext>
            </a:extLst>
          </p:cNvPr>
          <p:cNvSpPr>
            <a:spLocks/>
          </p:cNvSpPr>
          <p:nvPr/>
        </p:nvSpPr>
        <p:spPr bwMode="auto">
          <a:xfrm>
            <a:off x="5450953" y="4880688"/>
            <a:ext cx="10685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148">
            <a:extLst>
              <a:ext uri="{FF2B5EF4-FFF2-40B4-BE49-F238E27FC236}">
                <a16:creationId xmlns:a16="http://schemas.microsoft.com/office/drawing/2014/main" xmlns="" id="{BF794D4B-883D-4479-BD1D-F31879C1F420}"/>
              </a:ext>
            </a:extLst>
          </p:cNvPr>
          <p:cNvSpPr>
            <a:spLocks/>
          </p:cNvSpPr>
          <p:nvPr/>
        </p:nvSpPr>
        <p:spPr bwMode="auto">
          <a:xfrm>
            <a:off x="5450953" y="4909180"/>
            <a:ext cx="10685" cy="712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8" name="Freeform 149">
            <a:extLst>
              <a:ext uri="{FF2B5EF4-FFF2-40B4-BE49-F238E27FC236}">
                <a16:creationId xmlns:a16="http://schemas.microsoft.com/office/drawing/2014/main" xmlns="" id="{EB5BD5DD-0A7E-43C9-8BD9-FBBDA131F886}"/>
              </a:ext>
            </a:extLst>
          </p:cNvPr>
          <p:cNvSpPr>
            <a:spLocks/>
          </p:cNvSpPr>
          <p:nvPr/>
        </p:nvSpPr>
        <p:spPr bwMode="auto">
          <a:xfrm>
            <a:off x="5438487" y="4916303"/>
            <a:ext cx="12466" cy="10685"/>
          </a:xfrm>
          <a:custGeom>
            <a:avLst/>
            <a:gdLst>
              <a:gd name="T0" fmla="*/ 1 w 2"/>
              <a:gd name="T1" fmla="*/ 1 h 2"/>
              <a:gd name="T2" fmla="*/ 1 w 2"/>
              <a:gd name="T3" fmla="*/ 1 h 2"/>
              <a:gd name="T4" fmla="*/ 1 w 2"/>
              <a:gd name="T5" fmla="*/ 2 h 2"/>
              <a:gd name="T6" fmla="*/ 1 w 2"/>
              <a:gd name="T7" fmla="*/ 2 h 2"/>
              <a:gd name="T8" fmla="*/ 1 w 2"/>
              <a:gd name="T9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" h="2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0" y="1"/>
                  <a:pt x="0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2" y="2"/>
                  <a:pt x="2" y="0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150">
            <a:extLst>
              <a:ext uri="{FF2B5EF4-FFF2-40B4-BE49-F238E27FC236}">
                <a16:creationId xmlns:a16="http://schemas.microsoft.com/office/drawing/2014/main" xmlns="" id="{8EA55517-D925-4137-9ACC-8F46E74E7561}"/>
              </a:ext>
            </a:extLst>
          </p:cNvPr>
          <p:cNvSpPr>
            <a:spLocks/>
          </p:cNvSpPr>
          <p:nvPr/>
        </p:nvSpPr>
        <p:spPr bwMode="auto">
          <a:xfrm>
            <a:off x="5415338" y="4903837"/>
            <a:ext cx="12466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0" name="Freeform 151">
            <a:extLst>
              <a:ext uri="{FF2B5EF4-FFF2-40B4-BE49-F238E27FC236}">
                <a16:creationId xmlns:a16="http://schemas.microsoft.com/office/drawing/2014/main" xmlns="" id="{8F7994DC-3496-4CBF-8B57-571F881E2189}"/>
              </a:ext>
            </a:extLst>
          </p:cNvPr>
          <p:cNvSpPr>
            <a:spLocks/>
          </p:cNvSpPr>
          <p:nvPr/>
        </p:nvSpPr>
        <p:spPr bwMode="auto">
          <a:xfrm>
            <a:off x="5399311" y="4880688"/>
            <a:ext cx="10685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152">
            <a:extLst>
              <a:ext uri="{FF2B5EF4-FFF2-40B4-BE49-F238E27FC236}">
                <a16:creationId xmlns:a16="http://schemas.microsoft.com/office/drawing/2014/main" xmlns="" id="{292F4DE0-7E3B-44CB-91FD-580137DAB9A9}"/>
              </a:ext>
            </a:extLst>
          </p:cNvPr>
          <p:cNvSpPr>
            <a:spLocks/>
          </p:cNvSpPr>
          <p:nvPr/>
        </p:nvSpPr>
        <p:spPr bwMode="auto">
          <a:xfrm>
            <a:off x="5415338" y="4870004"/>
            <a:ext cx="7123" cy="10685"/>
          </a:xfrm>
          <a:custGeom>
            <a:avLst/>
            <a:gdLst>
              <a:gd name="T0" fmla="*/ 1 w 1"/>
              <a:gd name="T1" fmla="*/ 2 h 2"/>
              <a:gd name="T2" fmla="*/ 1 w 1"/>
              <a:gd name="T3" fmla="*/ 0 h 2"/>
              <a:gd name="T4" fmla="*/ 1 w 1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">
                <a:moveTo>
                  <a:pt x="1" y="2"/>
                </a:moveTo>
                <a:cubicBezTo>
                  <a:pt x="1" y="2"/>
                  <a:pt x="1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2" name="Freeform 153">
            <a:extLst>
              <a:ext uri="{FF2B5EF4-FFF2-40B4-BE49-F238E27FC236}">
                <a16:creationId xmlns:a16="http://schemas.microsoft.com/office/drawing/2014/main" xmlns="" id="{9B914934-D45E-4DAC-A936-C805EF974773}"/>
              </a:ext>
            </a:extLst>
          </p:cNvPr>
          <p:cNvSpPr>
            <a:spLocks/>
          </p:cNvSpPr>
          <p:nvPr/>
        </p:nvSpPr>
        <p:spPr bwMode="auto">
          <a:xfrm>
            <a:off x="5399311" y="4846853"/>
            <a:ext cx="10685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154">
            <a:extLst>
              <a:ext uri="{FF2B5EF4-FFF2-40B4-BE49-F238E27FC236}">
                <a16:creationId xmlns:a16="http://schemas.microsoft.com/office/drawing/2014/main" xmlns="" id="{CECB8974-2C3B-4863-B123-43F86A81FAEC}"/>
              </a:ext>
            </a:extLst>
          </p:cNvPr>
          <p:cNvSpPr>
            <a:spLocks/>
          </p:cNvSpPr>
          <p:nvPr/>
        </p:nvSpPr>
        <p:spPr bwMode="auto">
          <a:xfrm>
            <a:off x="5386846" y="4823704"/>
            <a:ext cx="12466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4" name="Freeform 155">
            <a:extLst>
              <a:ext uri="{FF2B5EF4-FFF2-40B4-BE49-F238E27FC236}">
                <a16:creationId xmlns:a16="http://schemas.microsoft.com/office/drawing/2014/main" xmlns="" id="{B5FF83F6-C369-49B7-BD86-7255E2F5C1F4}"/>
              </a:ext>
            </a:extLst>
          </p:cNvPr>
          <p:cNvSpPr>
            <a:spLocks/>
          </p:cNvSpPr>
          <p:nvPr/>
        </p:nvSpPr>
        <p:spPr bwMode="auto">
          <a:xfrm>
            <a:off x="5381503" y="4805897"/>
            <a:ext cx="10685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1 h 1"/>
              <a:gd name="T4" fmla="*/ 1 w 2"/>
              <a:gd name="T5" fmla="*/ 0 h 1"/>
              <a:gd name="T6" fmla="*/ 1 w 2"/>
              <a:gd name="T7" fmla="*/ 0 h 1"/>
              <a:gd name="T8" fmla="*/ 1 w 2"/>
              <a:gd name="T9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156">
            <a:extLst>
              <a:ext uri="{FF2B5EF4-FFF2-40B4-BE49-F238E27FC236}">
                <a16:creationId xmlns:a16="http://schemas.microsoft.com/office/drawing/2014/main" xmlns="" id="{93222D2C-BFAF-4251-BFC5-B614FD71AD5E}"/>
              </a:ext>
            </a:extLst>
          </p:cNvPr>
          <p:cNvSpPr>
            <a:spLocks/>
          </p:cNvSpPr>
          <p:nvPr/>
        </p:nvSpPr>
        <p:spPr bwMode="auto">
          <a:xfrm>
            <a:off x="5404653" y="4818361"/>
            <a:ext cx="10685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6" name="Freeform 157">
            <a:extLst>
              <a:ext uri="{FF2B5EF4-FFF2-40B4-BE49-F238E27FC236}">
                <a16:creationId xmlns:a16="http://schemas.microsoft.com/office/drawing/2014/main" xmlns="" id="{AB71D74B-C0EF-4329-A845-9EEC47E7AB85}"/>
              </a:ext>
            </a:extLst>
          </p:cNvPr>
          <p:cNvSpPr>
            <a:spLocks/>
          </p:cNvSpPr>
          <p:nvPr/>
        </p:nvSpPr>
        <p:spPr bwMode="auto">
          <a:xfrm>
            <a:off x="5415338" y="4841512"/>
            <a:ext cx="17808" cy="10685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158">
            <a:extLst>
              <a:ext uri="{FF2B5EF4-FFF2-40B4-BE49-F238E27FC236}">
                <a16:creationId xmlns:a16="http://schemas.microsoft.com/office/drawing/2014/main" xmlns="" id="{9AE3C6A9-07EC-497F-A1C4-615F32037A5E}"/>
              </a:ext>
            </a:extLst>
          </p:cNvPr>
          <p:cNvSpPr>
            <a:spLocks/>
          </p:cNvSpPr>
          <p:nvPr/>
        </p:nvSpPr>
        <p:spPr bwMode="auto">
          <a:xfrm>
            <a:off x="5433145" y="4870004"/>
            <a:ext cx="10685" cy="10685"/>
          </a:xfrm>
          <a:custGeom>
            <a:avLst/>
            <a:gdLst>
              <a:gd name="T0" fmla="*/ 1 w 2"/>
              <a:gd name="T1" fmla="*/ 2 h 2"/>
              <a:gd name="T2" fmla="*/ 2 w 2"/>
              <a:gd name="T3" fmla="*/ 1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1" y="2"/>
                  <a:pt x="2" y="1"/>
                  <a:pt x="2" y="1"/>
                </a:cubicBezTo>
                <a:cubicBezTo>
                  <a:pt x="1" y="0"/>
                  <a:pt x="0" y="1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8" name="Freeform 159">
            <a:extLst>
              <a:ext uri="{FF2B5EF4-FFF2-40B4-BE49-F238E27FC236}">
                <a16:creationId xmlns:a16="http://schemas.microsoft.com/office/drawing/2014/main" xmlns="" id="{7CE3CF1B-A9FC-4BB1-B12C-BFBCF5725F52}"/>
              </a:ext>
            </a:extLst>
          </p:cNvPr>
          <p:cNvSpPr>
            <a:spLocks/>
          </p:cNvSpPr>
          <p:nvPr/>
        </p:nvSpPr>
        <p:spPr bwMode="auto">
          <a:xfrm>
            <a:off x="5433145" y="4898496"/>
            <a:ext cx="10685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160">
            <a:extLst>
              <a:ext uri="{FF2B5EF4-FFF2-40B4-BE49-F238E27FC236}">
                <a16:creationId xmlns:a16="http://schemas.microsoft.com/office/drawing/2014/main" xmlns="" id="{2A4E629D-A0D0-4942-AF39-861E7343C265}"/>
              </a:ext>
            </a:extLst>
          </p:cNvPr>
          <p:cNvSpPr>
            <a:spLocks/>
          </p:cNvSpPr>
          <p:nvPr/>
        </p:nvSpPr>
        <p:spPr bwMode="auto">
          <a:xfrm>
            <a:off x="5732312" y="5963385"/>
            <a:ext cx="51642" cy="74792"/>
          </a:xfrm>
          <a:custGeom>
            <a:avLst/>
            <a:gdLst>
              <a:gd name="T0" fmla="*/ 9 w 9"/>
              <a:gd name="T1" fmla="*/ 11 h 13"/>
              <a:gd name="T2" fmla="*/ 6 w 9"/>
              <a:gd name="T3" fmla="*/ 6 h 13"/>
              <a:gd name="T4" fmla="*/ 2 w 9"/>
              <a:gd name="T5" fmla="*/ 1 h 13"/>
              <a:gd name="T6" fmla="*/ 1 w 9"/>
              <a:gd name="T7" fmla="*/ 2 h 13"/>
              <a:gd name="T8" fmla="*/ 3 w 9"/>
              <a:gd name="T9" fmla="*/ 7 h 13"/>
              <a:gd name="T10" fmla="*/ 7 w 9"/>
              <a:gd name="T11" fmla="*/ 12 h 13"/>
              <a:gd name="T12" fmla="*/ 9 w 9"/>
              <a:gd name="T13" fmla="*/ 11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" h="13">
                <a:moveTo>
                  <a:pt x="9" y="11"/>
                </a:moveTo>
                <a:cubicBezTo>
                  <a:pt x="8" y="9"/>
                  <a:pt x="7" y="7"/>
                  <a:pt x="6" y="6"/>
                </a:cubicBezTo>
                <a:cubicBezTo>
                  <a:pt x="5" y="4"/>
                  <a:pt x="4" y="2"/>
                  <a:pt x="2" y="1"/>
                </a:cubicBezTo>
                <a:cubicBezTo>
                  <a:pt x="2" y="0"/>
                  <a:pt x="0" y="1"/>
                  <a:pt x="1" y="2"/>
                </a:cubicBezTo>
                <a:cubicBezTo>
                  <a:pt x="1" y="4"/>
                  <a:pt x="2" y="5"/>
                  <a:pt x="3" y="7"/>
                </a:cubicBezTo>
                <a:cubicBezTo>
                  <a:pt x="4" y="9"/>
                  <a:pt x="5" y="11"/>
                  <a:pt x="7" y="12"/>
                </a:cubicBezTo>
                <a:cubicBezTo>
                  <a:pt x="8" y="13"/>
                  <a:pt x="9" y="12"/>
                  <a:pt x="9" y="11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0" name="Freeform 161">
            <a:extLst>
              <a:ext uri="{FF2B5EF4-FFF2-40B4-BE49-F238E27FC236}">
                <a16:creationId xmlns:a16="http://schemas.microsoft.com/office/drawing/2014/main" xmlns="" id="{79D1C2E2-AA8F-4D5A-B57A-77822179903B}"/>
              </a:ext>
            </a:extLst>
          </p:cNvPr>
          <p:cNvSpPr>
            <a:spLocks/>
          </p:cNvSpPr>
          <p:nvPr/>
        </p:nvSpPr>
        <p:spPr bwMode="auto">
          <a:xfrm>
            <a:off x="5805322" y="5963385"/>
            <a:ext cx="30273" cy="81915"/>
          </a:xfrm>
          <a:custGeom>
            <a:avLst/>
            <a:gdLst>
              <a:gd name="T0" fmla="*/ 2 w 5"/>
              <a:gd name="T1" fmla="*/ 12 h 14"/>
              <a:gd name="T2" fmla="*/ 3 w 5"/>
              <a:gd name="T3" fmla="*/ 6 h 14"/>
              <a:gd name="T4" fmla="*/ 5 w 5"/>
              <a:gd name="T5" fmla="*/ 2 h 14"/>
              <a:gd name="T6" fmla="*/ 3 w 5"/>
              <a:gd name="T7" fmla="*/ 1 h 14"/>
              <a:gd name="T8" fmla="*/ 0 w 5"/>
              <a:gd name="T9" fmla="*/ 12 h 14"/>
              <a:gd name="T10" fmla="*/ 2 w 5"/>
              <a:gd name="T11" fmla="*/ 12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" h="14">
                <a:moveTo>
                  <a:pt x="2" y="12"/>
                </a:moveTo>
                <a:cubicBezTo>
                  <a:pt x="3" y="10"/>
                  <a:pt x="3" y="8"/>
                  <a:pt x="3" y="6"/>
                </a:cubicBezTo>
                <a:cubicBezTo>
                  <a:pt x="4" y="5"/>
                  <a:pt x="5" y="3"/>
                  <a:pt x="5" y="2"/>
                </a:cubicBezTo>
                <a:cubicBezTo>
                  <a:pt x="5" y="1"/>
                  <a:pt x="4" y="0"/>
                  <a:pt x="3" y="1"/>
                </a:cubicBezTo>
                <a:cubicBezTo>
                  <a:pt x="0" y="3"/>
                  <a:pt x="0" y="9"/>
                  <a:pt x="0" y="12"/>
                </a:cubicBezTo>
                <a:cubicBezTo>
                  <a:pt x="0" y="14"/>
                  <a:pt x="2" y="13"/>
                  <a:pt x="2" y="12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162">
            <a:extLst>
              <a:ext uri="{FF2B5EF4-FFF2-40B4-BE49-F238E27FC236}">
                <a16:creationId xmlns:a16="http://schemas.microsoft.com/office/drawing/2014/main" xmlns="" id="{F576A4AE-6C92-40E1-B6BB-C11040899599}"/>
              </a:ext>
            </a:extLst>
          </p:cNvPr>
          <p:cNvSpPr>
            <a:spLocks/>
          </p:cNvSpPr>
          <p:nvPr/>
        </p:nvSpPr>
        <p:spPr bwMode="auto">
          <a:xfrm>
            <a:off x="5851621" y="6027492"/>
            <a:ext cx="28492" cy="39177"/>
          </a:xfrm>
          <a:custGeom>
            <a:avLst/>
            <a:gdLst>
              <a:gd name="T0" fmla="*/ 4 w 5"/>
              <a:gd name="T1" fmla="*/ 5 h 7"/>
              <a:gd name="T2" fmla="*/ 5 w 5"/>
              <a:gd name="T3" fmla="*/ 2 h 7"/>
              <a:gd name="T4" fmla="*/ 2 w 5"/>
              <a:gd name="T5" fmla="*/ 1 h 7"/>
              <a:gd name="T6" fmla="*/ 1 w 5"/>
              <a:gd name="T7" fmla="*/ 4 h 7"/>
              <a:gd name="T8" fmla="*/ 4 w 5"/>
              <a:gd name="T9" fmla="*/ 5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7">
                <a:moveTo>
                  <a:pt x="4" y="5"/>
                </a:moveTo>
                <a:cubicBezTo>
                  <a:pt x="4" y="4"/>
                  <a:pt x="5" y="3"/>
                  <a:pt x="5" y="2"/>
                </a:cubicBezTo>
                <a:cubicBezTo>
                  <a:pt x="5" y="1"/>
                  <a:pt x="3" y="0"/>
                  <a:pt x="2" y="1"/>
                </a:cubicBezTo>
                <a:cubicBezTo>
                  <a:pt x="2" y="2"/>
                  <a:pt x="1" y="3"/>
                  <a:pt x="1" y="4"/>
                </a:cubicBezTo>
                <a:cubicBezTo>
                  <a:pt x="0" y="6"/>
                  <a:pt x="3" y="7"/>
                  <a:pt x="4" y="5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2" name="Freeform 163">
            <a:extLst>
              <a:ext uri="{FF2B5EF4-FFF2-40B4-BE49-F238E27FC236}">
                <a16:creationId xmlns:a16="http://schemas.microsoft.com/office/drawing/2014/main" xmlns="" id="{B19ECC59-E139-4348-AE33-BCE5EC831420}"/>
              </a:ext>
            </a:extLst>
          </p:cNvPr>
          <p:cNvSpPr>
            <a:spLocks/>
          </p:cNvSpPr>
          <p:nvPr/>
        </p:nvSpPr>
        <p:spPr bwMode="auto">
          <a:xfrm>
            <a:off x="4986176" y="6089818"/>
            <a:ext cx="39177" cy="74792"/>
          </a:xfrm>
          <a:custGeom>
            <a:avLst/>
            <a:gdLst>
              <a:gd name="T0" fmla="*/ 4 w 7"/>
              <a:gd name="T1" fmla="*/ 11 h 13"/>
              <a:gd name="T2" fmla="*/ 6 w 7"/>
              <a:gd name="T3" fmla="*/ 13 h 13"/>
              <a:gd name="T4" fmla="*/ 7 w 7"/>
              <a:gd name="T5" fmla="*/ 11 h 13"/>
              <a:gd name="T6" fmla="*/ 5 w 7"/>
              <a:gd name="T7" fmla="*/ 6 h 13"/>
              <a:gd name="T8" fmla="*/ 2 w 7"/>
              <a:gd name="T9" fmla="*/ 1 h 13"/>
              <a:gd name="T10" fmla="*/ 0 w 7"/>
              <a:gd name="T11" fmla="*/ 2 h 13"/>
              <a:gd name="T12" fmla="*/ 4 w 7"/>
              <a:gd name="T13" fmla="*/ 12 h 13"/>
              <a:gd name="T14" fmla="*/ 6 w 7"/>
              <a:gd name="T15" fmla="*/ 11 h 13"/>
              <a:gd name="T16" fmla="*/ 6 w 7"/>
              <a:gd name="T17" fmla="*/ 11 h 13"/>
              <a:gd name="T18" fmla="*/ 6 w 7"/>
              <a:gd name="T19" fmla="*/ 12 h 13"/>
              <a:gd name="T20" fmla="*/ 6 w 7"/>
              <a:gd name="T21" fmla="*/ 11 h 13"/>
              <a:gd name="T22" fmla="*/ 4 w 7"/>
              <a:gd name="T23" fmla="*/ 11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" h="13">
                <a:moveTo>
                  <a:pt x="4" y="11"/>
                </a:moveTo>
                <a:cubicBezTo>
                  <a:pt x="4" y="12"/>
                  <a:pt x="5" y="12"/>
                  <a:pt x="6" y="13"/>
                </a:cubicBezTo>
                <a:cubicBezTo>
                  <a:pt x="7" y="13"/>
                  <a:pt x="7" y="12"/>
                  <a:pt x="7" y="11"/>
                </a:cubicBezTo>
                <a:cubicBezTo>
                  <a:pt x="7" y="9"/>
                  <a:pt x="6" y="8"/>
                  <a:pt x="5" y="6"/>
                </a:cubicBezTo>
                <a:cubicBezTo>
                  <a:pt x="4" y="4"/>
                  <a:pt x="3" y="2"/>
                  <a:pt x="2" y="1"/>
                </a:cubicBezTo>
                <a:cubicBezTo>
                  <a:pt x="1" y="0"/>
                  <a:pt x="0" y="1"/>
                  <a:pt x="0" y="2"/>
                </a:cubicBezTo>
                <a:cubicBezTo>
                  <a:pt x="1" y="5"/>
                  <a:pt x="3" y="9"/>
                  <a:pt x="4" y="12"/>
                </a:cubicBezTo>
                <a:cubicBezTo>
                  <a:pt x="5" y="11"/>
                  <a:pt x="5" y="11"/>
                  <a:pt x="6" y="11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1"/>
                  <a:pt x="6" y="11"/>
                  <a:pt x="6" y="12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0"/>
                  <a:pt x="4" y="10"/>
                  <a:pt x="4" y="11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164">
            <a:extLst>
              <a:ext uri="{FF2B5EF4-FFF2-40B4-BE49-F238E27FC236}">
                <a16:creationId xmlns:a16="http://schemas.microsoft.com/office/drawing/2014/main" xmlns="" id="{5FED90A9-A768-4D6E-AFF4-41A778BA75EC}"/>
              </a:ext>
            </a:extLst>
          </p:cNvPr>
          <p:cNvSpPr>
            <a:spLocks/>
          </p:cNvSpPr>
          <p:nvPr/>
        </p:nvSpPr>
        <p:spPr bwMode="auto">
          <a:xfrm>
            <a:off x="5053845" y="6079133"/>
            <a:ext cx="28492" cy="56984"/>
          </a:xfrm>
          <a:custGeom>
            <a:avLst/>
            <a:gdLst>
              <a:gd name="T0" fmla="*/ 4 w 5"/>
              <a:gd name="T1" fmla="*/ 8 h 10"/>
              <a:gd name="T2" fmla="*/ 5 w 5"/>
              <a:gd name="T3" fmla="*/ 2 h 10"/>
              <a:gd name="T4" fmla="*/ 3 w 5"/>
              <a:gd name="T5" fmla="*/ 1 h 10"/>
              <a:gd name="T6" fmla="*/ 0 w 5"/>
              <a:gd name="T7" fmla="*/ 8 h 10"/>
              <a:gd name="T8" fmla="*/ 4 w 5"/>
              <a:gd name="T9" fmla="*/ 8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0">
                <a:moveTo>
                  <a:pt x="4" y="8"/>
                </a:moveTo>
                <a:cubicBezTo>
                  <a:pt x="4" y="6"/>
                  <a:pt x="5" y="4"/>
                  <a:pt x="5" y="2"/>
                </a:cubicBezTo>
                <a:cubicBezTo>
                  <a:pt x="5" y="0"/>
                  <a:pt x="4" y="0"/>
                  <a:pt x="3" y="1"/>
                </a:cubicBezTo>
                <a:cubicBezTo>
                  <a:pt x="1" y="3"/>
                  <a:pt x="1" y="6"/>
                  <a:pt x="0" y="8"/>
                </a:cubicBezTo>
                <a:cubicBezTo>
                  <a:pt x="0" y="10"/>
                  <a:pt x="3" y="10"/>
                  <a:pt x="4" y="8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174">
            <a:extLst>
              <a:ext uri="{FF2B5EF4-FFF2-40B4-BE49-F238E27FC236}">
                <a16:creationId xmlns:a16="http://schemas.microsoft.com/office/drawing/2014/main" xmlns="" id="{ED2EAA50-014D-49D9-BB2E-0ADB36D1829A}"/>
              </a:ext>
            </a:extLst>
          </p:cNvPr>
          <p:cNvSpPr>
            <a:spLocks/>
          </p:cNvSpPr>
          <p:nvPr/>
        </p:nvSpPr>
        <p:spPr bwMode="auto">
          <a:xfrm>
            <a:off x="5799980" y="5986534"/>
            <a:ext cx="477241" cy="190541"/>
          </a:xfrm>
          <a:custGeom>
            <a:avLst/>
            <a:gdLst>
              <a:gd name="T0" fmla="*/ 0 w 83"/>
              <a:gd name="T1" fmla="*/ 28 h 33"/>
              <a:gd name="T2" fmla="*/ 8 w 83"/>
              <a:gd name="T3" fmla="*/ 19 h 33"/>
              <a:gd name="T4" fmla="*/ 19 w 83"/>
              <a:gd name="T5" fmla="*/ 19 h 33"/>
              <a:gd name="T6" fmla="*/ 49 w 83"/>
              <a:gd name="T7" fmla="*/ 1 h 33"/>
              <a:gd name="T8" fmla="*/ 70 w 83"/>
              <a:gd name="T9" fmla="*/ 11 h 33"/>
              <a:gd name="T10" fmla="*/ 83 w 83"/>
              <a:gd name="T11" fmla="*/ 32 h 33"/>
              <a:gd name="T12" fmla="*/ 2 w 83"/>
              <a:gd name="T13" fmla="*/ 33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3" h="33">
                <a:moveTo>
                  <a:pt x="0" y="28"/>
                </a:moveTo>
                <a:cubicBezTo>
                  <a:pt x="3" y="25"/>
                  <a:pt x="5" y="21"/>
                  <a:pt x="8" y="19"/>
                </a:cubicBezTo>
                <a:cubicBezTo>
                  <a:pt x="11" y="17"/>
                  <a:pt x="16" y="17"/>
                  <a:pt x="19" y="19"/>
                </a:cubicBezTo>
                <a:cubicBezTo>
                  <a:pt x="27" y="10"/>
                  <a:pt x="37" y="1"/>
                  <a:pt x="49" y="1"/>
                </a:cubicBezTo>
                <a:cubicBezTo>
                  <a:pt x="57" y="0"/>
                  <a:pt x="64" y="5"/>
                  <a:pt x="70" y="11"/>
                </a:cubicBezTo>
                <a:cubicBezTo>
                  <a:pt x="76" y="17"/>
                  <a:pt x="79" y="24"/>
                  <a:pt x="83" y="32"/>
                </a:cubicBezTo>
                <a:cubicBezTo>
                  <a:pt x="56" y="32"/>
                  <a:pt x="29" y="33"/>
                  <a:pt x="2" y="33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9" name="Freeform 110">
            <a:extLst>
              <a:ext uri="{FF2B5EF4-FFF2-40B4-BE49-F238E27FC236}">
                <a16:creationId xmlns:a16="http://schemas.microsoft.com/office/drawing/2014/main" xmlns="" id="{D6AC367E-B94A-49CA-B777-A2A5E859D242}"/>
              </a:ext>
            </a:extLst>
          </p:cNvPr>
          <p:cNvSpPr>
            <a:spLocks/>
          </p:cNvSpPr>
          <p:nvPr/>
        </p:nvSpPr>
        <p:spPr bwMode="auto">
          <a:xfrm>
            <a:off x="2911601" y="5842294"/>
            <a:ext cx="625044" cy="208348"/>
          </a:xfrm>
          <a:custGeom>
            <a:avLst/>
            <a:gdLst>
              <a:gd name="T0" fmla="*/ 109 w 109"/>
              <a:gd name="T1" fmla="*/ 36 h 36"/>
              <a:gd name="T2" fmla="*/ 109 w 109"/>
              <a:gd name="T3" fmla="*/ 5 h 36"/>
              <a:gd name="T4" fmla="*/ 72 w 109"/>
              <a:gd name="T5" fmla="*/ 11 h 36"/>
              <a:gd name="T6" fmla="*/ 54 w 109"/>
              <a:gd name="T7" fmla="*/ 0 h 36"/>
              <a:gd name="T8" fmla="*/ 15 w 109"/>
              <a:gd name="T9" fmla="*/ 21 h 36"/>
              <a:gd name="T10" fmla="*/ 29 w 109"/>
              <a:gd name="T11" fmla="*/ 28 h 36"/>
              <a:gd name="T12" fmla="*/ 109 w 109"/>
              <a:gd name="T13" fmla="*/ 36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9" h="36">
                <a:moveTo>
                  <a:pt x="109" y="36"/>
                </a:moveTo>
                <a:cubicBezTo>
                  <a:pt x="109" y="5"/>
                  <a:pt x="109" y="5"/>
                  <a:pt x="109" y="5"/>
                </a:cubicBezTo>
                <a:cubicBezTo>
                  <a:pt x="72" y="11"/>
                  <a:pt x="72" y="11"/>
                  <a:pt x="72" y="11"/>
                </a:cubicBezTo>
                <a:cubicBezTo>
                  <a:pt x="54" y="0"/>
                  <a:pt x="54" y="0"/>
                  <a:pt x="54" y="0"/>
                </a:cubicBezTo>
                <a:cubicBezTo>
                  <a:pt x="54" y="0"/>
                  <a:pt x="30" y="19"/>
                  <a:pt x="15" y="21"/>
                </a:cubicBezTo>
                <a:cubicBezTo>
                  <a:pt x="0" y="23"/>
                  <a:pt x="9" y="29"/>
                  <a:pt x="29" y="28"/>
                </a:cubicBezTo>
                <a:cubicBezTo>
                  <a:pt x="49" y="27"/>
                  <a:pt x="109" y="36"/>
                  <a:pt x="109" y="36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xmlns="" id="{4092174D-12BF-41BF-87F7-ABE25CEB946A}"/>
              </a:ext>
            </a:extLst>
          </p:cNvPr>
          <p:cNvSpPr txBox="1"/>
          <p:nvPr/>
        </p:nvSpPr>
        <p:spPr>
          <a:xfrm>
            <a:off x="1361733" y="154045"/>
            <a:ext cx="9589299" cy="5355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3200" dirty="0" err="1" smtClean="0"/>
              <a:t>Perkembangan</a:t>
            </a:r>
            <a:r>
              <a:rPr lang="en-US" sz="3200" dirty="0" smtClean="0"/>
              <a:t> </a:t>
            </a:r>
            <a:r>
              <a:rPr lang="en-US" sz="3200" dirty="0" err="1" smtClean="0"/>
              <a:t>Emosi</a:t>
            </a: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grpSp>
        <p:nvGrpSpPr>
          <p:cNvPr id="296" name="Group 295">
            <a:extLst>
              <a:ext uri="{FF2B5EF4-FFF2-40B4-BE49-F238E27FC236}">
                <a16:creationId xmlns:a16="http://schemas.microsoft.com/office/drawing/2014/main" xmlns="" id="{AF67E040-22CB-4A72-A13F-3B3F98601721}"/>
              </a:ext>
            </a:extLst>
          </p:cNvPr>
          <p:cNvGrpSpPr/>
          <p:nvPr/>
        </p:nvGrpSpPr>
        <p:grpSpPr>
          <a:xfrm>
            <a:off x="1069949" y="1258425"/>
            <a:ext cx="10115380" cy="1442047"/>
            <a:chOff x="1046727" y="1651128"/>
            <a:chExt cx="10115380" cy="1442047"/>
          </a:xfrm>
        </p:grpSpPr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xmlns="" id="{C1E30873-FFF0-4CCC-8F54-5BA2671F6EAE}"/>
                </a:ext>
              </a:extLst>
            </p:cNvPr>
            <p:cNvGrpSpPr/>
            <p:nvPr/>
          </p:nvGrpSpPr>
          <p:grpSpPr>
            <a:xfrm>
              <a:off x="1046727" y="1670409"/>
              <a:ext cx="2056602" cy="807213"/>
              <a:chOff x="1046727" y="1670409"/>
              <a:chExt cx="2056602" cy="807213"/>
            </a:xfrm>
          </p:grpSpPr>
          <p:pic>
            <p:nvPicPr>
              <p:cNvPr id="279" name="Picture 278">
                <a:extLst>
                  <a:ext uri="{FF2B5EF4-FFF2-40B4-BE49-F238E27FC236}">
                    <a16:creationId xmlns:a16="http://schemas.microsoft.com/office/drawing/2014/main" xmlns="" id="{F346E27B-4762-4184-8697-9D0E43251B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705286" y="1670409"/>
                <a:ext cx="428247" cy="393066"/>
              </a:xfrm>
              <a:prstGeom prst="rect">
                <a:avLst/>
              </a:prstGeom>
            </p:spPr>
          </p:pic>
          <p:sp>
            <p:nvSpPr>
              <p:cNvPr id="280" name="Rectangle 279">
                <a:extLst>
                  <a:ext uri="{FF2B5EF4-FFF2-40B4-BE49-F238E27FC236}">
                    <a16:creationId xmlns:a16="http://schemas.microsoft.com/office/drawing/2014/main" xmlns="" id="{97B407AE-4A8C-4F5A-B90A-63DB35AA8E6A}"/>
                  </a:ext>
                </a:extLst>
              </p:cNvPr>
              <p:cNvSpPr/>
              <p:nvPr/>
            </p:nvSpPr>
            <p:spPr>
              <a:xfrm>
                <a:off x="1046727" y="2169845"/>
                <a:ext cx="2056602" cy="3077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2000" dirty="0" smtClean="0"/>
                  <a:t>1. </a:t>
                </a:r>
                <a:r>
                  <a:rPr lang="en-US" sz="2000" dirty="0" err="1" smtClean="0"/>
                  <a:t>Emosi</a:t>
                </a:r>
                <a:r>
                  <a:rPr lang="en-US" sz="2000" dirty="0" smtClean="0"/>
                  <a:t> yang </a:t>
                </a:r>
                <a:r>
                  <a:rPr lang="en-US" sz="2000" dirty="0" err="1" smtClean="0"/>
                  <a:t>kuat</a:t>
                </a:r>
                <a:endParaRPr lang="en-US" sz="2000" dirty="0"/>
              </a:p>
            </p:txBody>
          </p:sp>
        </p:grpSp>
        <p:grpSp>
          <p:nvGrpSpPr>
            <p:cNvPr id="287" name="Group 286">
              <a:extLst>
                <a:ext uri="{FF2B5EF4-FFF2-40B4-BE49-F238E27FC236}">
                  <a16:creationId xmlns:a16="http://schemas.microsoft.com/office/drawing/2014/main" xmlns="" id="{2610F65B-B275-4FA2-8011-AA97ED9EA810}"/>
                </a:ext>
              </a:extLst>
            </p:cNvPr>
            <p:cNvGrpSpPr/>
            <p:nvPr/>
          </p:nvGrpSpPr>
          <p:grpSpPr>
            <a:xfrm>
              <a:off x="3732985" y="1696766"/>
              <a:ext cx="2268219" cy="1088632"/>
              <a:chOff x="1046726" y="1696766"/>
              <a:chExt cx="2268219" cy="1088632"/>
            </a:xfrm>
          </p:grpSpPr>
          <p:pic>
            <p:nvPicPr>
              <p:cNvPr id="288" name="Picture 287">
                <a:extLst>
                  <a:ext uri="{FF2B5EF4-FFF2-40B4-BE49-F238E27FC236}">
                    <a16:creationId xmlns:a16="http://schemas.microsoft.com/office/drawing/2014/main" xmlns="" id="{124A425C-DC35-403F-81E8-24D7CE8B70D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16050" y="1696766"/>
                <a:ext cx="428247" cy="393066"/>
              </a:xfrm>
              <a:prstGeom prst="rect">
                <a:avLst/>
              </a:prstGeom>
            </p:spPr>
          </p:pic>
          <p:sp>
            <p:nvSpPr>
              <p:cNvPr id="289" name="Rectangle 288">
                <a:extLst>
                  <a:ext uri="{FF2B5EF4-FFF2-40B4-BE49-F238E27FC236}">
                    <a16:creationId xmlns:a16="http://schemas.microsoft.com/office/drawing/2014/main" xmlns="" id="{6EAB07AB-BFF8-4B0E-BC50-45A989F0A219}"/>
                  </a:ext>
                </a:extLst>
              </p:cNvPr>
              <p:cNvSpPr/>
              <p:nvPr/>
            </p:nvSpPr>
            <p:spPr>
              <a:xfrm>
                <a:off x="1046726" y="2169845"/>
                <a:ext cx="2268219" cy="615553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sz="2000" dirty="0" smtClean="0"/>
                  <a:t>2. </a:t>
                </a:r>
                <a:r>
                  <a:rPr lang="en-US" sz="2000" dirty="0" err="1" smtClean="0"/>
                  <a:t>Emosi</a:t>
                </a:r>
                <a:r>
                  <a:rPr lang="en-US" sz="2000" dirty="0" smtClean="0"/>
                  <a:t> </a:t>
                </a:r>
                <a:r>
                  <a:rPr lang="en-US" sz="2000" dirty="0" err="1"/>
                  <a:t>seringkali</a:t>
                </a:r>
                <a:r>
                  <a:rPr lang="en-US" sz="2000" dirty="0"/>
                  <a:t> </a:t>
                </a:r>
                <a:r>
                  <a:rPr lang="en-US" sz="2000" dirty="0" err="1" smtClean="0"/>
                  <a:t>tampak</a:t>
                </a:r>
                <a:endParaRPr lang="en-US" sz="2000" dirty="0"/>
              </a:p>
            </p:txBody>
          </p:sp>
        </p:grpSp>
        <p:grpSp>
          <p:nvGrpSpPr>
            <p:cNvPr id="290" name="Group 289">
              <a:extLst>
                <a:ext uri="{FF2B5EF4-FFF2-40B4-BE49-F238E27FC236}">
                  <a16:creationId xmlns:a16="http://schemas.microsoft.com/office/drawing/2014/main" xmlns="" id="{947E0F1A-201B-48CA-9D50-A6EE3BA6DF95}"/>
                </a:ext>
              </a:extLst>
            </p:cNvPr>
            <p:cNvGrpSpPr/>
            <p:nvPr/>
          </p:nvGrpSpPr>
          <p:grpSpPr>
            <a:xfrm>
              <a:off x="6419245" y="1670409"/>
              <a:ext cx="2056602" cy="1114989"/>
              <a:chOff x="1046727" y="1670409"/>
              <a:chExt cx="2056602" cy="1114989"/>
            </a:xfrm>
          </p:grpSpPr>
          <p:pic>
            <p:nvPicPr>
              <p:cNvPr id="291" name="Picture 290">
                <a:extLst>
                  <a:ext uri="{FF2B5EF4-FFF2-40B4-BE49-F238E27FC236}">
                    <a16:creationId xmlns:a16="http://schemas.microsoft.com/office/drawing/2014/main" xmlns="" id="{9FB6D18A-7B85-49E8-A625-53A679ABF7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99394" y="1670409"/>
                <a:ext cx="428247" cy="393066"/>
              </a:xfrm>
              <a:prstGeom prst="rect">
                <a:avLst/>
              </a:prstGeom>
            </p:spPr>
          </p:pic>
          <p:sp>
            <p:nvSpPr>
              <p:cNvPr id="292" name="Rectangle 291">
                <a:extLst>
                  <a:ext uri="{FF2B5EF4-FFF2-40B4-BE49-F238E27FC236}">
                    <a16:creationId xmlns:a16="http://schemas.microsoft.com/office/drawing/2014/main" xmlns="" id="{8774039D-0A3D-4031-890D-3F0ACEAFDB86}"/>
                  </a:ext>
                </a:extLst>
              </p:cNvPr>
              <p:cNvSpPr/>
              <p:nvPr/>
            </p:nvSpPr>
            <p:spPr>
              <a:xfrm>
                <a:off x="1046727" y="2169845"/>
                <a:ext cx="2056602" cy="615553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2000" dirty="0" smtClean="0"/>
                  <a:t>3. </a:t>
                </a:r>
                <a:r>
                  <a:rPr lang="en-US" sz="2000" dirty="0" err="1" smtClean="0"/>
                  <a:t>Emosi</a:t>
                </a:r>
                <a:r>
                  <a:rPr lang="en-US" sz="2000" dirty="0" smtClean="0"/>
                  <a:t> </a:t>
                </a:r>
                <a:r>
                  <a:rPr lang="en-US" sz="2000" dirty="0" err="1"/>
                  <a:t>bersifat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sementara</a:t>
                </a:r>
                <a:endParaRPr lang="en-US" sz="2000" dirty="0"/>
              </a:p>
            </p:txBody>
          </p:sp>
        </p:grpSp>
        <p:grpSp>
          <p:nvGrpSpPr>
            <p:cNvPr id="293" name="Group 292">
              <a:extLst>
                <a:ext uri="{FF2B5EF4-FFF2-40B4-BE49-F238E27FC236}">
                  <a16:creationId xmlns:a16="http://schemas.microsoft.com/office/drawing/2014/main" xmlns="" id="{4D740573-B361-4FF9-91AE-6FBE4009108B}"/>
                </a:ext>
              </a:extLst>
            </p:cNvPr>
            <p:cNvGrpSpPr/>
            <p:nvPr/>
          </p:nvGrpSpPr>
          <p:grpSpPr>
            <a:xfrm>
              <a:off x="9105505" y="1651128"/>
              <a:ext cx="2056602" cy="1442047"/>
              <a:chOff x="1046727" y="1651128"/>
              <a:chExt cx="2056602" cy="1442047"/>
            </a:xfrm>
          </p:grpSpPr>
          <p:pic>
            <p:nvPicPr>
              <p:cNvPr id="294" name="Picture 293">
                <a:extLst>
                  <a:ext uri="{FF2B5EF4-FFF2-40B4-BE49-F238E27FC236}">
                    <a16:creationId xmlns:a16="http://schemas.microsoft.com/office/drawing/2014/main" xmlns="" id="{DF3EC5C8-4EFA-453F-98F5-32F706FCD0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63208" y="1651128"/>
                <a:ext cx="428247" cy="393066"/>
              </a:xfrm>
              <a:prstGeom prst="rect">
                <a:avLst/>
              </a:prstGeom>
            </p:spPr>
          </p:pic>
          <p:sp>
            <p:nvSpPr>
              <p:cNvPr id="295" name="Rectangle 294">
                <a:extLst>
                  <a:ext uri="{FF2B5EF4-FFF2-40B4-BE49-F238E27FC236}">
                    <a16:creationId xmlns:a16="http://schemas.microsoft.com/office/drawing/2014/main" xmlns="" id="{D63AE417-74B4-4C22-8101-B9B9E46B4D0F}"/>
                  </a:ext>
                </a:extLst>
              </p:cNvPr>
              <p:cNvSpPr/>
              <p:nvPr/>
            </p:nvSpPr>
            <p:spPr>
              <a:xfrm>
                <a:off x="1046727" y="2169845"/>
                <a:ext cx="2056602" cy="92333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sz="2000" dirty="0" smtClean="0"/>
                  <a:t>4. </a:t>
                </a:r>
                <a:r>
                  <a:rPr lang="en-US" sz="2000" dirty="0" err="1" smtClean="0"/>
                  <a:t>Reaksi</a:t>
                </a:r>
                <a:r>
                  <a:rPr lang="en-US" sz="2000" dirty="0" smtClean="0"/>
                  <a:t> </a:t>
                </a:r>
                <a:r>
                  <a:rPr lang="en-US" sz="2000" dirty="0" err="1"/>
                  <a:t>emosi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mencerminkan</a:t>
                </a:r>
                <a:r>
                  <a:rPr lang="en-US" sz="2000" dirty="0"/>
                  <a:t> </a:t>
                </a:r>
                <a:r>
                  <a:rPr lang="en-US" sz="2000" dirty="0" err="1" smtClean="0"/>
                  <a:t>individualitas</a:t>
                </a:r>
                <a:endParaRPr lang="en-US" sz="2000" dirty="0"/>
              </a:p>
            </p:txBody>
          </p:sp>
        </p:grpSp>
      </p:grpSp>
      <p:sp>
        <p:nvSpPr>
          <p:cNvPr id="298" name="Freeform 504">
            <a:extLst>
              <a:ext uri="{FF2B5EF4-FFF2-40B4-BE49-F238E27FC236}">
                <a16:creationId xmlns:a16="http://schemas.microsoft.com/office/drawing/2014/main" xmlns="" id="{EBAFA282-E2E6-43FF-BA1C-62EA4696683B}"/>
              </a:ext>
            </a:extLst>
          </p:cNvPr>
          <p:cNvSpPr>
            <a:spLocks/>
          </p:cNvSpPr>
          <p:nvPr/>
        </p:nvSpPr>
        <p:spPr bwMode="auto">
          <a:xfrm>
            <a:off x="10608722" y="1329678"/>
            <a:ext cx="1085850" cy="403225"/>
          </a:xfrm>
          <a:custGeom>
            <a:avLst/>
            <a:gdLst>
              <a:gd name="T0" fmla="*/ 0 w 311"/>
              <a:gd name="T1" fmla="*/ 115 h 115"/>
              <a:gd name="T2" fmla="*/ 311 w 311"/>
              <a:gd name="T3" fmla="*/ 115 h 115"/>
              <a:gd name="T4" fmla="*/ 308 w 311"/>
              <a:gd name="T5" fmla="*/ 91 h 115"/>
              <a:gd name="T6" fmla="*/ 293 w 311"/>
              <a:gd name="T7" fmla="*/ 72 h 115"/>
              <a:gd name="T8" fmla="*/ 265 w 311"/>
              <a:gd name="T9" fmla="*/ 73 h 115"/>
              <a:gd name="T10" fmla="*/ 247 w 311"/>
              <a:gd name="T11" fmla="*/ 84 h 115"/>
              <a:gd name="T12" fmla="*/ 242 w 311"/>
              <a:gd name="T13" fmla="*/ 80 h 115"/>
              <a:gd name="T14" fmla="*/ 193 w 311"/>
              <a:gd name="T15" fmla="*/ 10 h 115"/>
              <a:gd name="T16" fmla="*/ 166 w 311"/>
              <a:gd name="T17" fmla="*/ 3 h 115"/>
              <a:gd name="T18" fmla="*/ 153 w 311"/>
              <a:gd name="T19" fmla="*/ 15 h 115"/>
              <a:gd name="T20" fmla="*/ 140 w 311"/>
              <a:gd name="T21" fmla="*/ 44 h 115"/>
              <a:gd name="T22" fmla="*/ 126 w 311"/>
              <a:gd name="T23" fmla="*/ 56 h 115"/>
              <a:gd name="T24" fmla="*/ 112 w 311"/>
              <a:gd name="T25" fmla="*/ 51 h 115"/>
              <a:gd name="T26" fmla="*/ 87 w 311"/>
              <a:gd name="T27" fmla="*/ 57 h 115"/>
              <a:gd name="T28" fmla="*/ 76 w 311"/>
              <a:gd name="T29" fmla="*/ 75 h 115"/>
              <a:gd name="T30" fmla="*/ 22 w 311"/>
              <a:gd name="T31" fmla="*/ 77 h 115"/>
              <a:gd name="T32" fmla="*/ 0 w 311"/>
              <a:gd name="T33" fmla="*/ 115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11" h="115">
                <a:moveTo>
                  <a:pt x="0" y="115"/>
                </a:moveTo>
                <a:cubicBezTo>
                  <a:pt x="311" y="115"/>
                  <a:pt x="311" y="115"/>
                  <a:pt x="311" y="115"/>
                </a:cubicBezTo>
                <a:cubicBezTo>
                  <a:pt x="311" y="106"/>
                  <a:pt x="311" y="99"/>
                  <a:pt x="308" y="91"/>
                </a:cubicBezTo>
                <a:cubicBezTo>
                  <a:pt x="305" y="84"/>
                  <a:pt x="301" y="76"/>
                  <a:pt x="293" y="72"/>
                </a:cubicBezTo>
                <a:cubicBezTo>
                  <a:pt x="285" y="67"/>
                  <a:pt x="271" y="67"/>
                  <a:pt x="265" y="73"/>
                </a:cubicBezTo>
                <a:cubicBezTo>
                  <a:pt x="259" y="77"/>
                  <a:pt x="255" y="86"/>
                  <a:pt x="247" y="84"/>
                </a:cubicBezTo>
                <a:cubicBezTo>
                  <a:pt x="245" y="83"/>
                  <a:pt x="243" y="81"/>
                  <a:pt x="242" y="80"/>
                </a:cubicBezTo>
                <a:cubicBezTo>
                  <a:pt x="225" y="56"/>
                  <a:pt x="219" y="29"/>
                  <a:pt x="193" y="10"/>
                </a:cubicBezTo>
                <a:cubicBezTo>
                  <a:pt x="186" y="5"/>
                  <a:pt x="175" y="0"/>
                  <a:pt x="166" y="3"/>
                </a:cubicBezTo>
                <a:cubicBezTo>
                  <a:pt x="159" y="6"/>
                  <a:pt x="156" y="11"/>
                  <a:pt x="153" y="15"/>
                </a:cubicBezTo>
                <a:cubicBezTo>
                  <a:pt x="148" y="25"/>
                  <a:pt x="144" y="34"/>
                  <a:pt x="140" y="44"/>
                </a:cubicBezTo>
                <a:cubicBezTo>
                  <a:pt x="138" y="49"/>
                  <a:pt x="134" y="56"/>
                  <a:pt x="126" y="56"/>
                </a:cubicBezTo>
                <a:cubicBezTo>
                  <a:pt x="121" y="56"/>
                  <a:pt x="117" y="53"/>
                  <a:pt x="112" y="51"/>
                </a:cubicBezTo>
                <a:cubicBezTo>
                  <a:pt x="103" y="49"/>
                  <a:pt x="93" y="52"/>
                  <a:pt x="87" y="57"/>
                </a:cubicBezTo>
                <a:cubicBezTo>
                  <a:pt x="81" y="62"/>
                  <a:pt x="78" y="69"/>
                  <a:pt x="76" y="75"/>
                </a:cubicBezTo>
                <a:cubicBezTo>
                  <a:pt x="63" y="64"/>
                  <a:pt x="36" y="67"/>
                  <a:pt x="22" y="77"/>
                </a:cubicBezTo>
                <a:cubicBezTo>
                  <a:pt x="7" y="86"/>
                  <a:pt x="5" y="101"/>
                  <a:pt x="0" y="115"/>
                </a:cubicBezTo>
                <a:close/>
              </a:path>
            </a:pathLst>
          </a:custGeom>
          <a:solidFill>
            <a:srgbClr val="EDEBF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97" name="Picture 296">
            <a:extLst>
              <a:ext uri="{FF2B5EF4-FFF2-40B4-BE49-F238E27FC236}">
                <a16:creationId xmlns:a16="http://schemas.microsoft.com/office/drawing/2014/main" xmlns="" id="{F346E27B-4762-4184-8697-9D0E43251B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9533" y="3148307"/>
            <a:ext cx="428247" cy="393066"/>
          </a:xfrm>
          <a:prstGeom prst="rect">
            <a:avLst/>
          </a:prstGeom>
        </p:spPr>
      </p:pic>
      <p:sp>
        <p:nvSpPr>
          <p:cNvPr id="299" name="Rectangle 298">
            <a:extLst>
              <a:ext uri="{FF2B5EF4-FFF2-40B4-BE49-F238E27FC236}">
                <a16:creationId xmlns:a16="http://schemas.microsoft.com/office/drawing/2014/main" xmlns="" id="{97B407AE-4A8C-4F5A-B90A-63DB35AA8E6A}"/>
              </a:ext>
            </a:extLst>
          </p:cNvPr>
          <p:cNvSpPr/>
          <p:nvPr/>
        </p:nvSpPr>
        <p:spPr>
          <a:xfrm>
            <a:off x="885356" y="3605854"/>
            <a:ext cx="2056602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2000" dirty="0" smtClean="0"/>
              <a:t>5. </a:t>
            </a:r>
            <a:r>
              <a:rPr lang="en-US" sz="2000" dirty="0" err="1" smtClean="0"/>
              <a:t>Emosi</a:t>
            </a:r>
            <a:r>
              <a:rPr lang="en-US" sz="2000" dirty="0" smtClean="0"/>
              <a:t> </a:t>
            </a:r>
            <a:r>
              <a:rPr lang="en-US" sz="2000" dirty="0" err="1"/>
              <a:t>berubah</a:t>
            </a:r>
            <a:r>
              <a:rPr lang="en-US" sz="2000" dirty="0"/>
              <a:t> </a:t>
            </a:r>
            <a:r>
              <a:rPr lang="en-US" sz="2000" dirty="0" err="1"/>
              <a:t>kekuatannya</a:t>
            </a:r>
            <a:r>
              <a:rPr lang="en-US" sz="2000" dirty="0"/>
              <a:t> </a:t>
            </a:r>
          </a:p>
        </p:txBody>
      </p:sp>
      <p:pic>
        <p:nvPicPr>
          <p:cNvPr id="300" name="Picture 299">
            <a:extLst>
              <a:ext uri="{FF2B5EF4-FFF2-40B4-BE49-F238E27FC236}">
                <a16:creationId xmlns:a16="http://schemas.microsoft.com/office/drawing/2014/main" xmlns="" id="{DF3EC5C8-4EFA-453F-98F5-32F706FCD0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5208" y="3344840"/>
            <a:ext cx="428247" cy="393066"/>
          </a:xfrm>
          <a:prstGeom prst="rect">
            <a:avLst/>
          </a:prstGeom>
        </p:spPr>
      </p:pic>
      <p:sp>
        <p:nvSpPr>
          <p:cNvPr id="301" name="Rectangle 300">
            <a:extLst>
              <a:ext uri="{FF2B5EF4-FFF2-40B4-BE49-F238E27FC236}">
                <a16:creationId xmlns:a16="http://schemas.microsoft.com/office/drawing/2014/main" xmlns="" id="{D63AE417-74B4-4C22-8101-B9B9E46B4D0F}"/>
              </a:ext>
            </a:extLst>
          </p:cNvPr>
          <p:cNvSpPr/>
          <p:nvPr/>
        </p:nvSpPr>
        <p:spPr>
          <a:xfrm>
            <a:off x="9588052" y="3844276"/>
            <a:ext cx="2413758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2000" dirty="0" smtClean="0"/>
              <a:t>6. </a:t>
            </a:r>
            <a:r>
              <a:rPr lang="en-US" sz="2000" dirty="0" err="1" smtClean="0"/>
              <a:t>Emosi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dilihat</a:t>
            </a:r>
            <a:r>
              <a:rPr lang="en-US" sz="2000" dirty="0" smtClean="0"/>
              <a:t> </a:t>
            </a:r>
            <a:r>
              <a:rPr lang="en-US" sz="2000" dirty="0" err="1" smtClean="0"/>
              <a:t>melalu</a:t>
            </a:r>
            <a:r>
              <a:rPr lang="en-US" sz="2000" dirty="0" smtClean="0"/>
              <a:t> </a:t>
            </a:r>
            <a:r>
              <a:rPr lang="en-US" sz="2000" dirty="0" err="1" smtClean="0"/>
              <a:t>gejala</a:t>
            </a:r>
            <a:r>
              <a:rPr lang="en-US" sz="2000" dirty="0" smtClean="0"/>
              <a:t> </a:t>
            </a:r>
            <a:r>
              <a:rPr lang="en-US" sz="2000" dirty="0" err="1" smtClean="0"/>
              <a:t>perilaku</a:t>
            </a:r>
            <a:endParaRPr lang="en-US" sz="2000" dirty="0"/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xmlns="" id="{4092174D-12BF-41BF-87F7-ABE25CEB946A}"/>
              </a:ext>
            </a:extLst>
          </p:cNvPr>
          <p:cNvSpPr txBox="1"/>
          <p:nvPr/>
        </p:nvSpPr>
        <p:spPr>
          <a:xfrm>
            <a:off x="1329672" y="656344"/>
            <a:ext cx="9589299" cy="43858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500" dirty="0" err="1"/>
              <a:t>Emosi</a:t>
            </a:r>
            <a:r>
              <a:rPr lang="en-US" sz="2500" dirty="0"/>
              <a:t> </a:t>
            </a:r>
            <a:r>
              <a:rPr lang="en-US" sz="2500" dirty="0" err="1"/>
              <a:t>anak</a:t>
            </a:r>
            <a:r>
              <a:rPr lang="en-US" sz="2500" dirty="0"/>
              <a:t> </a:t>
            </a:r>
            <a:r>
              <a:rPr lang="en-US" sz="2500" dirty="0" err="1"/>
              <a:t>memiliki</a:t>
            </a:r>
            <a:r>
              <a:rPr lang="en-US" sz="2500" dirty="0"/>
              <a:t> </a:t>
            </a:r>
            <a:r>
              <a:rPr lang="en-US" sz="2500" dirty="0" err="1"/>
              <a:t>karakteristik</a:t>
            </a:r>
            <a:r>
              <a:rPr lang="en-US" sz="2500" dirty="0"/>
              <a:t> </a:t>
            </a:r>
            <a:r>
              <a:rPr lang="en-US" sz="2500" dirty="0" err="1"/>
              <a:t>sebagai</a:t>
            </a:r>
            <a:r>
              <a:rPr lang="en-US" sz="2500" dirty="0"/>
              <a:t> </a:t>
            </a:r>
            <a:r>
              <a:rPr lang="en-US" sz="2500" dirty="0" err="1" smtClean="0"/>
              <a:t>berikut</a:t>
            </a:r>
            <a:r>
              <a:rPr lang="en-US" sz="2500" dirty="0" smtClean="0"/>
              <a:t> :</a:t>
            </a:r>
            <a:endParaRPr lang="en-US" sz="2500" b="1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079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="" xmlns:a16="http://schemas.microsoft.com/office/drawing/2014/main" id="{24024928-9A16-4447-9306-E75A2F9395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02" b="964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140" name="Freeform 36">
            <a:extLst>
              <a:ext uri="{FF2B5EF4-FFF2-40B4-BE49-F238E27FC236}">
                <a16:creationId xmlns="" xmlns:a16="http://schemas.microsoft.com/office/drawing/2014/main" id="{344182D9-62EB-462B-8206-E1A23067F498}"/>
              </a:ext>
            </a:extLst>
          </p:cNvPr>
          <p:cNvSpPr>
            <a:spLocks/>
          </p:cNvSpPr>
          <p:nvPr/>
        </p:nvSpPr>
        <p:spPr bwMode="auto">
          <a:xfrm rot="10800000">
            <a:off x="6350" y="5603760"/>
            <a:ext cx="12185650" cy="1277069"/>
          </a:xfrm>
          <a:custGeom>
            <a:avLst/>
            <a:gdLst>
              <a:gd name="T0" fmla="*/ 5184 w 5184"/>
              <a:gd name="T1" fmla="*/ 732 h 732"/>
              <a:gd name="T2" fmla="*/ 5184 w 5184"/>
              <a:gd name="T3" fmla="*/ 732 h 732"/>
              <a:gd name="T4" fmla="*/ 3361 w 5184"/>
              <a:gd name="T5" fmla="*/ 186 h 732"/>
              <a:gd name="T6" fmla="*/ 0 w 5184"/>
              <a:gd name="T7" fmla="*/ 0 h 732"/>
              <a:gd name="T8" fmla="*/ 5184 w 5184"/>
              <a:gd name="T9" fmla="*/ 0 h 732"/>
              <a:gd name="T10" fmla="*/ 5184 w 5184"/>
              <a:gd name="T11" fmla="*/ 732 h 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184" h="732">
                <a:moveTo>
                  <a:pt x="5184" y="732"/>
                </a:moveTo>
                <a:cubicBezTo>
                  <a:pt x="5184" y="732"/>
                  <a:pt x="5184" y="732"/>
                  <a:pt x="5184" y="732"/>
                </a:cubicBezTo>
                <a:cubicBezTo>
                  <a:pt x="4628" y="409"/>
                  <a:pt x="4004" y="222"/>
                  <a:pt x="3361" y="186"/>
                </a:cubicBezTo>
                <a:cubicBezTo>
                  <a:pt x="0" y="0"/>
                  <a:pt x="0" y="0"/>
                  <a:pt x="0" y="0"/>
                </a:cubicBezTo>
                <a:cubicBezTo>
                  <a:pt x="5184" y="0"/>
                  <a:pt x="5184" y="0"/>
                  <a:pt x="5184" y="0"/>
                </a:cubicBezTo>
                <a:lnTo>
                  <a:pt x="5184" y="732"/>
                </a:lnTo>
                <a:close/>
              </a:path>
            </a:pathLst>
          </a:custGeom>
          <a:gradFill>
            <a:gsLst>
              <a:gs pos="61104">
                <a:srgbClr val="ED1263">
                  <a:alpha val="38000"/>
                </a:srgbClr>
              </a:gs>
              <a:gs pos="97000">
                <a:srgbClr val="FF7437">
                  <a:alpha val="61000"/>
                </a:srgbClr>
              </a:gs>
              <a:gs pos="5310">
                <a:srgbClr val="38116E">
                  <a:alpha val="0"/>
                </a:srgbClr>
              </a:gs>
              <a:gs pos="26000">
                <a:srgbClr val="38116E">
                  <a:alpha val="42000"/>
                </a:srgb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39" name="Freeform 36">
            <a:extLst>
              <a:ext uri="{FF2B5EF4-FFF2-40B4-BE49-F238E27FC236}">
                <a16:creationId xmlns="" xmlns:a16="http://schemas.microsoft.com/office/drawing/2014/main" id="{7D971109-02A3-4A4C-A529-E7AA2409DF82}"/>
              </a:ext>
            </a:extLst>
          </p:cNvPr>
          <p:cNvSpPr>
            <a:spLocks/>
          </p:cNvSpPr>
          <p:nvPr/>
        </p:nvSpPr>
        <p:spPr bwMode="auto">
          <a:xfrm>
            <a:off x="6350" y="1589"/>
            <a:ext cx="12185650" cy="1277069"/>
          </a:xfrm>
          <a:custGeom>
            <a:avLst/>
            <a:gdLst>
              <a:gd name="T0" fmla="*/ 5184 w 5184"/>
              <a:gd name="T1" fmla="*/ 732 h 732"/>
              <a:gd name="T2" fmla="*/ 5184 w 5184"/>
              <a:gd name="T3" fmla="*/ 732 h 732"/>
              <a:gd name="T4" fmla="*/ 3361 w 5184"/>
              <a:gd name="T5" fmla="*/ 186 h 732"/>
              <a:gd name="T6" fmla="*/ 0 w 5184"/>
              <a:gd name="T7" fmla="*/ 0 h 732"/>
              <a:gd name="T8" fmla="*/ 5184 w 5184"/>
              <a:gd name="T9" fmla="*/ 0 h 732"/>
              <a:gd name="T10" fmla="*/ 5184 w 5184"/>
              <a:gd name="T11" fmla="*/ 732 h 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184" h="732">
                <a:moveTo>
                  <a:pt x="5184" y="732"/>
                </a:moveTo>
                <a:cubicBezTo>
                  <a:pt x="5184" y="732"/>
                  <a:pt x="5184" y="732"/>
                  <a:pt x="5184" y="732"/>
                </a:cubicBezTo>
                <a:cubicBezTo>
                  <a:pt x="4628" y="409"/>
                  <a:pt x="4004" y="222"/>
                  <a:pt x="3361" y="186"/>
                </a:cubicBezTo>
                <a:cubicBezTo>
                  <a:pt x="0" y="0"/>
                  <a:pt x="0" y="0"/>
                  <a:pt x="0" y="0"/>
                </a:cubicBezTo>
                <a:cubicBezTo>
                  <a:pt x="5184" y="0"/>
                  <a:pt x="5184" y="0"/>
                  <a:pt x="5184" y="0"/>
                </a:cubicBezTo>
                <a:lnTo>
                  <a:pt x="5184" y="732"/>
                </a:lnTo>
                <a:close/>
              </a:path>
            </a:pathLst>
          </a:custGeom>
          <a:gradFill>
            <a:gsLst>
              <a:gs pos="61104">
                <a:srgbClr val="ED1263">
                  <a:alpha val="38000"/>
                </a:srgbClr>
              </a:gs>
              <a:gs pos="97000">
                <a:srgbClr val="FF7437">
                  <a:alpha val="61000"/>
                </a:srgbClr>
              </a:gs>
              <a:gs pos="0">
                <a:schemeClr val="bg1">
                  <a:alpha val="0"/>
                </a:schemeClr>
              </a:gs>
              <a:gs pos="32000">
                <a:srgbClr val="38116E">
                  <a:alpha val="42000"/>
                </a:srgb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="" xmlns:a16="http://schemas.microsoft.com/office/drawing/2014/main" id="{D4A83B1B-C7B8-4DB8-AD63-F42216D7EF9C}"/>
              </a:ext>
            </a:extLst>
          </p:cNvPr>
          <p:cNvSpPr/>
          <p:nvPr/>
        </p:nvSpPr>
        <p:spPr>
          <a:xfrm>
            <a:off x="257088" y="202133"/>
            <a:ext cx="11744412" cy="6488362"/>
          </a:xfrm>
          <a:prstGeom prst="rect">
            <a:avLst/>
          </a:prstGeom>
          <a:gradFill>
            <a:gsLst>
              <a:gs pos="85000">
                <a:schemeClr val="bg1">
                  <a:alpha val="50000"/>
                </a:schemeClr>
              </a:gs>
              <a:gs pos="65000">
                <a:schemeClr val="bg1">
                  <a:alpha val="98000"/>
                </a:schemeClr>
              </a:gs>
              <a:gs pos="35000">
                <a:schemeClr val="bg1">
                  <a:alpha val="98000"/>
                </a:schemeClr>
              </a:gs>
              <a:gs pos="9000">
                <a:schemeClr val="bg1">
                  <a:alpha val="50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grpSp>
        <p:nvGrpSpPr>
          <p:cNvPr id="127" name="Group 126">
            <a:extLst>
              <a:ext uri="{FF2B5EF4-FFF2-40B4-BE49-F238E27FC236}">
                <a16:creationId xmlns="" xmlns:a16="http://schemas.microsoft.com/office/drawing/2014/main" id="{1707FF41-B93B-4A4B-A563-6A364CDFAA92}"/>
              </a:ext>
            </a:extLst>
          </p:cNvPr>
          <p:cNvGrpSpPr/>
          <p:nvPr/>
        </p:nvGrpSpPr>
        <p:grpSpPr>
          <a:xfrm>
            <a:off x="807459" y="1562128"/>
            <a:ext cx="10965254" cy="4356928"/>
            <a:chOff x="-612206" y="734825"/>
            <a:chExt cx="13743549" cy="5460856"/>
          </a:xfrm>
        </p:grpSpPr>
        <p:grpSp>
          <p:nvGrpSpPr>
            <p:cNvPr id="44" name="Group 43">
              <a:extLst>
                <a:ext uri="{FF2B5EF4-FFF2-40B4-BE49-F238E27FC236}">
                  <a16:creationId xmlns="" xmlns:a16="http://schemas.microsoft.com/office/drawing/2014/main" id="{593D2361-99DE-47EF-BAAE-39FD4EAECDD1}"/>
                </a:ext>
              </a:extLst>
            </p:cNvPr>
            <p:cNvGrpSpPr/>
            <p:nvPr/>
          </p:nvGrpSpPr>
          <p:grpSpPr>
            <a:xfrm>
              <a:off x="3540841" y="1139372"/>
              <a:ext cx="5110318" cy="4579258"/>
              <a:chOff x="3540841" y="1139372"/>
              <a:chExt cx="5110318" cy="4579258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="" xmlns:a16="http://schemas.microsoft.com/office/drawing/2014/main" id="{B429E594-C5D2-4ADB-81C5-EE1BAAE65545}"/>
                  </a:ext>
                </a:extLst>
              </p:cNvPr>
              <p:cNvGrpSpPr/>
              <p:nvPr/>
            </p:nvGrpSpPr>
            <p:grpSpPr>
              <a:xfrm>
                <a:off x="4785040" y="2121076"/>
                <a:ext cx="2621921" cy="2615852"/>
                <a:chOff x="4785040" y="2121076"/>
                <a:chExt cx="2621921" cy="2615852"/>
              </a:xfrm>
            </p:grpSpPr>
            <p:sp>
              <p:nvSpPr>
                <p:cNvPr id="28" name="Oval 27">
                  <a:extLst>
                    <a:ext uri="{FF2B5EF4-FFF2-40B4-BE49-F238E27FC236}">
                      <a16:creationId xmlns="" xmlns:a16="http://schemas.microsoft.com/office/drawing/2014/main" id="{02D136EA-C8A4-4299-A2CD-084C8E5B21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85040" y="2121076"/>
                  <a:ext cx="2621921" cy="2615852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outerShdw blurRad="63500" sx="102000" sy="102000" algn="ctr" rotWithShape="0">
                    <a:prstClr val="black">
                      <a:alpha val="10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="" xmlns:a16="http://schemas.microsoft.com/office/drawing/2014/main" id="{FA692F02-A177-44D4-AF03-C44054F910AC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785040" y="2121076"/>
                  <a:ext cx="2567297" cy="2615852"/>
                </a:xfrm>
                <a:custGeom>
                  <a:avLst/>
                  <a:gdLst>
                    <a:gd name="T0" fmla="*/ 990 w 1179"/>
                    <a:gd name="T1" fmla="*/ 195 h 1202"/>
                    <a:gd name="T2" fmla="*/ 976 w 1179"/>
                    <a:gd name="T3" fmla="*/ 237 h 1202"/>
                    <a:gd name="T4" fmla="*/ 896 w 1179"/>
                    <a:gd name="T5" fmla="*/ 315 h 1202"/>
                    <a:gd name="T6" fmla="*/ 930 w 1179"/>
                    <a:gd name="T7" fmla="*/ 377 h 1202"/>
                    <a:gd name="T8" fmla="*/ 1057 w 1179"/>
                    <a:gd name="T9" fmla="*/ 356 h 1202"/>
                    <a:gd name="T10" fmla="*/ 1066 w 1179"/>
                    <a:gd name="T11" fmla="*/ 351 h 1202"/>
                    <a:gd name="T12" fmla="*/ 1062 w 1179"/>
                    <a:gd name="T13" fmla="*/ 309 h 1202"/>
                    <a:gd name="T14" fmla="*/ 1139 w 1179"/>
                    <a:gd name="T15" fmla="*/ 362 h 1202"/>
                    <a:gd name="T16" fmla="*/ 1090 w 1179"/>
                    <a:gd name="T17" fmla="*/ 412 h 1202"/>
                    <a:gd name="T18" fmla="*/ 946 w 1179"/>
                    <a:gd name="T19" fmla="*/ 380 h 1202"/>
                    <a:gd name="T20" fmla="*/ 782 w 1179"/>
                    <a:gd name="T21" fmla="*/ 493 h 1202"/>
                    <a:gd name="T22" fmla="*/ 846 w 1179"/>
                    <a:gd name="T23" fmla="*/ 656 h 1202"/>
                    <a:gd name="T24" fmla="*/ 973 w 1179"/>
                    <a:gd name="T25" fmla="*/ 653 h 1202"/>
                    <a:gd name="T26" fmla="*/ 1046 w 1179"/>
                    <a:gd name="T27" fmla="*/ 867 h 1202"/>
                    <a:gd name="T28" fmla="*/ 2 w 1179"/>
                    <a:gd name="T29" fmla="*/ 662 h 1202"/>
                    <a:gd name="T30" fmla="*/ 0 w 1179"/>
                    <a:gd name="T31" fmla="*/ 581 h 1202"/>
                    <a:gd name="T32" fmla="*/ 48 w 1179"/>
                    <a:gd name="T33" fmla="*/ 396 h 1202"/>
                    <a:gd name="T34" fmla="*/ 98 w 1179"/>
                    <a:gd name="T35" fmla="*/ 451 h 1202"/>
                    <a:gd name="T36" fmla="*/ 159 w 1179"/>
                    <a:gd name="T37" fmla="*/ 550 h 1202"/>
                    <a:gd name="T38" fmla="*/ 275 w 1179"/>
                    <a:gd name="T39" fmla="*/ 584 h 1202"/>
                    <a:gd name="T40" fmla="*/ 326 w 1179"/>
                    <a:gd name="T41" fmla="*/ 745 h 1202"/>
                    <a:gd name="T42" fmla="*/ 445 w 1179"/>
                    <a:gd name="T43" fmla="*/ 963 h 1202"/>
                    <a:gd name="T44" fmla="*/ 555 w 1179"/>
                    <a:gd name="T45" fmla="*/ 1171 h 1202"/>
                    <a:gd name="T46" fmla="*/ 520 w 1179"/>
                    <a:gd name="T47" fmla="*/ 1097 h 1202"/>
                    <a:gd name="T48" fmla="*/ 537 w 1179"/>
                    <a:gd name="T49" fmla="*/ 1041 h 1202"/>
                    <a:gd name="T50" fmla="*/ 662 w 1179"/>
                    <a:gd name="T51" fmla="*/ 895 h 1202"/>
                    <a:gd name="T52" fmla="*/ 684 w 1179"/>
                    <a:gd name="T53" fmla="*/ 713 h 1202"/>
                    <a:gd name="T54" fmla="*/ 510 w 1179"/>
                    <a:gd name="T55" fmla="*/ 605 h 1202"/>
                    <a:gd name="T56" fmla="*/ 370 w 1179"/>
                    <a:gd name="T57" fmla="*/ 618 h 1202"/>
                    <a:gd name="T58" fmla="*/ 245 w 1179"/>
                    <a:gd name="T59" fmla="*/ 537 h 1202"/>
                    <a:gd name="T60" fmla="*/ 339 w 1179"/>
                    <a:gd name="T61" fmla="*/ 437 h 1202"/>
                    <a:gd name="T62" fmla="*/ 421 w 1179"/>
                    <a:gd name="T63" fmla="*/ 373 h 1202"/>
                    <a:gd name="T64" fmla="*/ 537 w 1179"/>
                    <a:gd name="T65" fmla="*/ 291 h 1202"/>
                    <a:gd name="T66" fmla="*/ 533 w 1179"/>
                    <a:gd name="T67" fmla="*/ 257 h 1202"/>
                    <a:gd name="T68" fmla="*/ 567 w 1179"/>
                    <a:gd name="T69" fmla="*/ 269 h 1202"/>
                    <a:gd name="T70" fmla="*/ 589 w 1179"/>
                    <a:gd name="T71" fmla="*/ 277 h 1202"/>
                    <a:gd name="T72" fmla="*/ 606 w 1179"/>
                    <a:gd name="T73" fmla="*/ 271 h 1202"/>
                    <a:gd name="T74" fmla="*/ 571 w 1179"/>
                    <a:gd name="T75" fmla="*/ 200 h 1202"/>
                    <a:gd name="T76" fmla="*/ 467 w 1179"/>
                    <a:gd name="T77" fmla="*/ 228 h 1202"/>
                    <a:gd name="T78" fmla="*/ 389 w 1179"/>
                    <a:gd name="T79" fmla="*/ 186 h 1202"/>
                    <a:gd name="T80" fmla="*/ 505 w 1179"/>
                    <a:gd name="T81" fmla="*/ 151 h 1202"/>
                    <a:gd name="T82" fmla="*/ 528 w 1179"/>
                    <a:gd name="T83" fmla="*/ 122 h 1202"/>
                    <a:gd name="T84" fmla="*/ 602 w 1179"/>
                    <a:gd name="T85" fmla="*/ 167 h 1202"/>
                    <a:gd name="T86" fmla="*/ 569 w 1179"/>
                    <a:gd name="T87" fmla="*/ 78 h 1202"/>
                    <a:gd name="T88" fmla="*/ 504 w 1179"/>
                    <a:gd name="T89" fmla="*/ 82 h 1202"/>
                    <a:gd name="T90" fmla="*/ 433 w 1179"/>
                    <a:gd name="T91" fmla="*/ 117 h 1202"/>
                    <a:gd name="T92" fmla="*/ 428 w 1179"/>
                    <a:gd name="T93" fmla="*/ 78 h 1202"/>
                    <a:gd name="T94" fmla="*/ 330 w 1179"/>
                    <a:gd name="T95" fmla="*/ 97 h 1202"/>
                    <a:gd name="T96" fmla="*/ 323 w 1179"/>
                    <a:gd name="T97" fmla="*/ 118 h 1202"/>
                    <a:gd name="T98" fmla="*/ 902 w 1179"/>
                    <a:gd name="T99" fmla="*/ 197 h 1202"/>
                    <a:gd name="T100" fmla="*/ 946 w 1179"/>
                    <a:gd name="T101" fmla="*/ 262 h 1202"/>
                    <a:gd name="T102" fmla="*/ 906 w 1179"/>
                    <a:gd name="T103" fmla="*/ 221 h 1202"/>
                    <a:gd name="T104" fmla="*/ 904 w 1179"/>
                    <a:gd name="T105" fmla="*/ 225 h 1202"/>
                    <a:gd name="T106" fmla="*/ 517 w 1179"/>
                    <a:gd name="T107" fmla="*/ 320 h 1202"/>
                    <a:gd name="T108" fmla="*/ 574 w 1179"/>
                    <a:gd name="T109" fmla="*/ 303 h 1202"/>
                    <a:gd name="T110" fmla="*/ 542 w 1179"/>
                    <a:gd name="T111" fmla="*/ 312 h 1202"/>
                    <a:gd name="T112" fmla="*/ 574 w 1179"/>
                    <a:gd name="T113" fmla="*/ 303 h 1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179" h="1202">
                      <a:moveTo>
                        <a:pt x="602" y="0"/>
                      </a:moveTo>
                      <a:cubicBezTo>
                        <a:pt x="757" y="0"/>
                        <a:pt x="899" y="59"/>
                        <a:pt x="1006" y="156"/>
                      </a:cubicBezTo>
                      <a:cubicBezTo>
                        <a:pt x="984" y="165"/>
                        <a:pt x="984" y="165"/>
                        <a:pt x="984" y="165"/>
                      </a:cubicBezTo>
                      <a:cubicBezTo>
                        <a:pt x="972" y="178"/>
                        <a:pt x="972" y="178"/>
                        <a:pt x="972" y="178"/>
                      </a:cubicBezTo>
                      <a:cubicBezTo>
                        <a:pt x="974" y="193"/>
                        <a:pt x="974" y="193"/>
                        <a:pt x="974" y="193"/>
                      </a:cubicBezTo>
                      <a:cubicBezTo>
                        <a:pt x="990" y="195"/>
                        <a:pt x="990" y="195"/>
                        <a:pt x="990" y="195"/>
                      </a:cubicBezTo>
                      <a:cubicBezTo>
                        <a:pt x="999" y="217"/>
                        <a:pt x="999" y="217"/>
                        <a:pt x="999" y="217"/>
                      </a:cubicBezTo>
                      <a:cubicBezTo>
                        <a:pt x="1024" y="206"/>
                        <a:pt x="1024" y="206"/>
                        <a:pt x="1024" y="206"/>
                      </a:cubicBezTo>
                      <a:cubicBezTo>
                        <a:pt x="1027" y="236"/>
                        <a:pt x="1027" y="236"/>
                        <a:pt x="1027" y="236"/>
                      </a:cubicBezTo>
                      <a:cubicBezTo>
                        <a:pt x="1020" y="236"/>
                        <a:pt x="1020" y="236"/>
                        <a:pt x="1020" y="236"/>
                      </a:cubicBezTo>
                      <a:cubicBezTo>
                        <a:pt x="999" y="233"/>
                        <a:pt x="999" y="233"/>
                        <a:pt x="999" y="233"/>
                      </a:cubicBezTo>
                      <a:cubicBezTo>
                        <a:pt x="976" y="237"/>
                        <a:pt x="976" y="237"/>
                        <a:pt x="976" y="237"/>
                      </a:cubicBezTo>
                      <a:cubicBezTo>
                        <a:pt x="954" y="268"/>
                        <a:pt x="954" y="268"/>
                        <a:pt x="954" y="268"/>
                      </a:cubicBezTo>
                      <a:cubicBezTo>
                        <a:pt x="922" y="273"/>
                        <a:pt x="922" y="273"/>
                        <a:pt x="922" y="273"/>
                      </a:cubicBezTo>
                      <a:cubicBezTo>
                        <a:pt x="918" y="300"/>
                        <a:pt x="918" y="300"/>
                        <a:pt x="918" y="300"/>
                      </a:cubicBezTo>
                      <a:cubicBezTo>
                        <a:pt x="931" y="303"/>
                        <a:pt x="931" y="303"/>
                        <a:pt x="931" y="303"/>
                      </a:cubicBezTo>
                      <a:cubicBezTo>
                        <a:pt x="927" y="321"/>
                        <a:pt x="927" y="321"/>
                        <a:pt x="927" y="321"/>
                      </a:cubicBezTo>
                      <a:cubicBezTo>
                        <a:pt x="896" y="315"/>
                        <a:pt x="896" y="315"/>
                        <a:pt x="896" y="315"/>
                      </a:cubicBezTo>
                      <a:cubicBezTo>
                        <a:pt x="867" y="321"/>
                        <a:pt x="867" y="321"/>
                        <a:pt x="867" y="321"/>
                      </a:cubicBezTo>
                      <a:cubicBezTo>
                        <a:pt x="861" y="337"/>
                        <a:pt x="861" y="337"/>
                        <a:pt x="861" y="337"/>
                      </a:cubicBezTo>
                      <a:cubicBezTo>
                        <a:pt x="866" y="371"/>
                        <a:pt x="866" y="371"/>
                        <a:pt x="866" y="371"/>
                      </a:cubicBezTo>
                      <a:cubicBezTo>
                        <a:pt x="883" y="379"/>
                        <a:pt x="883" y="379"/>
                        <a:pt x="883" y="379"/>
                      </a:cubicBezTo>
                      <a:cubicBezTo>
                        <a:pt x="911" y="378"/>
                        <a:pt x="911" y="378"/>
                        <a:pt x="911" y="378"/>
                      </a:cubicBezTo>
                      <a:cubicBezTo>
                        <a:pt x="930" y="377"/>
                        <a:pt x="930" y="377"/>
                        <a:pt x="930" y="377"/>
                      </a:cubicBezTo>
                      <a:cubicBezTo>
                        <a:pt x="937" y="362"/>
                        <a:pt x="937" y="362"/>
                        <a:pt x="937" y="362"/>
                      </a:cubicBezTo>
                      <a:cubicBezTo>
                        <a:pt x="966" y="322"/>
                        <a:pt x="966" y="322"/>
                        <a:pt x="966" y="322"/>
                      </a:cubicBezTo>
                      <a:cubicBezTo>
                        <a:pt x="986" y="327"/>
                        <a:pt x="986" y="327"/>
                        <a:pt x="986" y="327"/>
                      </a:cubicBezTo>
                      <a:cubicBezTo>
                        <a:pt x="1005" y="309"/>
                        <a:pt x="1005" y="309"/>
                        <a:pt x="1005" y="309"/>
                      </a:cubicBezTo>
                      <a:cubicBezTo>
                        <a:pt x="1009" y="323"/>
                        <a:pt x="1009" y="323"/>
                        <a:pt x="1009" y="323"/>
                      </a:cubicBezTo>
                      <a:cubicBezTo>
                        <a:pt x="1057" y="356"/>
                        <a:pt x="1057" y="356"/>
                        <a:pt x="1057" y="356"/>
                      </a:cubicBezTo>
                      <a:cubicBezTo>
                        <a:pt x="1052" y="363"/>
                        <a:pt x="1052" y="363"/>
                        <a:pt x="1052" y="363"/>
                      </a:cubicBezTo>
                      <a:cubicBezTo>
                        <a:pt x="1030" y="362"/>
                        <a:pt x="1030" y="362"/>
                        <a:pt x="1030" y="362"/>
                      </a:cubicBezTo>
                      <a:cubicBezTo>
                        <a:pt x="1038" y="374"/>
                        <a:pt x="1038" y="374"/>
                        <a:pt x="1038" y="374"/>
                      </a:cubicBezTo>
                      <a:cubicBezTo>
                        <a:pt x="1052" y="377"/>
                        <a:pt x="1052" y="377"/>
                        <a:pt x="1052" y="377"/>
                      </a:cubicBezTo>
                      <a:cubicBezTo>
                        <a:pt x="1067" y="370"/>
                        <a:pt x="1067" y="370"/>
                        <a:pt x="1067" y="370"/>
                      </a:cubicBezTo>
                      <a:cubicBezTo>
                        <a:pt x="1066" y="351"/>
                        <a:pt x="1066" y="351"/>
                        <a:pt x="1066" y="351"/>
                      </a:cubicBezTo>
                      <a:cubicBezTo>
                        <a:pt x="1074" y="348"/>
                        <a:pt x="1074" y="348"/>
                        <a:pt x="1074" y="348"/>
                      </a:cubicBezTo>
                      <a:cubicBezTo>
                        <a:pt x="1068" y="342"/>
                        <a:pt x="1068" y="342"/>
                        <a:pt x="1068" y="342"/>
                      </a:cubicBezTo>
                      <a:cubicBezTo>
                        <a:pt x="1036" y="325"/>
                        <a:pt x="1036" y="325"/>
                        <a:pt x="1036" y="325"/>
                      </a:cubicBezTo>
                      <a:cubicBezTo>
                        <a:pt x="1027" y="300"/>
                        <a:pt x="1027" y="300"/>
                        <a:pt x="1027" y="300"/>
                      </a:cubicBezTo>
                      <a:cubicBezTo>
                        <a:pt x="1054" y="300"/>
                        <a:pt x="1054" y="300"/>
                        <a:pt x="1054" y="300"/>
                      </a:cubicBezTo>
                      <a:cubicBezTo>
                        <a:pt x="1062" y="309"/>
                        <a:pt x="1062" y="309"/>
                        <a:pt x="1062" y="309"/>
                      </a:cubicBezTo>
                      <a:cubicBezTo>
                        <a:pt x="1086" y="329"/>
                        <a:pt x="1086" y="329"/>
                        <a:pt x="1086" y="329"/>
                      </a:cubicBezTo>
                      <a:cubicBezTo>
                        <a:pt x="1087" y="353"/>
                        <a:pt x="1087" y="353"/>
                        <a:pt x="1087" y="353"/>
                      </a:cubicBezTo>
                      <a:cubicBezTo>
                        <a:pt x="1110" y="378"/>
                        <a:pt x="1110" y="378"/>
                        <a:pt x="1110" y="378"/>
                      </a:cubicBezTo>
                      <a:cubicBezTo>
                        <a:pt x="1119" y="343"/>
                        <a:pt x="1119" y="343"/>
                        <a:pt x="1119" y="343"/>
                      </a:cubicBezTo>
                      <a:cubicBezTo>
                        <a:pt x="1136" y="334"/>
                        <a:pt x="1136" y="334"/>
                        <a:pt x="1136" y="334"/>
                      </a:cubicBezTo>
                      <a:cubicBezTo>
                        <a:pt x="1139" y="362"/>
                        <a:pt x="1139" y="362"/>
                        <a:pt x="1139" y="362"/>
                      </a:cubicBezTo>
                      <a:cubicBezTo>
                        <a:pt x="1155" y="380"/>
                        <a:pt x="1155" y="380"/>
                        <a:pt x="1155" y="380"/>
                      </a:cubicBezTo>
                      <a:cubicBezTo>
                        <a:pt x="1162" y="380"/>
                        <a:pt x="1162" y="380"/>
                        <a:pt x="1162" y="380"/>
                      </a:cubicBezTo>
                      <a:cubicBezTo>
                        <a:pt x="1168" y="396"/>
                        <a:pt x="1174" y="414"/>
                        <a:pt x="1179" y="431"/>
                      </a:cubicBezTo>
                      <a:cubicBezTo>
                        <a:pt x="1151" y="431"/>
                        <a:pt x="1151" y="431"/>
                        <a:pt x="1151" y="431"/>
                      </a:cubicBezTo>
                      <a:cubicBezTo>
                        <a:pt x="1121" y="409"/>
                        <a:pt x="1121" y="409"/>
                        <a:pt x="1121" y="409"/>
                      </a:cubicBezTo>
                      <a:cubicBezTo>
                        <a:pt x="1090" y="412"/>
                        <a:pt x="1090" y="412"/>
                        <a:pt x="1090" y="412"/>
                      </a:cubicBezTo>
                      <a:cubicBezTo>
                        <a:pt x="1090" y="431"/>
                        <a:pt x="1090" y="431"/>
                        <a:pt x="1090" y="431"/>
                      </a:cubicBezTo>
                      <a:cubicBezTo>
                        <a:pt x="1080" y="431"/>
                        <a:pt x="1080" y="431"/>
                        <a:pt x="1080" y="431"/>
                      </a:cubicBezTo>
                      <a:cubicBezTo>
                        <a:pt x="1069" y="424"/>
                        <a:pt x="1069" y="424"/>
                        <a:pt x="1069" y="424"/>
                      </a:cubicBezTo>
                      <a:cubicBezTo>
                        <a:pt x="1015" y="409"/>
                        <a:pt x="1015" y="409"/>
                        <a:pt x="1015" y="409"/>
                      </a:cubicBezTo>
                      <a:cubicBezTo>
                        <a:pt x="1015" y="375"/>
                        <a:pt x="1015" y="375"/>
                        <a:pt x="1015" y="375"/>
                      </a:cubicBezTo>
                      <a:cubicBezTo>
                        <a:pt x="946" y="380"/>
                        <a:pt x="946" y="380"/>
                        <a:pt x="946" y="380"/>
                      </a:cubicBezTo>
                      <a:cubicBezTo>
                        <a:pt x="924" y="391"/>
                        <a:pt x="924" y="391"/>
                        <a:pt x="924" y="391"/>
                      </a:cubicBezTo>
                      <a:cubicBezTo>
                        <a:pt x="896" y="391"/>
                        <a:pt x="896" y="391"/>
                        <a:pt x="896" y="391"/>
                      </a:cubicBezTo>
                      <a:cubicBezTo>
                        <a:pt x="883" y="390"/>
                        <a:pt x="883" y="390"/>
                        <a:pt x="883" y="390"/>
                      </a:cubicBezTo>
                      <a:cubicBezTo>
                        <a:pt x="850" y="409"/>
                        <a:pt x="850" y="409"/>
                        <a:pt x="850" y="409"/>
                      </a:cubicBezTo>
                      <a:cubicBezTo>
                        <a:pt x="850" y="443"/>
                        <a:pt x="850" y="443"/>
                        <a:pt x="850" y="443"/>
                      </a:cubicBezTo>
                      <a:cubicBezTo>
                        <a:pt x="782" y="493"/>
                        <a:pt x="782" y="493"/>
                        <a:pt x="782" y="493"/>
                      </a:cubicBezTo>
                      <a:cubicBezTo>
                        <a:pt x="788" y="513"/>
                        <a:pt x="788" y="513"/>
                        <a:pt x="788" y="513"/>
                      </a:cubicBezTo>
                      <a:cubicBezTo>
                        <a:pt x="802" y="513"/>
                        <a:pt x="802" y="513"/>
                        <a:pt x="802" y="513"/>
                      </a:cubicBezTo>
                      <a:cubicBezTo>
                        <a:pt x="798" y="533"/>
                        <a:pt x="798" y="533"/>
                        <a:pt x="798" y="533"/>
                      </a:cubicBezTo>
                      <a:cubicBezTo>
                        <a:pt x="788" y="537"/>
                        <a:pt x="788" y="537"/>
                        <a:pt x="788" y="537"/>
                      </a:cubicBezTo>
                      <a:cubicBezTo>
                        <a:pt x="788" y="589"/>
                        <a:pt x="788" y="589"/>
                        <a:pt x="788" y="589"/>
                      </a:cubicBezTo>
                      <a:cubicBezTo>
                        <a:pt x="846" y="656"/>
                        <a:pt x="846" y="656"/>
                        <a:pt x="846" y="656"/>
                      </a:cubicBezTo>
                      <a:cubicBezTo>
                        <a:pt x="872" y="656"/>
                        <a:pt x="872" y="656"/>
                        <a:pt x="872" y="656"/>
                      </a:cubicBezTo>
                      <a:cubicBezTo>
                        <a:pt x="874" y="652"/>
                        <a:pt x="874" y="652"/>
                        <a:pt x="874" y="652"/>
                      </a:cubicBezTo>
                      <a:cubicBezTo>
                        <a:pt x="919" y="652"/>
                        <a:pt x="919" y="652"/>
                        <a:pt x="919" y="652"/>
                      </a:cubicBezTo>
                      <a:cubicBezTo>
                        <a:pt x="933" y="639"/>
                        <a:pt x="933" y="639"/>
                        <a:pt x="933" y="639"/>
                      </a:cubicBezTo>
                      <a:cubicBezTo>
                        <a:pt x="959" y="639"/>
                        <a:pt x="959" y="639"/>
                        <a:pt x="959" y="639"/>
                      </a:cubicBezTo>
                      <a:cubicBezTo>
                        <a:pt x="973" y="653"/>
                        <a:pt x="973" y="653"/>
                        <a:pt x="973" y="653"/>
                      </a:cubicBezTo>
                      <a:cubicBezTo>
                        <a:pt x="1012" y="657"/>
                        <a:pt x="1012" y="657"/>
                        <a:pt x="1012" y="657"/>
                      </a:cubicBezTo>
                      <a:cubicBezTo>
                        <a:pt x="1007" y="709"/>
                        <a:pt x="1007" y="709"/>
                        <a:pt x="1007" y="709"/>
                      </a:cubicBezTo>
                      <a:cubicBezTo>
                        <a:pt x="1050" y="785"/>
                        <a:pt x="1050" y="785"/>
                        <a:pt x="1050" y="785"/>
                      </a:cubicBezTo>
                      <a:cubicBezTo>
                        <a:pt x="1027" y="829"/>
                        <a:pt x="1027" y="829"/>
                        <a:pt x="1027" y="829"/>
                      </a:cubicBezTo>
                      <a:cubicBezTo>
                        <a:pt x="1029" y="849"/>
                        <a:pt x="1029" y="849"/>
                        <a:pt x="1029" y="849"/>
                      </a:cubicBezTo>
                      <a:cubicBezTo>
                        <a:pt x="1046" y="867"/>
                        <a:pt x="1046" y="867"/>
                        <a:pt x="1046" y="867"/>
                      </a:cubicBezTo>
                      <a:cubicBezTo>
                        <a:pt x="1046" y="916"/>
                        <a:pt x="1046" y="916"/>
                        <a:pt x="1046" y="916"/>
                      </a:cubicBezTo>
                      <a:cubicBezTo>
                        <a:pt x="1070" y="947"/>
                        <a:pt x="1070" y="947"/>
                        <a:pt x="1070" y="947"/>
                      </a:cubicBezTo>
                      <a:cubicBezTo>
                        <a:pt x="1070" y="979"/>
                        <a:pt x="1070" y="979"/>
                        <a:pt x="1070" y="979"/>
                      </a:cubicBezTo>
                      <a:cubicBezTo>
                        <a:pt x="959" y="1115"/>
                        <a:pt x="790" y="1202"/>
                        <a:pt x="602" y="1202"/>
                      </a:cubicBezTo>
                      <a:cubicBezTo>
                        <a:pt x="290" y="1202"/>
                        <a:pt x="33" y="966"/>
                        <a:pt x="2" y="662"/>
                      </a:cubicBezTo>
                      <a:cubicBezTo>
                        <a:pt x="2" y="662"/>
                        <a:pt x="2" y="662"/>
                        <a:pt x="2" y="662"/>
                      </a:cubicBezTo>
                      <a:cubicBezTo>
                        <a:pt x="2" y="658"/>
                        <a:pt x="2" y="653"/>
                        <a:pt x="1" y="648"/>
                      </a:cubicBezTo>
                      <a:cubicBezTo>
                        <a:pt x="1" y="648"/>
                        <a:pt x="1" y="648"/>
                        <a:pt x="1" y="648"/>
                      </a:cubicBezTo>
                      <a:cubicBezTo>
                        <a:pt x="0" y="633"/>
                        <a:pt x="0" y="617"/>
                        <a:pt x="0" y="601"/>
                      </a:cubicBezTo>
                      <a:cubicBezTo>
                        <a:pt x="0" y="597"/>
                        <a:pt x="0" y="597"/>
                        <a:pt x="0" y="597"/>
                      </a:cubicBezTo>
                      <a:cubicBezTo>
                        <a:pt x="0" y="590"/>
                        <a:pt x="0" y="590"/>
                        <a:pt x="0" y="590"/>
                      </a:cubicBezTo>
                      <a:cubicBezTo>
                        <a:pt x="0" y="581"/>
                        <a:pt x="0" y="581"/>
                        <a:pt x="0" y="581"/>
                      </a:cubicBezTo>
                      <a:cubicBezTo>
                        <a:pt x="0" y="573"/>
                        <a:pt x="0" y="573"/>
                        <a:pt x="0" y="573"/>
                      </a:cubicBezTo>
                      <a:cubicBezTo>
                        <a:pt x="1" y="568"/>
                        <a:pt x="1" y="568"/>
                        <a:pt x="1" y="568"/>
                      </a:cubicBezTo>
                      <a:cubicBezTo>
                        <a:pt x="1" y="564"/>
                        <a:pt x="1" y="560"/>
                        <a:pt x="1" y="556"/>
                      </a:cubicBezTo>
                      <a:cubicBezTo>
                        <a:pt x="1" y="554"/>
                        <a:pt x="1" y="554"/>
                        <a:pt x="1" y="554"/>
                      </a:cubicBezTo>
                      <a:cubicBezTo>
                        <a:pt x="7" y="487"/>
                        <a:pt x="23" y="422"/>
                        <a:pt x="48" y="363"/>
                      </a:cubicBezTo>
                      <a:cubicBezTo>
                        <a:pt x="48" y="396"/>
                        <a:pt x="48" y="396"/>
                        <a:pt x="48" y="396"/>
                      </a:cubicBezTo>
                      <a:cubicBezTo>
                        <a:pt x="74" y="408"/>
                        <a:pt x="74" y="408"/>
                        <a:pt x="74" y="408"/>
                      </a:cubicBezTo>
                      <a:cubicBezTo>
                        <a:pt x="74" y="457"/>
                        <a:pt x="74" y="457"/>
                        <a:pt x="74" y="457"/>
                      </a:cubicBezTo>
                      <a:cubicBezTo>
                        <a:pt x="98" y="498"/>
                        <a:pt x="98" y="498"/>
                        <a:pt x="98" y="498"/>
                      </a:cubicBezTo>
                      <a:cubicBezTo>
                        <a:pt x="118" y="502"/>
                        <a:pt x="118" y="502"/>
                        <a:pt x="118" y="502"/>
                      </a:cubicBezTo>
                      <a:cubicBezTo>
                        <a:pt x="121" y="487"/>
                        <a:pt x="121" y="487"/>
                        <a:pt x="121" y="487"/>
                      </a:cubicBezTo>
                      <a:cubicBezTo>
                        <a:pt x="98" y="451"/>
                        <a:pt x="98" y="451"/>
                        <a:pt x="98" y="451"/>
                      </a:cubicBezTo>
                      <a:cubicBezTo>
                        <a:pt x="93" y="415"/>
                        <a:pt x="93" y="415"/>
                        <a:pt x="93" y="415"/>
                      </a:cubicBezTo>
                      <a:cubicBezTo>
                        <a:pt x="107" y="415"/>
                        <a:pt x="107" y="415"/>
                        <a:pt x="107" y="415"/>
                      </a:cubicBezTo>
                      <a:cubicBezTo>
                        <a:pt x="113" y="452"/>
                        <a:pt x="113" y="452"/>
                        <a:pt x="113" y="452"/>
                      </a:cubicBezTo>
                      <a:cubicBezTo>
                        <a:pt x="147" y="502"/>
                        <a:pt x="147" y="502"/>
                        <a:pt x="147" y="502"/>
                      </a:cubicBezTo>
                      <a:cubicBezTo>
                        <a:pt x="138" y="518"/>
                        <a:pt x="138" y="518"/>
                        <a:pt x="138" y="518"/>
                      </a:cubicBezTo>
                      <a:cubicBezTo>
                        <a:pt x="159" y="550"/>
                        <a:pt x="159" y="550"/>
                        <a:pt x="159" y="550"/>
                      </a:cubicBezTo>
                      <a:cubicBezTo>
                        <a:pt x="213" y="564"/>
                        <a:pt x="213" y="564"/>
                        <a:pt x="213" y="564"/>
                      </a:cubicBezTo>
                      <a:cubicBezTo>
                        <a:pt x="213" y="555"/>
                        <a:pt x="213" y="555"/>
                        <a:pt x="213" y="555"/>
                      </a:cubicBezTo>
                      <a:cubicBezTo>
                        <a:pt x="235" y="559"/>
                        <a:pt x="235" y="559"/>
                        <a:pt x="235" y="559"/>
                      </a:cubicBezTo>
                      <a:cubicBezTo>
                        <a:pt x="233" y="573"/>
                        <a:pt x="233" y="573"/>
                        <a:pt x="233" y="573"/>
                      </a:cubicBezTo>
                      <a:cubicBezTo>
                        <a:pt x="249" y="577"/>
                        <a:pt x="249" y="577"/>
                        <a:pt x="249" y="577"/>
                      </a:cubicBezTo>
                      <a:cubicBezTo>
                        <a:pt x="275" y="584"/>
                        <a:pt x="275" y="584"/>
                        <a:pt x="275" y="584"/>
                      </a:cubicBezTo>
                      <a:cubicBezTo>
                        <a:pt x="312" y="625"/>
                        <a:pt x="312" y="625"/>
                        <a:pt x="312" y="625"/>
                      </a:cubicBezTo>
                      <a:cubicBezTo>
                        <a:pt x="359" y="629"/>
                        <a:pt x="359" y="629"/>
                        <a:pt x="359" y="629"/>
                      </a:cubicBezTo>
                      <a:cubicBezTo>
                        <a:pt x="364" y="668"/>
                        <a:pt x="364" y="668"/>
                        <a:pt x="364" y="668"/>
                      </a:cubicBezTo>
                      <a:cubicBezTo>
                        <a:pt x="331" y="690"/>
                        <a:pt x="331" y="690"/>
                        <a:pt x="331" y="690"/>
                      </a:cubicBezTo>
                      <a:cubicBezTo>
                        <a:pt x="330" y="724"/>
                        <a:pt x="330" y="724"/>
                        <a:pt x="330" y="724"/>
                      </a:cubicBezTo>
                      <a:cubicBezTo>
                        <a:pt x="326" y="745"/>
                        <a:pt x="326" y="745"/>
                        <a:pt x="326" y="745"/>
                      </a:cubicBezTo>
                      <a:cubicBezTo>
                        <a:pt x="372" y="803"/>
                        <a:pt x="372" y="803"/>
                        <a:pt x="372" y="803"/>
                      </a:cubicBezTo>
                      <a:cubicBezTo>
                        <a:pt x="375" y="823"/>
                        <a:pt x="375" y="823"/>
                        <a:pt x="375" y="823"/>
                      </a:cubicBezTo>
                      <a:cubicBezTo>
                        <a:pt x="375" y="823"/>
                        <a:pt x="392" y="827"/>
                        <a:pt x="394" y="827"/>
                      </a:cubicBezTo>
                      <a:cubicBezTo>
                        <a:pt x="396" y="827"/>
                        <a:pt x="432" y="855"/>
                        <a:pt x="432" y="855"/>
                      </a:cubicBezTo>
                      <a:cubicBezTo>
                        <a:pt x="432" y="960"/>
                        <a:pt x="432" y="960"/>
                        <a:pt x="432" y="960"/>
                      </a:cubicBezTo>
                      <a:cubicBezTo>
                        <a:pt x="445" y="963"/>
                        <a:pt x="445" y="963"/>
                        <a:pt x="445" y="963"/>
                      </a:cubicBezTo>
                      <a:cubicBezTo>
                        <a:pt x="436" y="1012"/>
                        <a:pt x="436" y="1012"/>
                        <a:pt x="436" y="1012"/>
                      </a:cubicBezTo>
                      <a:cubicBezTo>
                        <a:pt x="458" y="1040"/>
                        <a:pt x="458" y="1040"/>
                        <a:pt x="458" y="1040"/>
                      </a:cubicBezTo>
                      <a:cubicBezTo>
                        <a:pt x="454" y="1089"/>
                        <a:pt x="454" y="1089"/>
                        <a:pt x="454" y="1089"/>
                      </a:cubicBezTo>
                      <a:cubicBezTo>
                        <a:pt x="482" y="1138"/>
                        <a:pt x="482" y="1138"/>
                        <a:pt x="482" y="1138"/>
                      </a:cubicBezTo>
                      <a:cubicBezTo>
                        <a:pt x="518" y="1170"/>
                        <a:pt x="518" y="1170"/>
                        <a:pt x="518" y="1170"/>
                      </a:cubicBezTo>
                      <a:cubicBezTo>
                        <a:pt x="555" y="1171"/>
                        <a:pt x="555" y="1171"/>
                        <a:pt x="555" y="1171"/>
                      </a:cubicBezTo>
                      <a:cubicBezTo>
                        <a:pt x="558" y="1159"/>
                        <a:pt x="558" y="1159"/>
                        <a:pt x="558" y="1159"/>
                      </a:cubicBezTo>
                      <a:cubicBezTo>
                        <a:pt x="532" y="1137"/>
                        <a:pt x="532" y="1137"/>
                        <a:pt x="532" y="1137"/>
                      </a:cubicBezTo>
                      <a:cubicBezTo>
                        <a:pt x="533" y="1125"/>
                        <a:pt x="533" y="1125"/>
                        <a:pt x="533" y="1125"/>
                      </a:cubicBezTo>
                      <a:cubicBezTo>
                        <a:pt x="538" y="1112"/>
                        <a:pt x="538" y="1112"/>
                        <a:pt x="538" y="1112"/>
                      </a:cubicBezTo>
                      <a:cubicBezTo>
                        <a:pt x="539" y="1097"/>
                        <a:pt x="539" y="1097"/>
                        <a:pt x="539" y="1097"/>
                      </a:cubicBezTo>
                      <a:cubicBezTo>
                        <a:pt x="520" y="1097"/>
                        <a:pt x="520" y="1097"/>
                        <a:pt x="520" y="1097"/>
                      </a:cubicBezTo>
                      <a:cubicBezTo>
                        <a:pt x="511" y="1086"/>
                        <a:pt x="511" y="1086"/>
                        <a:pt x="511" y="1086"/>
                      </a:cubicBezTo>
                      <a:cubicBezTo>
                        <a:pt x="527" y="1071"/>
                        <a:pt x="527" y="1071"/>
                        <a:pt x="527" y="1071"/>
                      </a:cubicBezTo>
                      <a:cubicBezTo>
                        <a:pt x="529" y="1059"/>
                        <a:pt x="529" y="1059"/>
                        <a:pt x="529" y="1059"/>
                      </a:cubicBezTo>
                      <a:cubicBezTo>
                        <a:pt x="511" y="1055"/>
                        <a:pt x="511" y="1055"/>
                        <a:pt x="511" y="1055"/>
                      </a:cubicBezTo>
                      <a:cubicBezTo>
                        <a:pt x="513" y="1045"/>
                        <a:pt x="513" y="1045"/>
                        <a:pt x="513" y="1045"/>
                      </a:cubicBezTo>
                      <a:cubicBezTo>
                        <a:pt x="537" y="1041"/>
                        <a:pt x="537" y="1041"/>
                        <a:pt x="537" y="1041"/>
                      </a:cubicBezTo>
                      <a:cubicBezTo>
                        <a:pt x="574" y="1024"/>
                        <a:pt x="574" y="1024"/>
                        <a:pt x="574" y="1024"/>
                      </a:cubicBezTo>
                      <a:cubicBezTo>
                        <a:pt x="586" y="1001"/>
                        <a:pt x="586" y="1001"/>
                        <a:pt x="586" y="1001"/>
                      </a:cubicBezTo>
                      <a:cubicBezTo>
                        <a:pt x="624" y="952"/>
                        <a:pt x="624" y="952"/>
                        <a:pt x="624" y="952"/>
                      </a:cubicBezTo>
                      <a:cubicBezTo>
                        <a:pt x="615" y="914"/>
                        <a:pt x="615" y="914"/>
                        <a:pt x="615" y="914"/>
                      </a:cubicBezTo>
                      <a:cubicBezTo>
                        <a:pt x="627" y="893"/>
                        <a:pt x="627" y="893"/>
                        <a:pt x="627" y="893"/>
                      </a:cubicBezTo>
                      <a:cubicBezTo>
                        <a:pt x="662" y="895"/>
                        <a:pt x="662" y="895"/>
                        <a:pt x="662" y="895"/>
                      </a:cubicBezTo>
                      <a:cubicBezTo>
                        <a:pt x="686" y="876"/>
                        <a:pt x="686" y="876"/>
                        <a:pt x="686" y="876"/>
                      </a:cubicBezTo>
                      <a:cubicBezTo>
                        <a:pt x="693" y="802"/>
                        <a:pt x="693" y="802"/>
                        <a:pt x="693" y="802"/>
                      </a:cubicBezTo>
                      <a:cubicBezTo>
                        <a:pt x="720" y="768"/>
                        <a:pt x="720" y="768"/>
                        <a:pt x="720" y="768"/>
                      </a:cubicBezTo>
                      <a:cubicBezTo>
                        <a:pt x="724" y="747"/>
                        <a:pt x="724" y="747"/>
                        <a:pt x="724" y="747"/>
                      </a:cubicBezTo>
                      <a:cubicBezTo>
                        <a:pt x="701" y="740"/>
                        <a:pt x="701" y="740"/>
                        <a:pt x="701" y="740"/>
                      </a:cubicBezTo>
                      <a:cubicBezTo>
                        <a:pt x="684" y="713"/>
                        <a:pt x="684" y="713"/>
                        <a:pt x="684" y="713"/>
                      </a:cubicBezTo>
                      <a:cubicBezTo>
                        <a:pt x="630" y="713"/>
                        <a:pt x="630" y="713"/>
                        <a:pt x="630" y="713"/>
                      </a:cubicBezTo>
                      <a:cubicBezTo>
                        <a:pt x="588" y="696"/>
                        <a:pt x="588" y="696"/>
                        <a:pt x="588" y="696"/>
                      </a:cubicBezTo>
                      <a:cubicBezTo>
                        <a:pt x="586" y="665"/>
                        <a:pt x="586" y="665"/>
                        <a:pt x="586" y="665"/>
                      </a:cubicBezTo>
                      <a:cubicBezTo>
                        <a:pt x="571" y="641"/>
                        <a:pt x="571" y="641"/>
                        <a:pt x="571" y="641"/>
                      </a:cubicBezTo>
                      <a:cubicBezTo>
                        <a:pt x="533" y="640"/>
                        <a:pt x="533" y="640"/>
                        <a:pt x="533" y="640"/>
                      </a:cubicBezTo>
                      <a:cubicBezTo>
                        <a:pt x="510" y="605"/>
                        <a:pt x="510" y="605"/>
                        <a:pt x="510" y="605"/>
                      </a:cubicBezTo>
                      <a:cubicBezTo>
                        <a:pt x="490" y="595"/>
                        <a:pt x="490" y="595"/>
                        <a:pt x="490" y="595"/>
                      </a:cubicBezTo>
                      <a:cubicBezTo>
                        <a:pt x="489" y="606"/>
                        <a:pt x="489" y="606"/>
                        <a:pt x="489" y="606"/>
                      </a:cubicBezTo>
                      <a:cubicBezTo>
                        <a:pt x="453" y="608"/>
                        <a:pt x="453" y="608"/>
                        <a:pt x="453" y="608"/>
                      </a:cubicBezTo>
                      <a:cubicBezTo>
                        <a:pt x="439" y="590"/>
                        <a:pt x="439" y="590"/>
                        <a:pt x="439" y="590"/>
                      </a:cubicBezTo>
                      <a:cubicBezTo>
                        <a:pt x="402" y="582"/>
                        <a:pt x="402" y="582"/>
                        <a:pt x="402" y="582"/>
                      </a:cubicBezTo>
                      <a:cubicBezTo>
                        <a:pt x="370" y="618"/>
                        <a:pt x="370" y="618"/>
                        <a:pt x="370" y="618"/>
                      </a:cubicBezTo>
                      <a:cubicBezTo>
                        <a:pt x="321" y="610"/>
                        <a:pt x="321" y="610"/>
                        <a:pt x="321" y="610"/>
                      </a:cubicBezTo>
                      <a:cubicBezTo>
                        <a:pt x="318" y="555"/>
                        <a:pt x="318" y="555"/>
                        <a:pt x="318" y="555"/>
                      </a:cubicBezTo>
                      <a:cubicBezTo>
                        <a:pt x="283" y="549"/>
                        <a:pt x="283" y="549"/>
                        <a:pt x="283" y="549"/>
                      </a:cubicBezTo>
                      <a:cubicBezTo>
                        <a:pt x="297" y="521"/>
                        <a:pt x="297" y="521"/>
                        <a:pt x="297" y="521"/>
                      </a:cubicBezTo>
                      <a:cubicBezTo>
                        <a:pt x="292" y="506"/>
                        <a:pt x="292" y="506"/>
                        <a:pt x="292" y="506"/>
                      </a:cubicBezTo>
                      <a:cubicBezTo>
                        <a:pt x="245" y="537"/>
                        <a:pt x="245" y="537"/>
                        <a:pt x="245" y="537"/>
                      </a:cubicBezTo>
                      <a:cubicBezTo>
                        <a:pt x="216" y="534"/>
                        <a:pt x="216" y="534"/>
                        <a:pt x="216" y="534"/>
                      </a:cubicBezTo>
                      <a:cubicBezTo>
                        <a:pt x="205" y="510"/>
                        <a:pt x="205" y="510"/>
                        <a:pt x="205" y="510"/>
                      </a:cubicBezTo>
                      <a:cubicBezTo>
                        <a:pt x="212" y="487"/>
                        <a:pt x="212" y="487"/>
                        <a:pt x="212" y="487"/>
                      </a:cubicBezTo>
                      <a:cubicBezTo>
                        <a:pt x="228" y="457"/>
                        <a:pt x="228" y="457"/>
                        <a:pt x="228" y="457"/>
                      </a:cubicBezTo>
                      <a:cubicBezTo>
                        <a:pt x="266" y="437"/>
                        <a:pt x="266" y="437"/>
                        <a:pt x="266" y="437"/>
                      </a:cubicBezTo>
                      <a:cubicBezTo>
                        <a:pt x="339" y="437"/>
                        <a:pt x="339" y="437"/>
                        <a:pt x="339" y="437"/>
                      </a:cubicBezTo>
                      <a:cubicBezTo>
                        <a:pt x="338" y="460"/>
                        <a:pt x="338" y="460"/>
                        <a:pt x="338" y="460"/>
                      </a:cubicBezTo>
                      <a:cubicBezTo>
                        <a:pt x="364" y="471"/>
                        <a:pt x="364" y="471"/>
                        <a:pt x="364" y="471"/>
                      </a:cubicBezTo>
                      <a:cubicBezTo>
                        <a:pt x="362" y="434"/>
                        <a:pt x="362" y="434"/>
                        <a:pt x="362" y="434"/>
                      </a:cubicBezTo>
                      <a:cubicBezTo>
                        <a:pt x="381" y="415"/>
                        <a:pt x="381" y="415"/>
                        <a:pt x="381" y="415"/>
                      </a:cubicBezTo>
                      <a:cubicBezTo>
                        <a:pt x="418" y="390"/>
                        <a:pt x="418" y="390"/>
                        <a:pt x="418" y="390"/>
                      </a:cubicBezTo>
                      <a:cubicBezTo>
                        <a:pt x="421" y="373"/>
                        <a:pt x="421" y="373"/>
                        <a:pt x="421" y="373"/>
                      </a:cubicBezTo>
                      <a:cubicBezTo>
                        <a:pt x="459" y="334"/>
                        <a:pt x="459" y="334"/>
                        <a:pt x="459" y="334"/>
                      </a:cubicBezTo>
                      <a:cubicBezTo>
                        <a:pt x="499" y="311"/>
                        <a:pt x="499" y="311"/>
                        <a:pt x="499" y="311"/>
                      </a:cubicBezTo>
                      <a:cubicBezTo>
                        <a:pt x="495" y="309"/>
                        <a:pt x="495" y="309"/>
                        <a:pt x="495" y="309"/>
                      </a:cubicBezTo>
                      <a:cubicBezTo>
                        <a:pt x="523" y="283"/>
                        <a:pt x="523" y="283"/>
                        <a:pt x="523" y="283"/>
                      </a:cubicBezTo>
                      <a:cubicBezTo>
                        <a:pt x="533" y="285"/>
                        <a:pt x="533" y="285"/>
                        <a:pt x="533" y="285"/>
                      </a:cubicBezTo>
                      <a:cubicBezTo>
                        <a:pt x="537" y="291"/>
                        <a:pt x="537" y="291"/>
                        <a:pt x="537" y="291"/>
                      </a:cubicBezTo>
                      <a:cubicBezTo>
                        <a:pt x="548" y="280"/>
                        <a:pt x="548" y="280"/>
                        <a:pt x="548" y="280"/>
                      </a:cubicBezTo>
                      <a:cubicBezTo>
                        <a:pt x="550" y="278"/>
                        <a:pt x="550" y="278"/>
                        <a:pt x="550" y="278"/>
                      </a:cubicBezTo>
                      <a:cubicBezTo>
                        <a:pt x="539" y="277"/>
                        <a:pt x="539" y="277"/>
                        <a:pt x="539" y="277"/>
                      </a:cubicBezTo>
                      <a:cubicBezTo>
                        <a:pt x="527" y="273"/>
                        <a:pt x="527" y="273"/>
                        <a:pt x="527" y="273"/>
                      </a:cubicBezTo>
                      <a:cubicBezTo>
                        <a:pt x="527" y="262"/>
                        <a:pt x="527" y="262"/>
                        <a:pt x="527" y="262"/>
                      </a:cubicBezTo>
                      <a:cubicBezTo>
                        <a:pt x="533" y="257"/>
                        <a:pt x="533" y="257"/>
                        <a:pt x="533" y="257"/>
                      </a:cubicBezTo>
                      <a:cubicBezTo>
                        <a:pt x="547" y="257"/>
                        <a:pt x="547" y="257"/>
                        <a:pt x="547" y="257"/>
                      </a:cubicBezTo>
                      <a:cubicBezTo>
                        <a:pt x="553" y="259"/>
                        <a:pt x="553" y="259"/>
                        <a:pt x="553" y="259"/>
                      </a:cubicBezTo>
                      <a:cubicBezTo>
                        <a:pt x="558" y="271"/>
                        <a:pt x="558" y="271"/>
                        <a:pt x="558" y="271"/>
                      </a:cubicBezTo>
                      <a:cubicBezTo>
                        <a:pt x="564" y="269"/>
                        <a:pt x="564" y="269"/>
                        <a:pt x="564" y="269"/>
                      </a:cubicBezTo>
                      <a:cubicBezTo>
                        <a:pt x="564" y="268"/>
                        <a:pt x="564" y="268"/>
                        <a:pt x="564" y="268"/>
                      </a:cubicBezTo>
                      <a:cubicBezTo>
                        <a:pt x="567" y="269"/>
                        <a:pt x="567" y="269"/>
                        <a:pt x="567" y="269"/>
                      </a:cubicBezTo>
                      <a:cubicBezTo>
                        <a:pt x="586" y="266"/>
                        <a:pt x="586" y="266"/>
                        <a:pt x="586" y="266"/>
                      </a:cubicBezTo>
                      <a:cubicBezTo>
                        <a:pt x="588" y="257"/>
                        <a:pt x="588" y="257"/>
                        <a:pt x="588" y="257"/>
                      </a:cubicBezTo>
                      <a:cubicBezTo>
                        <a:pt x="599" y="259"/>
                        <a:pt x="599" y="259"/>
                        <a:pt x="599" y="259"/>
                      </a:cubicBezTo>
                      <a:cubicBezTo>
                        <a:pt x="599" y="270"/>
                        <a:pt x="599" y="270"/>
                        <a:pt x="599" y="270"/>
                      </a:cubicBezTo>
                      <a:cubicBezTo>
                        <a:pt x="589" y="277"/>
                        <a:pt x="589" y="277"/>
                        <a:pt x="589" y="277"/>
                      </a:cubicBezTo>
                      <a:cubicBezTo>
                        <a:pt x="589" y="277"/>
                        <a:pt x="589" y="277"/>
                        <a:pt x="589" y="277"/>
                      </a:cubicBezTo>
                      <a:cubicBezTo>
                        <a:pt x="591" y="287"/>
                        <a:pt x="591" y="287"/>
                        <a:pt x="591" y="287"/>
                      </a:cubicBezTo>
                      <a:cubicBezTo>
                        <a:pt x="624" y="298"/>
                        <a:pt x="624" y="298"/>
                        <a:pt x="624" y="298"/>
                      </a:cubicBezTo>
                      <a:cubicBezTo>
                        <a:pt x="625" y="298"/>
                        <a:pt x="625" y="298"/>
                        <a:pt x="625" y="298"/>
                      </a:cubicBezTo>
                      <a:cubicBezTo>
                        <a:pt x="633" y="298"/>
                        <a:pt x="633" y="298"/>
                        <a:pt x="633" y="298"/>
                      </a:cubicBezTo>
                      <a:cubicBezTo>
                        <a:pt x="633" y="283"/>
                        <a:pt x="633" y="283"/>
                        <a:pt x="633" y="283"/>
                      </a:cubicBezTo>
                      <a:cubicBezTo>
                        <a:pt x="606" y="271"/>
                        <a:pt x="606" y="271"/>
                        <a:pt x="606" y="271"/>
                      </a:cubicBezTo>
                      <a:cubicBezTo>
                        <a:pt x="605" y="263"/>
                        <a:pt x="605" y="263"/>
                        <a:pt x="605" y="263"/>
                      </a:cubicBezTo>
                      <a:cubicBezTo>
                        <a:pt x="627" y="256"/>
                        <a:pt x="627" y="256"/>
                        <a:pt x="627" y="256"/>
                      </a:cubicBezTo>
                      <a:cubicBezTo>
                        <a:pt x="628" y="234"/>
                        <a:pt x="628" y="234"/>
                        <a:pt x="628" y="234"/>
                      </a:cubicBezTo>
                      <a:cubicBezTo>
                        <a:pt x="605" y="220"/>
                        <a:pt x="605" y="220"/>
                        <a:pt x="605" y="220"/>
                      </a:cubicBezTo>
                      <a:cubicBezTo>
                        <a:pt x="603" y="184"/>
                        <a:pt x="603" y="184"/>
                        <a:pt x="603" y="184"/>
                      </a:cubicBezTo>
                      <a:cubicBezTo>
                        <a:pt x="571" y="200"/>
                        <a:pt x="571" y="200"/>
                        <a:pt x="571" y="200"/>
                      </a:cubicBezTo>
                      <a:cubicBezTo>
                        <a:pt x="559" y="200"/>
                        <a:pt x="559" y="200"/>
                        <a:pt x="559" y="200"/>
                      </a:cubicBezTo>
                      <a:cubicBezTo>
                        <a:pt x="562" y="172"/>
                        <a:pt x="562" y="172"/>
                        <a:pt x="562" y="172"/>
                      </a:cubicBezTo>
                      <a:cubicBezTo>
                        <a:pt x="518" y="162"/>
                        <a:pt x="518" y="162"/>
                        <a:pt x="518" y="162"/>
                      </a:cubicBezTo>
                      <a:cubicBezTo>
                        <a:pt x="500" y="175"/>
                        <a:pt x="500" y="175"/>
                        <a:pt x="500" y="175"/>
                      </a:cubicBezTo>
                      <a:cubicBezTo>
                        <a:pt x="500" y="218"/>
                        <a:pt x="500" y="218"/>
                        <a:pt x="500" y="218"/>
                      </a:cubicBezTo>
                      <a:cubicBezTo>
                        <a:pt x="467" y="228"/>
                        <a:pt x="467" y="228"/>
                        <a:pt x="467" y="228"/>
                      </a:cubicBezTo>
                      <a:cubicBezTo>
                        <a:pt x="455" y="255"/>
                        <a:pt x="455" y="255"/>
                        <a:pt x="455" y="255"/>
                      </a:cubicBezTo>
                      <a:cubicBezTo>
                        <a:pt x="441" y="257"/>
                        <a:pt x="441" y="257"/>
                        <a:pt x="441" y="257"/>
                      </a:cubicBezTo>
                      <a:cubicBezTo>
                        <a:pt x="441" y="222"/>
                        <a:pt x="441" y="222"/>
                        <a:pt x="441" y="222"/>
                      </a:cubicBezTo>
                      <a:cubicBezTo>
                        <a:pt x="410" y="218"/>
                        <a:pt x="410" y="218"/>
                        <a:pt x="410" y="218"/>
                      </a:cubicBezTo>
                      <a:cubicBezTo>
                        <a:pt x="395" y="208"/>
                        <a:pt x="395" y="208"/>
                        <a:pt x="395" y="208"/>
                      </a:cubicBezTo>
                      <a:cubicBezTo>
                        <a:pt x="389" y="186"/>
                        <a:pt x="389" y="186"/>
                        <a:pt x="389" y="186"/>
                      </a:cubicBezTo>
                      <a:cubicBezTo>
                        <a:pt x="443" y="153"/>
                        <a:pt x="443" y="153"/>
                        <a:pt x="443" y="153"/>
                      </a:cubicBezTo>
                      <a:cubicBezTo>
                        <a:pt x="470" y="145"/>
                        <a:pt x="470" y="145"/>
                        <a:pt x="470" y="145"/>
                      </a:cubicBezTo>
                      <a:cubicBezTo>
                        <a:pt x="473" y="163"/>
                        <a:pt x="473" y="163"/>
                        <a:pt x="473" y="163"/>
                      </a:cubicBezTo>
                      <a:cubicBezTo>
                        <a:pt x="488" y="162"/>
                        <a:pt x="488" y="162"/>
                        <a:pt x="488" y="162"/>
                      </a:cubicBezTo>
                      <a:cubicBezTo>
                        <a:pt x="489" y="153"/>
                        <a:pt x="489" y="153"/>
                        <a:pt x="489" y="153"/>
                      </a:cubicBezTo>
                      <a:cubicBezTo>
                        <a:pt x="505" y="151"/>
                        <a:pt x="505" y="151"/>
                        <a:pt x="505" y="151"/>
                      </a:cubicBezTo>
                      <a:cubicBezTo>
                        <a:pt x="505" y="148"/>
                        <a:pt x="505" y="148"/>
                        <a:pt x="505" y="148"/>
                      </a:cubicBezTo>
                      <a:cubicBezTo>
                        <a:pt x="498" y="145"/>
                        <a:pt x="498" y="145"/>
                        <a:pt x="498" y="145"/>
                      </a:cubicBezTo>
                      <a:cubicBezTo>
                        <a:pt x="496" y="136"/>
                        <a:pt x="496" y="136"/>
                        <a:pt x="496" y="136"/>
                      </a:cubicBezTo>
                      <a:cubicBezTo>
                        <a:pt x="516" y="134"/>
                        <a:pt x="516" y="134"/>
                        <a:pt x="516" y="134"/>
                      </a:cubicBezTo>
                      <a:cubicBezTo>
                        <a:pt x="527" y="122"/>
                        <a:pt x="527" y="122"/>
                        <a:pt x="527" y="122"/>
                      </a:cubicBezTo>
                      <a:cubicBezTo>
                        <a:pt x="528" y="122"/>
                        <a:pt x="528" y="122"/>
                        <a:pt x="528" y="122"/>
                      </a:cubicBezTo>
                      <a:cubicBezTo>
                        <a:pt x="528" y="122"/>
                        <a:pt x="528" y="122"/>
                        <a:pt x="528" y="122"/>
                      </a:cubicBezTo>
                      <a:cubicBezTo>
                        <a:pt x="532" y="118"/>
                        <a:pt x="532" y="118"/>
                        <a:pt x="532" y="118"/>
                      </a:cubicBezTo>
                      <a:cubicBezTo>
                        <a:pt x="572" y="112"/>
                        <a:pt x="572" y="112"/>
                        <a:pt x="572" y="112"/>
                      </a:cubicBezTo>
                      <a:cubicBezTo>
                        <a:pt x="589" y="128"/>
                        <a:pt x="589" y="128"/>
                        <a:pt x="589" y="128"/>
                      </a:cubicBezTo>
                      <a:cubicBezTo>
                        <a:pt x="542" y="153"/>
                        <a:pt x="542" y="153"/>
                        <a:pt x="542" y="153"/>
                      </a:cubicBezTo>
                      <a:cubicBezTo>
                        <a:pt x="602" y="167"/>
                        <a:pt x="602" y="167"/>
                        <a:pt x="602" y="167"/>
                      </a:cubicBezTo>
                      <a:cubicBezTo>
                        <a:pt x="610" y="147"/>
                        <a:pt x="610" y="147"/>
                        <a:pt x="610" y="147"/>
                      </a:cubicBezTo>
                      <a:cubicBezTo>
                        <a:pt x="636" y="147"/>
                        <a:pt x="636" y="147"/>
                        <a:pt x="636" y="147"/>
                      </a:cubicBezTo>
                      <a:cubicBezTo>
                        <a:pt x="646" y="130"/>
                        <a:pt x="646" y="130"/>
                        <a:pt x="646" y="130"/>
                      </a:cubicBezTo>
                      <a:cubicBezTo>
                        <a:pt x="627" y="125"/>
                        <a:pt x="627" y="125"/>
                        <a:pt x="627" y="125"/>
                      </a:cubicBezTo>
                      <a:cubicBezTo>
                        <a:pt x="627" y="103"/>
                        <a:pt x="627" y="103"/>
                        <a:pt x="627" y="103"/>
                      </a:cubicBezTo>
                      <a:cubicBezTo>
                        <a:pt x="569" y="78"/>
                        <a:pt x="569" y="78"/>
                        <a:pt x="569" y="78"/>
                      </a:cubicBezTo>
                      <a:cubicBezTo>
                        <a:pt x="530" y="82"/>
                        <a:pt x="530" y="82"/>
                        <a:pt x="530" y="82"/>
                      </a:cubicBezTo>
                      <a:cubicBezTo>
                        <a:pt x="507" y="94"/>
                        <a:pt x="507" y="94"/>
                        <a:pt x="507" y="94"/>
                      </a:cubicBezTo>
                      <a:cubicBezTo>
                        <a:pt x="508" y="122"/>
                        <a:pt x="508" y="122"/>
                        <a:pt x="508" y="122"/>
                      </a:cubicBezTo>
                      <a:cubicBezTo>
                        <a:pt x="485" y="119"/>
                        <a:pt x="485" y="119"/>
                        <a:pt x="485" y="119"/>
                      </a:cubicBezTo>
                      <a:cubicBezTo>
                        <a:pt x="481" y="103"/>
                        <a:pt x="481" y="103"/>
                        <a:pt x="481" y="103"/>
                      </a:cubicBezTo>
                      <a:cubicBezTo>
                        <a:pt x="504" y="82"/>
                        <a:pt x="504" y="82"/>
                        <a:pt x="504" y="82"/>
                      </a:cubicBezTo>
                      <a:cubicBezTo>
                        <a:pt x="463" y="81"/>
                        <a:pt x="463" y="81"/>
                        <a:pt x="463" y="81"/>
                      </a:cubicBezTo>
                      <a:cubicBezTo>
                        <a:pt x="452" y="84"/>
                        <a:pt x="452" y="84"/>
                        <a:pt x="452" y="84"/>
                      </a:cubicBezTo>
                      <a:cubicBezTo>
                        <a:pt x="446" y="98"/>
                        <a:pt x="446" y="98"/>
                        <a:pt x="446" y="98"/>
                      </a:cubicBezTo>
                      <a:cubicBezTo>
                        <a:pt x="461" y="100"/>
                        <a:pt x="461" y="100"/>
                        <a:pt x="461" y="100"/>
                      </a:cubicBezTo>
                      <a:cubicBezTo>
                        <a:pt x="458" y="115"/>
                        <a:pt x="458" y="115"/>
                        <a:pt x="458" y="115"/>
                      </a:cubicBezTo>
                      <a:cubicBezTo>
                        <a:pt x="433" y="117"/>
                        <a:pt x="433" y="117"/>
                        <a:pt x="433" y="117"/>
                      </a:cubicBezTo>
                      <a:cubicBezTo>
                        <a:pt x="428" y="128"/>
                        <a:pt x="428" y="128"/>
                        <a:pt x="428" y="128"/>
                      </a:cubicBezTo>
                      <a:cubicBezTo>
                        <a:pt x="391" y="128"/>
                        <a:pt x="391" y="128"/>
                        <a:pt x="391" y="128"/>
                      </a:cubicBezTo>
                      <a:cubicBezTo>
                        <a:pt x="391" y="128"/>
                        <a:pt x="389" y="107"/>
                        <a:pt x="388" y="107"/>
                      </a:cubicBezTo>
                      <a:cubicBezTo>
                        <a:pt x="386" y="107"/>
                        <a:pt x="417" y="106"/>
                        <a:pt x="417" y="106"/>
                      </a:cubicBezTo>
                      <a:cubicBezTo>
                        <a:pt x="440" y="84"/>
                        <a:pt x="440" y="84"/>
                        <a:pt x="440" y="84"/>
                      </a:cubicBezTo>
                      <a:cubicBezTo>
                        <a:pt x="428" y="78"/>
                        <a:pt x="428" y="78"/>
                        <a:pt x="428" y="78"/>
                      </a:cubicBezTo>
                      <a:cubicBezTo>
                        <a:pt x="411" y="94"/>
                        <a:pt x="411" y="94"/>
                        <a:pt x="411" y="94"/>
                      </a:cubicBezTo>
                      <a:cubicBezTo>
                        <a:pt x="384" y="93"/>
                        <a:pt x="384" y="93"/>
                        <a:pt x="384" y="93"/>
                      </a:cubicBezTo>
                      <a:cubicBezTo>
                        <a:pt x="368" y="70"/>
                        <a:pt x="368" y="70"/>
                        <a:pt x="368" y="70"/>
                      </a:cubicBezTo>
                      <a:cubicBezTo>
                        <a:pt x="333" y="70"/>
                        <a:pt x="333" y="70"/>
                        <a:pt x="333" y="70"/>
                      </a:cubicBezTo>
                      <a:cubicBezTo>
                        <a:pt x="297" y="97"/>
                        <a:pt x="297" y="97"/>
                        <a:pt x="297" y="97"/>
                      </a:cubicBezTo>
                      <a:cubicBezTo>
                        <a:pt x="330" y="97"/>
                        <a:pt x="330" y="97"/>
                        <a:pt x="330" y="97"/>
                      </a:cubicBezTo>
                      <a:cubicBezTo>
                        <a:pt x="333" y="107"/>
                        <a:pt x="333" y="107"/>
                        <a:pt x="333" y="107"/>
                      </a:cubicBezTo>
                      <a:cubicBezTo>
                        <a:pt x="325" y="115"/>
                        <a:pt x="325" y="115"/>
                        <a:pt x="325" y="115"/>
                      </a:cubicBezTo>
                      <a:cubicBezTo>
                        <a:pt x="361" y="116"/>
                        <a:pt x="361" y="116"/>
                        <a:pt x="361" y="116"/>
                      </a:cubicBezTo>
                      <a:cubicBezTo>
                        <a:pt x="367" y="130"/>
                        <a:pt x="367" y="130"/>
                        <a:pt x="367" y="130"/>
                      </a:cubicBezTo>
                      <a:cubicBezTo>
                        <a:pt x="326" y="128"/>
                        <a:pt x="326" y="128"/>
                        <a:pt x="326" y="128"/>
                      </a:cubicBezTo>
                      <a:cubicBezTo>
                        <a:pt x="323" y="118"/>
                        <a:pt x="323" y="118"/>
                        <a:pt x="323" y="118"/>
                      </a:cubicBezTo>
                      <a:cubicBezTo>
                        <a:pt x="298" y="112"/>
                        <a:pt x="298" y="112"/>
                        <a:pt x="298" y="112"/>
                      </a:cubicBezTo>
                      <a:cubicBezTo>
                        <a:pt x="284" y="104"/>
                        <a:pt x="284" y="104"/>
                        <a:pt x="284" y="104"/>
                      </a:cubicBezTo>
                      <a:cubicBezTo>
                        <a:pt x="261" y="105"/>
                        <a:pt x="261" y="105"/>
                        <a:pt x="261" y="105"/>
                      </a:cubicBezTo>
                      <a:cubicBezTo>
                        <a:pt x="358" y="38"/>
                        <a:pt x="475" y="0"/>
                        <a:pt x="602" y="0"/>
                      </a:cubicBezTo>
                      <a:close/>
                      <a:moveTo>
                        <a:pt x="896" y="205"/>
                      </a:moveTo>
                      <a:cubicBezTo>
                        <a:pt x="902" y="197"/>
                        <a:pt x="902" y="197"/>
                        <a:pt x="902" y="197"/>
                      </a:cubicBezTo>
                      <a:cubicBezTo>
                        <a:pt x="922" y="192"/>
                        <a:pt x="922" y="192"/>
                        <a:pt x="922" y="192"/>
                      </a:cubicBezTo>
                      <a:cubicBezTo>
                        <a:pt x="927" y="216"/>
                        <a:pt x="927" y="216"/>
                        <a:pt x="927" y="216"/>
                      </a:cubicBezTo>
                      <a:cubicBezTo>
                        <a:pt x="938" y="234"/>
                        <a:pt x="938" y="234"/>
                        <a:pt x="938" y="234"/>
                      </a:cubicBezTo>
                      <a:cubicBezTo>
                        <a:pt x="946" y="242"/>
                        <a:pt x="946" y="242"/>
                        <a:pt x="946" y="242"/>
                      </a:cubicBezTo>
                      <a:cubicBezTo>
                        <a:pt x="959" y="247"/>
                        <a:pt x="959" y="247"/>
                        <a:pt x="959" y="247"/>
                      </a:cubicBezTo>
                      <a:cubicBezTo>
                        <a:pt x="946" y="262"/>
                        <a:pt x="946" y="262"/>
                        <a:pt x="946" y="262"/>
                      </a:cubicBezTo>
                      <a:cubicBezTo>
                        <a:pt x="922" y="264"/>
                        <a:pt x="922" y="264"/>
                        <a:pt x="922" y="264"/>
                      </a:cubicBezTo>
                      <a:cubicBezTo>
                        <a:pt x="905" y="264"/>
                        <a:pt x="905" y="264"/>
                        <a:pt x="905" y="264"/>
                      </a:cubicBezTo>
                      <a:cubicBezTo>
                        <a:pt x="906" y="243"/>
                        <a:pt x="906" y="243"/>
                        <a:pt x="906" y="243"/>
                      </a:cubicBezTo>
                      <a:cubicBezTo>
                        <a:pt x="921" y="240"/>
                        <a:pt x="921" y="240"/>
                        <a:pt x="921" y="240"/>
                      </a:cubicBezTo>
                      <a:cubicBezTo>
                        <a:pt x="920" y="230"/>
                        <a:pt x="920" y="230"/>
                        <a:pt x="920" y="230"/>
                      </a:cubicBezTo>
                      <a:cubicBezTo>
                        <a:pt x="906" y="221"/>
                        <a:pt x="906" y="221"/>
                        <a:pt x="906" y="221"/>
                      </a:cubicBezTo>
                      <a:cubicBezTo>
                        <a:pt x="896" y="214"/>
                        <a:pt x="896" y="214"/>
                        <a:pt x="896" y="214"/>
                      </a:cubicBezTo>
                      <a:cubicBezTo>
                        <a:pt x="896" y="205"/>
                        <a:pt x="896" y="205"/>
                        <a:pt x="896" y="205"/>
                      </a:cubicBezTo>
                      <a:close/>
                      <a:moveTo>
                        <a:pt x="863" y="243"/>
                      </a:moveTo>
                      <a:cubicBezTo>
                        <a:pt x="875" y="223"/>
                        <a:pt x="875" y="223"/>
                        <a:pt x="875" y="223"/>
                      </a:cubicBezTo>
                      <a:cubicBezTo>
                        <a:pt x="893" y="219"/>
                        <a:pt x="893" y="219"/>
                        <a:pt x="893" y="219"/>
                      </a:cubicBezTo>
                      <a:cubicBezTo>
                        <a:pt x="904" y="225"/>
                        <a:pt x="904" y="225"/>
                        <a:pt x="904" y="225"/>
                      </a:cubicBezTo>
                      <a:cubicBezTo>
                        <a:pt x="902" y="238"/>
                        <a:pt x="902" y="238"/>
                        <a:pt x="902" y="238"/>
                      </a:cubicBezTo>
                      <a:cubicBezTo>
                        <a:pt x="877" y="256"/>
                        <a:pt x="877" y="256"/>
                        <a:pt x="877" y="256"/>
                      </a:cubicBezTo>
                      <a:cubicBezTo>
                        <a:pt x="863" y="256"/>
                        <a:pt x="863" y="256"/>
                        <a:pt x="863" y="256"/>
                      </a:cubicBezTo>
                      <a:cubicBezTo>
                        <a:pt x="863" y="243"/>
                        <a:pt x="863" y="243"/>
                        <a:pt x="863" y="243"/>
                      </a:cubicBezTo>
                      <a:close/>
                      <a:moveTo>
                        <a:pt x="530" y="318"/>
                      </a:moveTo>
                      <a:cubicBezTo>
                        <a:pt x="517" y="320"/>
                        <a:pt x="517" y="320"/>
                        <a:pt x="517" y="320"/>
                      </a:cubicBezTo>
                      <a:cubicBezTo>
                        <a:pt x="517" y="311"/>
                        <a:pt x="517" y="311"/>
                        <a:pt x="517" y="311"/>
                      </a:cubicBezTo>
                      <a:cubicBezTo>
                        <a:pt x="524" y="303"/>
                        <a:pt x="524" y="303"/>
                        <a:pt x="524" y="303"/>
                      </a:cubicBezTo>
                      <a:cubicBezTo>
                        <a:pt x="531" y="309"/>
                        <a:pt x="531" y="309"/>
                        <a:pt x="531" y="309"/>
                      </a:cubicBezTo>
                      <a:cubicBezTo>
                        <a:pt x="530" y="318"/>
                        <a:pt x="530" y="318"/>
                        <a:pt x="530" y="318"/>
                      </a:cubicBezTo>
                      <a:cubicBezTo>
                        <a:pt x="530" y="318"/>
                        <a:pt x="530" y="318"/>
                        <a:pt x="530" y="318"/>
                      </a:cubicBezTo>
                      <a:close/>
                      <a:moveTo>
                        <a:pt x="574" y="303"/>
                      </a:moveTo>
                      <a:cubicBezTo>
                        <a:pt x="566" y="303"/>
                        <a:pt x="566" y="303"/>
                        <a:pt x="566" y="303"/>
                      </a:cubicBezTo>
                      <a:cubicBezTo>
                        <a:pt x="564" y="312"/>
                        <a:pt x="564" y="312"/>
                        <a:pt x="564" y="312"/>
                      </a:cubicBezTo>
                      <a:cubicBezTo>
                        <a:pt x="557" y="316"/>
                        <a:pt x="557" y="316"/>
                        <a:pt x="557" y="316"/>
                      </a:cubicBezTo>
                      <a:cubicBezTo>
                        <a:pt x="546" y="317"/>
                        <a:pt x="546" y="317"/>
                        <a:pt x="546" y="317"/>
                      </a:cubicBezTo>
                      <a:cubicBezTo>
                        <a:pt x="546" y="315"/>
                        <a:pt x="546" y="312"/>
                        <a:pt x="546" y="312"/>
                      </a:cubicBezTo>
                      <a:cubicBezTo>
                        <a:pt x="542" y="312"/>
                        <a:pt x="542" y="312"/>
                        <a:pt x="542" y="312"/>
                      </a:cubicBezTo>
                      <a:cubicBezTo>
                        <a:pt x="542" y="303"/>
                        <a:pt x="542" y="303"/>
                        <a:pt x="542" y="303"/>
                      </a:cubicBezTo>
                      <a:cubicBezTo>
                        <a:pt x="559" y="303"/>
                        <a:pt x="559" y="303"/>
                        <a:pt x="559" y="303"/>
                      </a:cubicBezTo>
                      <a:cubicBezTo>
                        <a:pt x="563" y="294"/>
                        <a:pt x="563" y="294"/>
                        <a:pt x="563" y="294"/>
                      </a:cubicBezTo>
                      <a:cubicBezTo>
                        <a:pt x="570" y="294"/>
                        <a:pt x="570" y="294"/>
                        <a:pt x="570" y="294"/>
                      </a:cubicBezTo>
                      <a:cubicBezTo>
                        <a:pt x="578" y="296"/>
                        <a:pt x="578" y="296"/>
                        <a:pt x="578" y="296"/>
                      </a:cubicBezTo>
                      <a:cubicBezTo>
                        <a:pt x="574" y="303"/>
                        <a:pt x="574" y="303"/>
                        <a:pt x="574" y="303"/>
                      </a:cubicBezTo>
                      <a:cubicBezTo>
                        <a:pt x="574" y="303"/>
                        <a:pt x="574" y="303"/>
                        <a:pt x="574" y="303"/>
                      </a:cubicBezTo>
                      <a:close/>
                    </a:path>
                  </a:pathLst>
                </a:custGeom>
                <a:solidFill>
                  <a:schemeClr val="bg2">
                    <a:lumMod val="90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sp>
            <p:nvSpPr>
              <p:cNvPr id="30" name="Freeform 29">
                <a:extLst>
                  <a:ext uri="{FF2B5EF4-FFF2-40B4-BE49-F238E27FC236}">
                    <a16:creationId xmlns="" xmlns:a16="http://schemas.microsoft.com/office/drawing/2014/main" id="{8FA0C82D-2496-4A88-A74E-D71BAAB921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6904" y="1216756"/>
                <a:ext cx="529544" cy="609961"/>
              </a:xfrm>
              <a:custGeom>
                <a:avLst/>
                <a:gdLst>
                  <a:gd name="T0" fmla="*/ 0 w 349"/>
                  <a:gd name="T1" fmla="*/ 0 h 402"/>
                  <a:gd name="T2" fmla="*/ 0 w 349"/>
                  <a:gd name="T3" fmla="*/ 402 h 402"/>
                  <a:gd name="T4" fmla="*/ 349 w 349"/>
                  <a:gd name="T5" fmla="*/ 201 h 402"/>
                  <a:gd name="T6" fmla="*/ 0 w 349"/>
                  <a:gd name="T7" fmla="*/ 0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9" h="402">
                    <a:moveTo>
                      <a:pt x="0" y="0"/>
                    </a:moveTo>
                    <a:lnTo>
                      <a:pt x="0" y="402"/>
                    </a:lnTo>
                    <a:lnTo>
                      <a:pt x="349" y="2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D79AF"/>
              </a:solidFill>
              <a:ln w="7938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30">
                <a:extLst>
                  <a:ext uri="{FF2B5EF4-FFF2-40B4-BE49-F238E27FC236}">
                    <a16:creationId xmlns="" xmlns:a16="http://schemas.microsoft.com/office/drawing/2014/main" id="{1F9860D6-576E-4565-90DF-20FFC76054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0841" y="3124021"/>
                <a:ext cx="526509" cy="609961"/>
              </a:xfrm>
              <a:custGeom>
                <a:avLst/>
                <a:gdLst>
                  <a:gd name="T0" fmla="*/ 0 w 347"/>
                  <a:gd name="T1" fmla="*/ 201 h 402"/>
                  <a:gd name="T2" fmla="*/ 347 w 347"/>
                  <a:gd name="T3" fmla="*/ 402 h 402"/>
                  <a:gd name="T4" fmla="*/ 347 w 347"/>
                  <a:gd name="T5" fmla="*/ 0 h 402"/>
                  <a:gd name="T6" fmla="*/ 0 w 347"/>
                  <a:gd name="T7" fmla="*/ 201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7" h="402">
                    <a:moveTo>
                      <a:pt x="0" y="201"/>
                    </a:moveTo>
                    <a:lnTo>
                      <a:pt x="347" y="402"/>
                    </a:lnTo>
                    <a:lnTo>
                      <a:pt x="347" y="0"/>
                    </a:lnTo>
                    <a:lnTo>
                      <a:pt x="0" y="201"/>
                    </a:lnTo>
                    <a:close/>
                  </a:path>
                </a:pathLst>
              </a:custGeom>
              <a:solidFill>
                <a:srgbClr val="29C9B2"/>
              </a:solidFill>
              <a:ln w="7938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31">
                <a:extLst>
                  <a:ext uri="{FF2B5EF4-FFF2-40B4-BE49-F238E27FC236}">
                    <a16:creationId xmlns="" xmlns:a16="http://schemas.microsoft.com/office/drawing/2014/main" id="{22563DCF-C0C6-4AB9-BC9B-FD0D44E9D8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6904" y="5029769"/>
                <a:ext cx="529544" cy="609961"/>
              </a:xfrm>
              <a:custGeom>
                <a:avLst/>
                <a:gdLst>
                  <a:gd name="T0" fmla="*/ 0 w 349"/>
                  <a:gd name="T1" fmla="*/ 402 h 402"/>
                  <a:gd name="T2" fmla="*/ 349 w 349"/>
                  <a:gd name="T3" fmla="*/ 201 h 402"/>
                  <a:gd name="T4" fmla="*/ 0 w 349"/>
                  <a:gd name="T5" fmla="*/ 0 h 402"/>
                  <a:gd name="T6" fmla="*/ 0 w 349"/>
                  <a:gd name="T7" fmla="*/ 402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9" h="402">
                    <a:moveTo>
                      <a:pt x="0" y="402"/>
                    </a:moveTo>
                    <a:lnTo>
                      <a:pt x="349" y="201"/>
                    </a:lnTo>
                    <a:lnTo>
                      <a:pt x="0" y="0"/>
                    </a:lnTo>
                    <a:lnTo>
                      <a:pt x="0" y="402"/>
                    </a:lnTo>
                    <a:close/>
                  </a:path>
                </a:pathLst>
              </a:custGeom>
              <a:solidFill>
                <a:srgbClr val="218A8F"/>
              </a:solidFill>
              <a:ln w="7938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32">
                <a:extLst>
                  <a:ext uri="{FF2B5EF4-FFF2-40B4-BE49-F238E27FC236}">
                    <a16:creationId xmlns="" xmlns:a16="http://schemas.microsoft.com/office/drawing/2014/main" id="{3DDC874A-E1A7-46C8-BB2C-EED56F348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45554" y="5029769"/>
                <a:ext cx="528026" cy="609961"/>
              </a:xfrm>
              <a:custGeom>
                <a:avLst/>
                <a:gdLst>
                  <a:gd name="T0" fmla="*/ 348 w 348"/>
                  <a:gd name="T1" fmla="*/ 402 h 402"/>
                  <a:gd name="T2" fmla="*/ 348 w 348"/>
                  <a:gd name="T3" fmla="*/ 0 h 402"/>
                  <a:gd name="T4" fmla="*/ 0 w 348"/>
                  <a:gd name="T5" fmla="*/ 201 h 402"/>
                  <a:gd name="T6" fmla="*/ 348 w 348"/>
                  <a:gd name="T7" fmla="*/ 402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8" h="402">
                    <a:moveTo>
                      <a:pt x="348" y="402"/>
                    </a:moveTo>
                    <a:lnTo>
                      <a:pt x="348" y="0"/>
                    </a:lnTo>
                    <a:lnTo>
                      <a:pt x="0" y="201"/>
                    </a:lnTo>
                    <a:lnTo>
                      <a:pt x="348" y="402"/>
                    </a:lnTo>
                    <a:close/>
                  </a:path>
                </a:pathLst>
              </a:custGeom>
              <a:solidFill>
                <a:srgbClr val="FA4D00"/>
              </a:solidFill>
              <a:ln w="7938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="" xmlns:a16="http://schemas.microsoft.com/office/drawing/2014/main" id="{7303628F-8899-44F7-A1FE-CD942A93CF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23133" y="3124021"/>
                <a:ext cx="528026" cy="609961"/>
              </a:xfrm>
              <a:custGeom>
                <a:avLst/>
                <a:gdLst>
                  <a:gd name="T0" fmla="*/ 348 w 348"/>
                  <a:gd name="T1" fmla="*/ 201 h 402"/>
                  <a:gd name="T2" fmla="*/ 0 w 348"/>
                  <a:gd name="T3" fmla="*/ 0 h 402"/>
                  <a:gd name="T4" fmla="*/ 0 w 348"/>
                  <a:gd name="T5" fmla="*/ 402 h 402"/>
                  <a:gd name="T6" fmla="*/ 348 w 348"/>
                  <a:gd name="T7" fmla="*/ 201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8" h="402">
                    <a:moveTo>
                      <a:pt x="348" y="201"/>
                    </a:moveTo>
                    <a:lnTo>
                      <a:pt x="0" y="0"/>
                    </a:lnTo>
                    <a:lnTo>
                      <a:pt x="0" y="402"/>
                    </a:lnTo>
                    <a:lnTo>
                      <a:pt x="348" y="201"/>
                    </a:lnTo>
                    <a:close/>
                  </a:path>
                </a:pathLst>
              </a:custGeom>
              <a:solidFill>
                <a:srgbClr val="CE1058"/>
              </a:solidFill>
              <a:ln w="7938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34">
                <a:extLst>
                  <a:ext uri="{FF2B5EF4-FFF2-40B4-BE49-F238E27FC236}">
                    <a16:creationId xmlns="" xmlns:a16="http://schemas.microsoft.com/office/drawing/2014/main" id="{3BF96130-EE93-4483-AB88-A5B6A3180F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45554" y="1216756"/>
                <a:ext cx="528026" cy="609961"/>
              </a:xfrm>
              <a:custGeom>
                <a:avLst/>
                <a:gdLst>
                  <a:gd name="T0" fmla="*/ 348 w 348"/>
                  <a:gd name="T1" fmla="*/ 0 h 402"/>
                  <a:gd name="T2" fmla="*/ 0 w 348"/>
                  <a:gd name="T3" fmla="*/ 201 h 402"/>
                  <a:gd name="T4" fmla="*/ 348 w 348"/>
                  <a:gd name="T5" fmla="*/ 402 h 402"/>
                  <a:gd name="T6" fmla="*/ 348 w 348"/>
                  <a:gd name="T7" fmla="*/ 0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8" h="402">
                    <a:moveTo>
                      <a:pt x="348" y="0"/>
                    </a:moveTo>
                    <a:lnTo>
                      <a:pt x="0" y="201"/>
                    </a:lnTo>
                    <a:lnTo>
                      <a:pt x="348" y="402"/>
                    </a:lnTo>
                    <a:lnTo>
                      <a:pt x="348" y="0"/>
                    </a:lnTo>
                    <a:close/>
                  </a:path>
                </a:pathLst>
              </a:custGeom>
              <a:solidFill>
                <a:srgbClr val="2F0E5A"/>
              </a:solidFill>
              <a:ln w="7938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="" xmlns:a16="http://schemas.microsoft.com/office/drawing/2014/main" id="{4E23A914-91D9-4F37-9289-D83119CAB2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5282" y="4271111"/>
                <a:ext cx="1986166" cy="1447519"/>
              </a:xfrm>
              <a:custGeom>
                <a:avLst/>
                <a:gdLst>
                  <a:gd name="T0" fmla="*/ 912 w 912"/>
                  <a:gd name="T1" fmla="*/ 395 h 665"/>
                  <a:gd name="T2" fmla="*/ 912 w 912"/>
                  <a:gd name="T3" fmla="*/ 665 h 665"/>
                  <a:gd name="T4" fmla="*/ 0 w 912"/>
                  <a:gd name="T5" fmla="*/ 135 h 665"/>
                  <a:gd name="T6" fmla="*/ 234 w 912"/>
                  <a:gd name="T7" fmla="*/ 0 h 665"/>
                  <a:gd name="T8" fmla="*/ 912 w 912"/>
                  <a:gd name="T9" fmla="*/ 395 h 6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12" h="665">
                    <a:moveTo>
                      <a:pt x="912" y="395"/>
                    </a:moveTo>
                    <a:cubicBezTo>
                      <a:pt x="912" y="665"/>
                      <a:pt x="912" y="665"/>
                      <a:pt x="912" y="665"/>
                    </a:cubicBezTo>
                    <a:cubicBezTo>
                      <a:pt x="522" y="664"/>
                      <a:pt x="181" y="451"/>
                      <a:pt x="0" y="135"/>
                    </a:cubicBezTo>
                    <a:cubicBezTo>
                      <a:pt x="234" y="0"/>
                      <a:pt x="234" y="0"/>
                      <a:pt x="234" y="0"/>
                    </a:cubicBezTo>
                    <a:cubicBezTo>
                      <a:pt x="369" y="235"/>
                      <a:pt x="622" y="394"/>
                      <a:pt x="912" y="395"/>
                    </a:cubicBezTo>
                    <a:close/>
                  </a:path>
                </a:pathLst>
              </a:custGeom>
              <a:solidFill>
                <a:srgbClr val="2BB0B7"/>
              </a:solidFill>
              <a:ln w="7938" cap="flat">
                <a:noFill/>
                <a:prstDash val="solid"/>
                <a:miter lim="800000"/>
                <a:headEnd/>
                <a:tailEnd/>
              </a:ln>
              <a:effectLst>
                <a:innerShdw blurRad="114300">
                  <a:prstClr val="black">
                    <a:alpha val="3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36">
                <a:extLst>
                  <a:ext uri="{FF2B5EF4-FFF2-40B4-BE49-F238E27FC236}">
                    <a16:creationId xmlns="" xmlns:a16="http://schemas.microsoft.com/office/drawing/2014/main" id="{FA5FAB4B-1624-4307-ADAD-520091A607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3337" y="2277359"/>
                <a:ext cx="819350" cy="2288112"/>
              </a:xfrm>
              <a:custGeom>
                <a:avLst/>
                <a:gdLst>
                  <a:gd name="T0" fmla="*/ 270 w 376"/>
                  <a:gd name="T1" fmla="*/ 529 h 1051"/>
                  <a:gd name="T2" fmla="*/ 372 w 376"/>
                  <a:gd name="T3" fmla="*/ 916 h 1051"/>
                  <a:gd name="T4" fmla="*/ 138 w 376"/>
                  <a:gd name="T5" fmla="*/ 1051 h 1051"/>
                  <a:gd name="T6" fmla="*/ 0 w 376"/>
                  <a:gd name="T7" fmla="*/ 529 h 1051"/>
                  <a:gd name="T8" fmla="*/ 142 w 376"/>
                  <a:gd name="T9" fmla="*/ 0 h 1051"/>
                  <a:gd name="T10" fmla="*/ 376 w 376"/>
                  <a:gd name="T11" fmla="*/ 135 h 1051"/>
                  <a:gd name="T12" fmla="*/ 270 w 376"/>
                  <a:gd name="T13" fmla="*/ 529 h 10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051">
                    <a:moveTo>
                      <a:pt x="270" y="529"/>
                    </a:moveTo>
                    <a:cubicBezTo>
                      <a:pt x="270" y="670"/>
                      <a:pt x="307" y="802"/>
                      <a:pt x="372" y="916"/>
                    </a:cubicBezTo>
                    <a:cubicBezTo>
                      <a:pt x="138" y="1051"/>
                      <a:pt x="138" y="1051"/>
                      <a:pt x="138" y="1051"/>
                    </a:cubicBezTo>
                    <a:cubicBezTo>
                      <a:pt x="50" y="897"/>
                      <a:pt x="0" y="719"/>
                      <a:pt x="0" y="529"/>
                    </a:cubicBezTo>
                    <a:cubicBezTo>
                      <a:pt x="0" y="336"/>
                      <a:pt x="52" y="156"/>
                      <a:pt x="142" y="0"/>
                    </a:cubicBezTo>
                    <a:cubicBezTo>
                      <a:pt x="376" y="135"/>
                      <a:pt x="376" y="135"/>
                      <a:pt x="376" y="135"/>
                    </a:cubicBezTo>
                    <a:cubicBezTo>
                      <a:pt x="309" y="251"/>
                      <a:pt x="270" y="385"/>
                      <a:pt x="270" y="529"/>
                    </a:cubicBezTo>
                    <a:close/>
                  </a:path>
                </a:pathLst>
              </a:custGeom>
              <a:solidFill>
                <a:srgbClr val="3DD7C1"/>
              </a:solidFill>
              <a:ln w="7938" cap="flat">
                <a:noFill/>
                <a:prstDash val="solid"/>
                <a:miter lim="800000"/>
                <a:headEnd/>
                <a:tailEnd/>
              </a:ln>
              <a:effectLst>
                <a:outerShdw blurRad="63500" sx="102000" sy="102000" algn="ctr" rotWithShape="0">
                  <a:prstClr val="black">
                    <a:alpha val="3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="" xmlns:a16="http://schemas.microsoft.com/office/drawing/2014/main" id="{9EE06E51-1AC0-46B9-B116-7F623CC088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2869" y="1139372"/>
                <a:ext cx="1978579" cy="1432346"/>
              </a:xfrm>
              <a:custGeom>
                <a:avLst/>
                <a:gdLst>
                  <a:gd name="T0" fmla="*/ 908 w 908"/>
                  <a:gd name="T1" fmla="*/ 0 h 658"/>
                  <a:gd name="T2" fmla="*/ 908 w 908"/>
                  <a:gd name="T3" fmla="*/ 270 h 658"/>
                  <a:gd name="T4" fmla="*/ 234 w 908"/>
                  <a:gd name="T5" fmla="*/ 658 h 658"/>
                  <a:gd name="T6" fmla="*/ 0 w 908"/>
                  <a:gd name="T7" fmla="*/ 523 h 658"/>
                  <a:gd name="T8" fmla="*/ 908 w 908"/>
                  <a:gd name="T9" fmla="*/ 0 h 6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8" h="658">
                    <a:moveTo>
                      <a:pt x="908" y="0"/>
                    </a:moveTo>
                    <a:cubicBezTo>
                      <a:pt x="908" y="270"/>
                      <a:pt x="908" y="270"/>
                      <a:pt x="908" y="270"/>
                    </a:cubicBezTo>
                    <a:cubicBezTo>
                      <a:pt x="621" y="271"/>
                      <a:pt x="370" y="426"/>
                      <a:pt x="234" y="658"/>
                    </a:cubicBezTo>
                    <a:cubicBezTo>
                      <a:pt x="0" y="523"/>
                      <a:pt x="0" y="523"/>
                      <a:pt x="0" y="523"/>
                    </a:cubicBezTo>
                    <a:cubicBezTo>
                      <a:pt x="182" y="211"/>
                      <a:pt x="521" y="1"/>
                      <a:pt x="908" y="0"/>
                    </a:cubicBezTo>
                    <a:close/>
                  </a:path>
                </a:pathLst>
              </a:custGeom>
              <a:solidFill>
                <a:srgbClr val="0F8CCB"/>
              </a:solidFill>
              <a:ln w="7938" cap="flat">
                <a:noFill/>
                <a:prstDash val="solid"/>
                <a:miter lim="800000"/>
                <a:headEnd/>
                <a:tailEnd/>
              </a:ln>
              <a:effectLst>
                <a:innerShdw blurRad="114300">
                  <a:prstClr val="black">
                    <a:alpha val="3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="" xmlns:a16="http://schemas.microsoft.com/office/drawing/2014/main" id="{DE8A0C15-0895-426A-8099-A361BD8762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1449" y="1139372"/>
                <a:ext cx="1984648" cy="1429311"/>
              </a:xfrm>
              <a:custGeom>
                <a:avLst/>
                <a:gdLst>
                  <a:gd name="T0" fmla="*/ 911 w 911"/>
                  <a:gd name="T1" fmla="*/ 522 h 657"/>
                  <a:gd name="T2" fmla="*/ 677 w 911"/>
                  <a:gd name="T3" fmla="*/ 657 h 657"/>
                  <a:gd name="T4" fmla="*/ 2 w 911"/>
                  <a:gd name="T5" fmla="*/ 270 h 657"/>
                  <a:gd name="T6" fmla="*/ 0 w 911"/>
                  <a:gd name="T7" fmla="*/ 270 h 657"/>
                  <a:gd name="T8" fmla="*/ 0 w 911"/>
                  <a:gd name="T9" fmla="*/ 0 h 657"/>
                  <a:gd name="T10" fmla="*/ 2 w 911"/>
                  <a:gd name="T11" fmla="*/ 0 h 657"/>
                  <a:gd name="T12" fmla="*/ 911 w 911"/>
                  <a:gd name="T13" fmla="*/ 522 h 6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11" h="657">
                    <a:moveTo>
                      <a:pt x="911" y="522"/>
                    </a:moveTo>
                    <a:cubicBezTo>
                      <a:pt x="677" y="657"/>
                      <a:pt x="677" y="657"/>
                      <a:pt x="677" y="657"/>
                    </a:cubicBezTo>
                    <a:cubicBezTo>
                      <a:pt x="541" y="425"/>
                      <a:pt x="290" y="270"/>
                      <a:pt x="2" y="270"/>
                    </a:cubicBezTo>
                    <a:cubicBezTo>
                      <a:pt x="0" y="270"/>
                      <a:pt x="0" y="270"/>
                      <a:pt x="0" y="27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390" y="0"/>
                      <a:pt x="728" y="210"/>
                      <a:pt x="911" y="522"/>
                    </a:cubicBezTo>
                    <a:close/>
                  </a:path>
                </a:pathLst>
              </a:custGeom>
              <a:solidFill>
                <a:srgbClr val="38116E"/>
              </a:solidFill>
              <a:ln w="7938" cap="flat">
                <a:noFill/>
                <a:prstDash val="solid"/>
                <a:miter lim="800000"/>
                <a:headEnd/>
                <a:tailEnd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="" xmlns:a16="http://schemas.microsoft.com/office/drawing/2014/main" id="{F47F4898-2BBF-4AD0-8299-56EC8A68E5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1449" y="4272629"/>
                <a:ext cx="1992235" cy="1446001"/>
              </a:xfrm>
              <a:custGeom>
                <a:avLst/>
                <a:gdLst>
                  <a:gd name="T0" fmla="*/ 915 w 915"/>
                  <a:gd name="T1" fmla="*/ 135 h 664"/>
                  <a:gd name="T2" fmla="*/ 2 w 915"/>
                  <a:gd name="T3" fmla="*/ 664 h 664"/>
                  <a:gd name="T4" fmla="*/ 0 w 915"/>
                  <a:gd name="T5" fmla="*/ 664 h 664"/>
                  <a:gd name="T6" fmla="*/ 0 w 915"/>
                  <a:gd name="T7" fmla="*/ 394 h 664"/>
                  <a:gd name="T8" fmla="*/ 2 w 915"/>
                  <a:gd name="T9" fmla="*/ 394 h 664"/>
                  <a:gd name="T10" fmla="*/ 681 w 915"/>
                  <a:gd name="T11" fmla="*/ 0 h 664"/>
                  <a:gd name="T12" fmla="*/ 915 w 915"/>
                  <a:gd name="T13" fmla="*/ 135 h 6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15" h="664">
                    <a:moveTo>
                      <a:pt x="915" y="135"/>
                    </a:moveTo>
                    <a:cubicBezTo>
                      <a:pt x="733" y="451"/>
                      <a:pt x="393" y="664"/>
                      <a:pt x="2" y="664"/>
                    </a:cubicBezTo>
                    <a:cubicBezTo>
                      <a:pt x="0" y="664"/>
                      <a:pt x="0" y="664"/>
                      <a:pt x="0" y="664"/>
                    </a:cubicBezTo>
                    <a:cubicBezTo>
                      <a:pt x="0" y="394"/>
                      <a:pt x="0" y="394"/>
                      <a:pt x="0" y="394"/>
                    </a:cubicBezTo>
                    <a:cubicBezTo>
                      <a:pt x="2" y="394"/>
                      <a:pt x="2" y="394"/>
                      <a:pt x="2" y="394"/>
                    </a:cubicBezTo>
                    <a:cubicBezTo>
                      <a:pt x="293" y="394"/>
                      <a:pt x="546" y="236"/>
                      <a:pt x="681" y="0"/>
                    </a:cubicBezTo>
                    <a:lnTo>
                      <a:pt x="915" y="135"/>
                    </a:lnTo>
                    <a:close/>
                  </a:path>
                </a:pathLst>
              </a:custGeom>
              <a:solidFill>
                <a:srgbClr val="FF7437"/>
              </a:solidFill>
              <a:ln w="7938" cap="flat">
                <a:noFill/>
                <a:prstDash val="solid"/>
                <a:miter lim="800000"/>
                <a:headEnd/>
                <a:tailEnd/>
              </a:ln>
              <a:effectLst>
                <a:outerShdw blurRad="63500" sx="102000" sy="102000" algn="ctr" rotWithShape="0">
                  <a:prstClr val="black">
                    <a:alpha val="3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="" xmlns:a16="http://schemas.microsoft.com/office/drawing/2014/main" id="{65F0FBAE-15B8-4F65-8F77-14709E9E70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66279" y="2275842"/>
                <a:ext cx="820868" cy="2291146"/>
              </a:xfrm>
              <a:custGeom>
                <a:avLst/>
                <a:gdLst>
                  <a:gd name="T0" fmla="*/ 377 w 377"/>
                  <a:gd name="T1" fmla="*/ 530 h 1053"/>
                  <a:gd name="T2" fmla="*/ 238 w 377"/>
                  <a:gd name="T3" fmla="*/ 1053 h 1053"/>
                  <a:gd name="T4" fmla="*/ 4 w 377"/>
                  <a:gd name="T5" fmla="*/ 918 h 1053"/>
                  <a:gd name="T6" fmla="*/ 107 w 377"/>
                  <a:gd name="T7" fmla="*/ 530 h 1053"/>
                  <a:gd name="T8" fmla="*/ 0 w 377"/>
                  <a:gd name="T9" fmla="*/ 135 h 1053"/>
                  <a:gd name="T10" fmla="*/ 234 w 377"/>
                  <a:gd name="T11" fmla="*/ 0 h 1053"/>
                  <a:gd name="T12" fmla="*/ 377 w 377"/>
                  <a:gd name="T13" fmla="*/ 530 h 10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7" h="1053">
                    <a:moveTo>
                      <a:pt x="377" y="530"/>
                    </a:moveTo>
                    <a:cubicBezTo>
                      <a:pt x="377" y="720"/>
                      <a:pt x="326" y="899"/>
                      <a:pt x="238" y="1053"/>
                    </a:cubicBezTo>
                    <a:cubicBezTo>
                      <a:pt x="4" y="918"/>
                      <a:pt x="4" y="918"/>
                      <a:pt x="4" y="918"/>
                    </a:cubicBezTo>
                    <a:cubicBezTo>
                      <a:pt x="70" y="804"/>
                      <a:pt x="107" y="671"/>
                      <a:pt x="107" y="530"/>
                    </a:cubicBezTo>
                    <a:cubicBezTo>
                      <a:pt x="107" y="386"/>
                      <a:pt x="68" y="251"/>
                      <a:pt x="0" y="135"/>
                    </a:cubicBezTo>
                    <a:cubicBezTo>
                      <a:pt x="234" y="0"/>
                      <a:pt x="234" y="0"/>
                      <a:pt x="234" y="0"/>
                    </a:cubicBezTo>
                    <a:cubicBezTo>
                      <a:pt x="325" y="155"/>
                      <a:pt x="377" y="337"/>
                      <a:pt x="377" y="530"/>
                    </a:cubicBezTo>
                    <a:close/>
                  </a:path>
                </a:pathLst>
              </a:custGeom>
              <a:solidFill>
                <a:srgbClr val="ED1263"/>
              </a:solidFill>
              <a:ln w="7938" cap="flat">
                <a:noFill/>
                <a:prstDash val="solid"/>
                <a:miter lim="800000"/>
                <a:headEnd/>
                <a:tailEnd/>
              </a:ln>
              <a:effectLst>
                <a:innerShdw blurRad="114300">
                  <a:prstClr val="black">
                    <a:alpha val="3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="" xmlns:a16="http://schemas.microsoft.com/office/drawing/2014/main" id="{11CB6823-AD40-4B11-A057-83B1ADCAEB91}"/>
                </a:ext>
              </a:extLst>
            </p:cNvPr>
            <p:cNvGrpSpPr/>
            <p:nvPr/>
          </p:nvGrpSpPr>
          <p:grpSpPr>
            <a:xfrm>
              <a:off x="3826097" y="1557639"/>
              <a:ext cx="4561049" cy="3749129"/>
              <a:chOff x="3826097" y="1557639"/>
              <a:chExt cx="4561049" cy="3749129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="" xmlns:a16="http://schemas.microsoft.com/office/drawing/2014/main" id="{8BAFBC58-ED82-4A5A-BB09-676722346EC4}"/>
                  </a:ext>
                </a:extLst>
              </p:cNvPr>
              <p:cNvGrpSpPr/>
              <p:nvPr/>
            </p:nvGrpSpPr>
            <p:grpSpPr>
              <a:xfrm>
                <a:off x="4810834" y="1557639"/>
                <a:ext cx="2570332" cy="3749129"/>
                <a:chOff x="4797179" y="1557639"/>
                <a:chExt cx="2570332" cy="3749129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="" xmlns:a16="http://schemas.microsoft.com/office/drawing/2014/main" id="{B3833B02-06DA-4582-982E-A83417504785}"/>
                    </a:ext>
                  </a:extLst>
                </p:cNvPr>
                <p:cNvSpPr txBox="1"/>
                <p:nvPr/>
              </p:nvSpPr>
              <p:spPr>
                <a:xfrm>
                  <a:off x="6830381" y="1557639"/>
                  <a:ext cx="537130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algn="ctr"/>
                  <a:r>
                    <a:rPr lang="id-ID" sz="1600" b="1" dirty="0">
                      <a:solidFill>
                        <a:schemeClr val="bg1">
                          <a:lumMod val="95000"/>
                        </a:schemeClr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01</a:t>
                  </a:r>
                </a:p>
              </p:txBody>
            </p:sp>
            <p:sp>
              <p:nvSpPr>
                <p:cNvPr id="47" name="TextBox 46">
                  <a:extLst>
                    <a:ext uri="{FF2B5EF4-FFF2-40B4-BE49-F238E27FC236}">
                      <a16:creationId xmlns="" xmlns:a16="http://schemas.microsoft.com/office/drawing/2014/main" id="{5EFF0B49-9AB4-4FE9-A4DB-B84CB1E3E530}"/>
                    </a:ext>
                  </a:extLst>
                </p:cNvPr>
                <p:cNvSpPr txBox="1"/>
                <p:nvPr/>
              </p:nvSpPr>
              <p:spPr>
                <a:xfrm>
                  <a:off x="6830381" y="5029769"/>
                  <a:ext cx="537130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algn="ctr"/>
                  <a:r>
                    <a:rPr lang="id-ID" sz="1600" b="1" dirty="0" smtClean="0">
                      <a:solidFill>
                        <a:schemeClr val="bg1">
                          <a:lumMod val="95000"/>
                        </a:schemeClr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0</a:t>
                  </a:r>
                  <a:r>
                    <a:rPr lang="en-US" sz="1600" b="1" dirty="0" smtClean="0">
                      <a:solidFill>
                        <a:schemeClr val="bg1">
                          <a:lumMod val="95000"/>
                        </a:schemeClr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3</a:t>
                  </a:r>
                  <a:endParaRPr lang="id-ID" sz="1600" b="1" dirty="0">
                    <a:solidFill>
                      <a:schemeClr val="bg1">
                        <a:lumMod val="95000"/>
                      </a:schemeClr>
                    </a:solidFill>
                    <a:latin typeface="Segoe UI" panose="020B0502040204020203" pitchFamily="34" charset="0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48" name="TextBox 47">
                  <a:extLst>
                    <a:ext uri="{FF2B5EF4-FFF2-40B4-BE49-F238E27FC236}">
                      <a16:creationId xmlns="" xmlns:a16="http://schemas.microsoft.com/office/drawing/2014/main" id="{1DC7465F-4B9A-4389-874E-C77FD6EC7465}"/>
                    </a:ext>
                  </a:extLst>
                </p:cNvPr>
                <p:cNvSpPr txBox="1"/>
                <p:nvPr/>
              </p:nvSpPr>
              <p:spPr>
                <a:xfrm>
                  <a:off x="4797179" y="1557639"/>
                  <a:ext cx="537130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algn="ctr"/>
                  <a:r>
                    <a:rPr lang="id-ID" sz="1600" b="1" dirty="0" smtClean="0">
                      <a:solidFill>
                        <a:schemeClr val="bg1">
                          <a:lumMod val="95000"/>
                        </a:schemeClr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0</a:t>
                  </a:r>
                  <a:r>
                    <a:rPr lang="en-US" sz="1600" b="1" dirty="0" smtClean="0">
                      <a:solidFill>
                        <a:schemeClr val="bg1">
                          <a:lumMod val="95000"/>
                        </a:schemeClr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6</a:t>
                  </a:r>
                  <a:endParaRPr lang="id-ID" sz="1600" b="1" dirty="0">
                    <a:solidFill>
                      <a:schemeClr val="bg1">
                        <a:lumMod val="95000"/>
                      </a:schemeClr>
                    </a:solidFill>
                    <a:latin typeface="Segoe UI" panose="020B0502040204020203" pitchFamily="34" charset="0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49" name="TextBox 48">
                  <a:extLst>
                    <a:ext uri="{FF2B5EF4-FFF2-40B4-BE49-F238E27FC236}">
                      <a16:creationId xmlns="" xmlns:a16="http://schemas.microsoft.com/office/drawing/2014/main" id="{49B6B330-6114-403F-9E00-CC125F4D66BD}"/>
                    </a:ext>
                  </a:extLst>
                </p:cNvPr>
                <p:cNvSpPr txBox="1"/>
                <p:nvPr/>
              </p:nvSpPr>
              <p:spPr>
                <a:xfrm>
                  <a:off x="4797179" y="5029769"/>
                  <a:ext cx="537130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algn="ctr"/>
                  <a:r>
                    <a:rPr lang="id-ID" sz="1600" b="1" dirty="0" smtClean="0">
                      <a:solidFill>
                        <a:schemeClr val="bg1">
                          <a:lumMod val="95000"/>
                        </a:schemeClr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0</a:t>
                  </a:r>
                  <a:r>
                    <a:rPr lang="en-US" sz="1600" b="1" dirty="0" smtClean="0">
                      <a:solidFill>
                        <a:schemeClr val="bg1">
                          <a:lumMod val="95000"/>
                        </a:schemeClr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4</a:t>
                  </a:r>
                  <a:endParaRPr lang="id-ID" sz="1600" b="1" dirty="0">
                    <a:solidFill>
                      <a:schemeClr val="bg1">
                        <a:lumMod val="95000"/>
                      </a:schemeClr>
                    </a:solidFill>
                    <a:latin typeface="Segoe UI" panose="020B0502040204020203" pitchFamily="34" charset="0"/>
                    <a:cs typeface="Segoe UI" panose="020B0502040204020203" pitchFamily="34" charset="0"/>
                  </a:endParaRPr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="" xmlns:a16="http://schemas.microsoft.com/office/drawing/2014/main" id="{CD335F01-29F0-4CDB-A5D1-B283983ACB4B}"/>
                  </a:ext>
                </a:extLst>
              </p:cNvPr>
              <p:cNvGrpSpPr/>
              <p:nvPr/>
            </p:nvGrpSpPr>
            <p:grpSpPr>
              <a:xfrm>
                <a:off x="3826097" y="3290501"/>
                <a:ext cx="4561049" cy="276999"/>
                <a:chOff x="3826097" y="3290501"/>
                <a:chExt cx="4561049" cy="276999"/>
              </a:xfrm>
            </p:grpSpPr>
            <p:sp>
              <p:nvSpPr>
                <p:cNvPr id="46" name="TextBox 45">
                  <a:extLst>
                    <a:ext uri="{FF2B5EF4-FFF2-40B4-BE49-F238E27FC236}">
                      <a16:creationId xmlns="" xmlns:a16="http://schemas.microsoft.com/office/drawing/2014/main" id="{3A8E51F2-AEFE-4CAB-B2D6-73DE710630FF}"/>
                    </a:ext>
                  </a:extLst>
                </p:cNvPr>
                <p:cNvSpPr txBox="1"/>
                <p:nvPr/>
              </p:nvSpPr>
              <p:spPr>
                <a:xfrm>
                  <a:off x="7850016" y="3290501"/>
                  <a:ext cx="537130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algn="ctr"/>
                  <a:endParaRPr lang="id-ID" sz="1600" b="1" dirty="0">
                    <a:solidFill>
                      <a:schemeClr val="bg1">
                        <a:lumMod val="95000"/>
                      </a:schemeClr>
                    </a:solidFill>
                    <a:latin typeface="Segoe UI" panose="020B0502040204020203" pitchFamily="34" charset="0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50" name="TextBox 49">
                  <a:extLst>
                    <a:ext uri="{FF2B5EF4-FFF2-40B4-BE49-F238E27FC236}">
                      <a16:creationId xmlns="" xmlns:a16="http://schemas.microsoft.com/office/drawing/2014/main" id="{348F74B6-8CF9-40F2-A71C-29B75B467648}"/>
                    </a:ext>
                  </a:extLst>
                </p:cNvPr>
                <p:cNvSpPr txBox="1"/>
                <p:nvPr/>
              </p:nvSpPr>
              <p:spPr>
                <a:xfrm>
                  <a:off x="3826097" y="3290501"/>
                  <a:ext cx="537130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algn="ctr"/>
                  <a:endParaRPr lang="id-ID" sz="1600" b="1" dirty="0">
                    <a:solidFill>
                      <a:schemeClr val="bg1">
                        <a:lumMod val="95000"/>
                      </a:schemeClr>
                    </a:solidFill>
                    <a:latin typeface="Segoe UI" panose="020B0502040204020203" pitchFamily="34" charset="0"/>
                    <a:cs typeface="Segoe UI" panose="020B0502040204020203" pitchFamily="34" charset="0"/>
                  </a:endParaRPr>
                </a:p>
              </p:txBody>
            </p:sp>
          </p:grpSp>
        </p:grpSp>
        <p:sp>
          <p:nvSpPr>
            <p:cNvPr id="58" name="TextBox 57">
              <a:extLst>
                <a:ext uri="{FF2B5EF4-FFF2-40B4-BE49-F238E27FC236}">
                  <a16:creationId xmlns="" xmlns:a16="http://schemas.microsoft.com/office/drawing/2014/main" id="{C41CE996-6A8F-4BF9-9C78-83C6026772F3}"/>
                </a:ext>
              </a:extLst>
            </p:cNvPr>
            <p:cNvSpPr txBox="1"/>
            <p:nvPr/>
          </p:nvSpPr>
          <p:spPr>
            <a:xfrm>
              <a:off x="8743392" y="871898"/>
              <a:ext cx="4256832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2000" dirty="0" err="1" smtClean="0"/>
                <a:t>Pengembangan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fisik</a:t>
              </a:r>
              <a:endParaRPr lang="en-US" sz="2000" dirty="0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="" xmlns:a16="http://schemas.microsoft.com/office/drawing/2014/main" id="{A08424D7-A897-4C2C-BA53-718521C52844}"/>
                </a:ext>
              </a:extLst>
            </p:cNvPr>
            <p:cNvSpPr/>
            <p:nvPr/>
          </p:nvSpPr>
          <p:spPr>
            <a:xfrm>
              <a:off x="7669667" y="734825"/>
              <a:ext cx="406429" cy="809093"/>
            </a:xfrm>
            <a:custGeom>
              <a:avLst/>
              <a:gdLst>
                <a:gd name="connsiteX0" fmla="*/ 590880 w 593629"/>
                <a:gd name="connsiteY0" fmla="*/ 0 h 1181760"/>
                <a:gd name="connsiteX1" fmla="*/ 593629 w 593629"/>
                <a:gd name="connsiteY1" fmla="*/ 277 h 1181760"/>
                <a:gd name="connsiteX2" fmla="*/ 593629 w 593629"/>
                <a:gd name="connsiteY2" fmla="*/ 1181483 h 1181760"/>
                <a:gd name="connsiteX3" fmla="*/ 590880 w 593629"/>
                <a:gd name="connsiteY3" fmla="*/ 1181760 h 1181760"/>
                <a:gd name="connsiteX4" fmla="*/ 0 w 593629"/>
                <a:gd name="connsiteY4" fmla="*/ 590880 h 1181760"/>
                <a:gd name="connsiteX5" fmla="*/ 590880 w 593629"/>
                <a:gd name="connsiteY5" fmla="*/ 0 h 118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3629" h="1181760">
                  <a:moveTo>
                    <a:pt x="590880" y="0"/>
                  </a:moveTo>
                  <a:lnTo>
                    <a:pt x="593629" y="277"/>
                  </a:lnTo>
                  <a:lnTo>
                    <a:pt x="593629" y="1181483"/>
                  </a:lnTo>
                  <a:lnTo>
                    <a:pt x="590880" y="1181760"/>
                  </a:lnTo>
                  <a:cubicBezTo>
                    <a:pt x="264546" y="1181760"/>
                    <a:pt x="0" y="917214"/>
                    <a:pt x="0" y="590880"/>
                  </a:cubicBezTo>
                  <a:cubicBezTo>
                    <a:pt x="0" y="264546"/>
                    <a:pt x="264546" y="0"/>
                    <a:pt x="590880" y="0"/>
                  </a:cubicBezTo>
                  <a:close/>
                </a:path>
              </a:pathLst>
            </a:custGeom>
            <a:solidFill>
              <a:srgbClr val="3811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="" xmlns:a16="http://schemas.microsoft.com/office/drawing/2014/main" id="{9C82E61C-D6AC-406C-86A1-3A188E26B65E}"/>
                </a:ext>
              </a:extLst>
            </p:cNvPr>
            <p:cNvSpPr txBox="1"/>
            <p:nvPr/>
          </p:nvSpPr>
          <p:spPr>
            <a:xfrm>
              <a:off x="8874509" y="5577922"/>
              <a:ext cx="4256834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2000" dirty="0" err="1" smtClean="0"/>
                <a:t>Pengembangan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kognitif</a:t>
              </a:r>
              <a:endParaRPr lang="en-US" sz="2000" dirty="0">
                <a:cs typeface="Arial" panose="020B0604020202020204" pitchFamily="34" charset="0"/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="" xmlns:a16="http://schemas.microsoft.com/office/drawing/2014/main" id="{F2DE404D-DEE2-4A14-AD08-B31DDAB58B07}"/>
                </a:ext>
              </a:extLst>
            </p:cNvPr>
            <p:cNvSpPr/>
            <p:nvPr/>
          </p:nvSpPr>
          <p:spPr>
            <a:xfrm>
              <a:off x="7669667" y="5386588"/>
              <a:ext cx="406429" cy="809093"/>
            </a:xfrm>
            <a:custGeom>
              <a:avLst/>
              <a:gdLst>
                <a:gd name="connsiteX0" fmla="*/ 590880 w 593629"/>
                <a:gd name="connsiteY0" fmla="*/ 0 h 1181760"/>
                <a:gd name="connsiteX1" fmla="*/ 593629 w 593629"/>
                <a:gd name="connsiteY1" fmla="*/ 277 h 1181760"/>
                <a:gd name="connsiteX2" fmla="*/ 593629 w 593629"/>
                <a:gd name="connsiteY2" fmla="*/ 1181483 h 1181760"/>
                <a:gd name="connsiteX3" fmla="*/ 590880 w 593629"/>
                <a:gd name="connsiteY3" fmla="*/ 1181760 h 1181760"/>
                <a:gd name="connsiteX4" fmla="*/ 0 w 593629"/>
                <a:gd name="connsiteY4" fmla="*/ 590880 h 1181760"/>
                <a:gd name="connsiteX5" fmla="*/ 590880 w 593629"/>
                <a:gd name="connsiteY5" fmla="*/ 0 h 118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3629" h="1181760">
                  <a:moveTo>
                    <a:pt x="590880" y="0"/>
                  </a:moveTo>
                  <a:lnTo>
                    <a:pt x="593629" y="277"/>
                  </a:lnTo>
                  <a:lnTo>
                    <a:pt x="593629" y="1181483"/>
                  </a:lnTo>
                  <a:lnTo>
                    <a:pt x="590880" y="1181760"/>
                  </a:lnTo>
                  <a:cubicBezTo>
                    <a:pt x="264546" y="1181760"/>
                    <a:pt x="0" y="917214"/>
                    <a:pt x="0" y="590880"/>
                  </a:cubicBezTo>
                  <a:cubicBezTo>
                    <a:pt x="0" y="264546"/>
                    <a:pt x="264546" y="0"/>
                    <a:pt x="590880" y="0"/>
                  </a:cubicBezTo>
                  <a:close/>
                </a:path>
              </a:pathLst>
            </a:custGeom>
            <a:solidFill>
              <a:srgbClr val="FF74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>
              <a:extLst>
                <a:ext uri="{FF2B5EF4-FFF2-40B4-BE49-F238E27FC236}">
                  <a16:creationId xmlns="" xmlns:a16="http://schemas.microsoft.com/office/drawing/2014/main" id="{969FB57D-B155-4F66-B272-CCCCFFC51965}"/>
                </a:ext>
              </a:extLst>
            </p:cNvPr>
            <p:cNvSpPr txBox="1"/>
            <p:nvPr/>
          </p:nvSpPr>
          <p:spPr>
            <a:xfrm flipH="1">
              <a:off x="-612206" y="991281"/>
              <a:ext cx="406840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r"/>
              <a:r>
                <a:rPr lang="en-US" sz="2000" dirty="0" err="1" smtClean="0"/>
                <a:t>Pengembangan</a:t>
              </a:r>
              <a:r>
                <a:rPr lang="en-US" sz="2000" dirty="0" smtClean="0"/>
                <a:t> moral </a:t>
              </a:r>
              <a:r>
                <a:rPr lang="en-US" sz="2000" dirty="0" err="1" smtClean="0"/>
                <a:t>dan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nilai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nilai</a:t>
              </a:r>
              <a:r>
                <a:rPr lang="en-US" sz="2000" dirty="0" smtClean="0"/>
                <a:t> agama</a:t>
              </a:r>
              <a:endParaRPr lang="en-US" sz="2000" dirty="0">
                <a:cs typeface="Arial" panose="020B0604020202020204" pitchFamily="34" charset="0"/>
              </a:endParaRPr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="" xmlns:a16="http://schemas.microsoft.com/office/drawing/2014/main" id="{1BEC2964-36FF-4A29-9A3D-7D0920D84E5F}"/>
                </a:ext>
              </a:extLst>
            </p:cNvPr>
            <p:cNvSpPr/>
            <p:nvPr/>
          </p:nvSpPr>
          <p:spPr>
            <a:xfrm flipH="1">
              <a:off x="4107880" y="734825"/>
              <a:ext cx="406429" cy="809093"/>
            </a:xfrm>
            <a:custGeom>
              <a:avLst/>
              <a:gdLst>
                <a:gd name="connsiteX0" fmla="*/ 590880 w 593629"/>
                <a:gd name="connsiteY0" fmla="*/ 0 h 1181760"/>
                <a:gd name="connsiteX1" fmla="*/ 593629 w 593629"/>
                <a:gd name="connsiteY1" fmla="*/ 277 h 1181760"/>
                <a:gd name="connsiteX2" fmla="*/ 593629 w 593629"/>
                <a:gd name="connsiteY2" fmla="*/ 1181483 h 1181760"/>
                <a:gd name="connsiteX3" fmla="*/ 590880 w 593629"/>
                <a:gd name="connsiteY3" fmla="*/ 1181760 h 1181760"/>
                <a:gd name="connsiteX4" fmla="*/ 0 w 593629"/>
                <a:gd name="connsiteY4" fmla="*/ 590880 h 1181760"/>
                <a:gd name="connsiteX5" fmla="*/ 590880 w 593629"/>
                <a:gd name="connsiteY5" fmla="*/ 0 h 118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3629" h="1181760">
                  <a:moveTo>
                    <a:pt x="590880" y="0"/>
                  </a:moveTo>
                  <a:lnTo>
                    <a:pt x="593629" y="277"/>
                  </a:lnTo>
                  <a:lnTo>
                    <a:pt x="593629" y="1181483"/>
                  </a:lnTo>
                  <a:lnTo>
                    <a:pt x="590880" y="1181760"/>
                  </a:lnTo>
                  <a:cubicBezTo>
                    <a:pt x="264546" y="1181760"/>
                    <a:pt x="0" y="917214"/>
                    <a:pt x="0" y="590880"/>
                  </a:cubicBezTo>
                  <a:cubicBezTo>
                    <a:pt x="0" y="264546"/>
                    <a:pt x="264546" y="0"/>
                    <a:pt x="590880" y="0"/>
                  </a:cubicBezTo>
                  <a:close/>
                </a:path>
              </a:pathLst>
            </a:custGeom>
            <a:solidFill>
              <a:srgbClr val="0F8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TextBox 84">
              <a:extLst>
                <a:ext uri="{FF2B5EF4-FFF2-40B4-BE49-F238E27FC236}">
                  <a16:creationId xmlns="" xmlns:a16="http://schemas.microsoft.com/office/drawing/2014/main" id="{05B60839-0159-4BF7-9051-FD1857580BBC}"/>
                </a:ext>
              </a:extLst>
            </p:cNvPr>
            <p:cNvSpPr txBox="1"/>
            <p:nvPr/>
          </p:nvSpPr>
          <p:spPr>
            <a:xfrm flipH="1">
              <a:off x="595972" y="5577922"/>
              <a:ext cx="3724849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2000" dirty="0" err="1" smtClean="0"/>
                <a:t>Pengembangan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sosio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emosional</a:t>
              </a:r>
              <a:endParaRPr lang="en-US" sz="2000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="" xmlns:a16="http://schemas.microsoft.com/office/drawing/2014/main" id="{C637613C-E76B-4840-BF86-995174F7BDC1}"/>
                </a:ext>
              </a:extLst>
            </p:cNvPr>
            <p:cNvSpPr/>
            <p:nvPr/>
          </p:nvSpPr>
          <p:spPr>
            <a:xfrm flipH="1">
              <a:off x="4107880" y="5386588"/>
              <a:ext cx="406429" cy="809093"/>
            </a:xfrm>
            <a:custGeom>
              <a:avLst/>
              <a:gdLst>
                <a:gd name="connsiteX0" fmla="*/ 590880 w 593629"/>
                <a:gd name="connsiteY0" fmla="*/ 0 h 1181760"/>
                <a:gd name="connsiteX1" fmla="*/ 593629 w 593629"/>
                <a:gd name="connsiteY1" fmla="*/ 277 h 1181760"/>
                <a:gd name="connsiteX2" fmla="*/ 593629 w 593629"/>
                <a:gd name="connsiteY2" fmla="*/ 1181483 h 1181760"/>
                <a:gd name="connsiteX3" fmla="*/ 590880 w 593629"/>
                <a:gd name="connsiteY3" fmla="*/ 1181760 h 1181760"/>
                <a:gd name="connsiteX4" fmla="*/ 0 w 593629"/>
                <a:gd name="connsiteY4" fmla="*/ 590880 h 1181760"/>
                <a:gd name="connsiteX5" fmla="*/ 590880 w 593629"/>
                <a:gd name="connsiteY5" fmla="*/ 0 h 118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3629" h="1181760">
                  <a:moveTo>
                    <a:pt x="590880" y="0"/>
                  </a:moveTo>
                  <a:lnTo>
                    <a:pt x="593629" y="277"/>
                  </a:lnTo>
                  <a:lnTo>
                    <a:pt x="593629" y="1181483"/>
                  </a:lnTo>
                  <a:lnTo>
                    <a:pt x="590880" y="1181760"/>
                  </a:lnTo>
                  <a:cubicBezTo>
                    <a:pt x="264546" y="1181760"/>
                    <a:pt x="0" y="917214"/>
                    <a:pt x="0" y="590880"/>
                  </a:cubicBezTo>
                  <a:cubicBezTo>
                    <a:pt x="0" y="264546"/>
                    <a:pt x="264546" y="0"/>
                    <a:pt x="590880" y="0"/>
                  </a:cubicBezTo>
                  <a:close/>
                </a:path>
              </a:pathLst>
            </a:custGeom>
            <a:solidFill>
              <a:srgbClr val="2BB0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9" name="Group 108">
              <a:extLst>
                <a:ext uri="{FF2B5EF4-FFF2-40B4-BE49-F238E27FC236}">
                  <a16:creationId xmlns="" xmlns:a16="http://schemas.microsoft.com/office/drawing/2014/main" id="{DE06A546-5BDD-4166-B280-6C01677CBDD0}"/>
                </a:ext>
              </a:extLst>
            </p:cNvPr>
            <p:cNvGrpSpPr/>
            <p:nvPr/>
          </p:nvGrpSpPr>
          <p:grpSpPr>
            <a:xfrm>
              <a:off x="8259690" y="5645084"/>
              <a:ext cx="284163" cy="292100"/>
              <a:chOff x="2016125" y="-1685925"/>
              <a:chExt cx="284163" cy="292100"/>
            </a:xfrm>
            <a:solidFill>
              <a:srgbClr val="FF7437"/>
            </a:solidFill>
          </p:grpSpPr>
          <p:sp>
            <p:nvSpPr>
              <p:cNvPr id="17" name="Freeform 5">
                <a:extLst>
                  <a:ext uri="{FF2B5EF4-FFF2-40B4-BE49-F238E27FC236}">
                    <a16:creationId xmlns="" xmlns:a16="http://schemas.microsoft.com/office/drawing/2014/main" id="{0FB370AE-C129-44E5-909B-C30835DD82A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127250" y="-1685925"/>
                <a:ext cx="173038" cy="171450"/>
              </a:xfrm>
              <a:custGeom>
                <a:avLst/>
                <a:gdLst>
                  <a:gd name="T0" fmla="*/ 55 w 58"/>
                  <a:gd name="T1" fmla="*/ 2 h 57"/>
                  <a:gd name="T2" fmla="*/ 46 w 58"/>
                  <a:gd name="T3" fmla="*/ 3 h 57"/>
                  <a:gd name="T4" fmla="*/ 41 w 58"/>
                  <a:gd name="T5" fmla="*/ 10 h 57"/>
                  <a:gd name="T6" fmla="*/ 26 w 58"/>
                  <a:gd name="T7" fmla="*/ 5 h 57"/>
                  <a:gd name="T8" fmla="*/ 7 w 58"/>
                  <a:gd name="T9" fmla="*/ 14 h 57"/>
                  <a:gd name="T10" fmla="*/ 7 w 58"/>
                  <a:gd name="T11" fmla="*/ 17 h 57"/>
                  <a:gd name="T12" fmla="*/ 0 w 58"/>
                  <a:gd name="T13" fmla="*/ 32 h 57"/>
                  <a:gd name="T14" fmla="*/ 0 w 58"/>
                  <a:gd name="T15" fmla="*/ 33 h 57"/>
                  <a:gd name="T16" fmla="*/ 9 w 58"/>
                  <a:gd name="T17" fmla="*/ 33 h 57"/>
                  <a:gd name="T18" fmla="*/ 15 w 58"/>
                  <a:gd name="T19" fmla="*/ 39 h 57"/>
                  <a:gd name="T20" fmla="*/ 13 w 58"/>
                  <a:gd name="T21" fmla="*/ 53 h 57"/>
                  <a:gd name="T22" fmla="*/ 26 w 58"/>
                  <a:gd name="T23" fmla="*/ 57 h 57"/>
                  <a:gd name="T24" fmla="*/ 52 w 58"/>
                  <a:gd name="T25" fmla="*/ 31 h 57"/>
                  <a:gd name="T26" fmla="*/ 49 w 58"/>
                  <a:gd name="T27" fmla="*/ 19 h 57"/>
                  <a:gd name="T28" fmla="*/ 56 w 58"/>
                  <a:gd name="T29" fmla="*/ 11 h 57"/>
                  <a:gd name="T30" fmla="*/ 55 w 58"/>
                  <a:gd name="T31" fmla="*/ 2 h 57"/>
                  <a:gd name="T32" fmla="*/ 53 w 58"/>
                  <a:gd name="T33" fmla="*/ 8 h 57"/>
                  <a:gd name="T34" fmla="*/ 28 w 58"/>
                  <a:gd name="T35" fmla="*/ 41 h 57"/>
                  <a:gd name="T36" fmla="*/ 27 w 58"/>
                  <a:gd name="T37" fmla="*/ 42 h 57"/>
                  <a:gd name="T38" fmla="*/ 26 w 58"/>
                  <a:gd name="T39" fmla="*/ 42 h 57"/>
                  <a:gd name="T40" fmla="*/ 25 w 58"/>
                  <a:gd name="T41" fmla="*/ 41 h 57"/>
                  <a:gd name="T42" fmla="*/ 14 w 58"/>
                  <a:gd name="T43" fmla="*/ 30 h 57"/>
                  <a:gd name="T44" fmla="*/ 14 w 58"/>
                  <a:gd name="T45" fmla="*/ 28 h 57"/>
                  <a:gd name="T46" fmla="*/ 17 w 58"/>
                  <a:gd name="T47" fmla="*/ 28 h 57"/>
                  <a:gd name="T48" fmla="*/ 26 w 58"/>
                  <a:gd name="T49" fmla="*/ 37 h 57"/>
                  <a:gd name="T50" fmla="*/ 49 w 58"/>
                  <a:gd name="T51" fmla="*/ 6 h 57"/>
                  <a:gd name="T52" fmla="*/ 52 w 58"/>
                  <a:gd name="T53" fmla="*/ 5 h 57"/>
                  <a:gd name="T54" fmla="*/ 53 w 58"/>
                  <a:gd name="T55" fmla="*/ 8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58" h="57">
                    <a:moveTo>
                      <a:pt x="55" y="2"/>
                    </a:moveTo>
                    <a:cubicBezTo>
                      <a:pt x="52" y="0"/>
                      <a:pt x="48" y="1"/>
                      <a:pt x="46" y="3"/>
                    </a:cubicBezTo>
                    <a:cubicBezTo>
                      <a:pt x="41" y="10"/>
                      <a:pt x="41" y="10"/>
                      <a:pt x="41" y="10"/>
                    </a:cubicBezTo>
                    <a:cubicBezTo>
                      <a:pt x="37" y="7"/>
                      <a:pt x="32" y="5"/>
                      <a:pt x="26" y="5"/>
                    </a:cubicBezTo>
                    <a:cubicBezTo>
                      <a:pt x="18" y="5"/>
                      <a:pt x="11" y="8"/>
                      <a:pt x="7" y="14"/>
                    </a:cubicBezTo>
                    <a:cubicBezTo>
                      <a:pt x="7" y="15"/>
                      <a:pt x="7" y="16"/>
                      <a:pt x="7" y="17"/>
                    </a:cubicBezTo>
                    <a:cubicBezTo>
                      <a:pt x="7" y="23"/>
                      <a:pt x="4" y="28"/>
                      <a:pt x="0" y="32"/>
                    </a:cubicBezTo>
                    <a:cubicBezTo>
                      <a:pt x="0" y="32"/>
                      <a:pt x="0" y="33"/>
                      <a:pt x="0" y="33"/>
                    </a:cubicBezTo>
                    <a:cubicBezTo>
                      <a:pt x="9" y="33"/>
                      <a:pt x="9" y="33"/>
                      <a:pt x="9" y="33"/>
                    </a:cubicBezTo>
                    <a:cubicBezTo>
                      <a:pt x="12" y="33"/>
                      <a:pt x="15" y="36"/>
                      <a:pt x="15" y="39"/>
                    </a:cubicBezTo>
                    <a:cubicBezTo>
                      <a:pt x="15" y="44"/>
                      <a:pt x="14" y="49"/>
                      <a:pt x="13" y="53"/>
                    </a:cubicBezTo>
                    <a:cubicBezTo>
                      <a:pt x="17" y="56"/>
                      <a:pt x="21" y="57"/>
                      <a:pt x="26" y="57"/>
                    </a:cubicBezTo>
                    <a:cubicBezTo>
                      <a:pt x="40" y="57"/>
                      <a:pt x="52" y="45"/>
                      <a:pt x="52" y="31"/>
                    </a:cubicBezTo>
                    <a:cubicBezTo>
                      <a:pt x="52" y="27"/>
                      <a:pt x="51" y="23"/>
                      <a:pt x="49" y="19"/>
                    </a:cubicBezTo>
                    <a:cubicBezTo>
                      <a:pt x="56" y="11"/>
                      <a:pt x="56" y="11"/>
                      <a:pt x="56" y="11"/>
                    </a:cubicBezTo>
                    <a:cubicBezTo>
                      <a:pt x="58" y="8"/>
                      <a:pt x="57" y="4"/>
                      <a:pt x="55" y="2"/>
                    </a:cubicBezTo>
                    <a:close/>
                    <a:moveTo>
                      <a:pt x="53" y="8"/>
                    </a:moveTo>
                    <a:cubicBezTo>
                      <a:pt x="28" y="41"/>
                      <a:pt x="28" y="41"/>
                      <a:pt x="28" y="41"/>
                    </a:cubicBezTo>
                    <a:cubicBezTo>
                      <a:pt x="28" y="41"/>
                      <a:pt x="27" y="42"/>
                      <a:pt x="27" y="42"/>
                    </a:cubicBezTo>
                    <a:cubicBezTo>
                      <a:pt x="27" y="42"/>
                      <a:pt x="26" y="42"/>
                      <a:pt x="26" y="42"/>
                    </a:cubicBezTo>
                    <a:cubicBezTo>
                      <a:pt x="26" y="42"/>
                      <a:pt x="25" y="41"/>
                      <a:pt x="25" y="41"/>
                    </a:cubicBezTo>
                    <a:cubicBezTo>
                      <a:pt x="14" y="30"/>
                      <a:pt x="14" y="30"/>
                      <a:pt x="14" y="30"/>
                    </a:cubicBezTo>
                    <a:cubicBezTo>
                      <a:pt x="14" y="30"/>
                      <a:pt x="14" y="28"/>
                      <a:pt x="14" y="28"/>
                    </a:cubicBezTo>
                    <a:cubicBezTo>
                      <a:pt x="15" y="27"/>
                      <a:pt x="16" y="27"/>
                      <a:pt x="17" y="28"/>
                    </a:cubicBezTo>
                    <a:cubicBezTo>
                      <a:pt x="26" y="37"/>
                      <a:pt x="26" y="37"/>
                      <a:pt x="26" y="37"/>
                    </a:cubicBezTo>
                    <a:cubicBezTo>
                      <a:pt x="49" y="6"/>
                      <a:pt x="49" y="6"/>
                      <a:pt x="49" y="6"/>
                    </a:cubicBezTo>
                    <a:cubicBezTo>
                      <a:pt x="50" y="5"/>
                      <a:pt x="51" y="5"/>
                      <a:pt x="52" y="5"/>
                    </a:cubicBezTo>
                    <a:cubicBezTo>
                      <a:pt x="53" y="6"/>
                      <a:pt x="53" y="7"/>
                      <a:pt x="53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Oval 6">
                <a:extLst>
                  <a:ext uri="{FF2B5EF4-FFF2-40B4-BE49-F238E27FC236}">
                    <a16:creationId xmlns="" xmlns:a16="http://schemas.microsoft.com/office/drawing/2014/main" id="{7D15456D-BA40-446D-9EEF-93ACA72239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9938" y="-1682750"/>
                <a:ext cx="95250" cy="968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7">
                <a:extLst>
                  <a:ext uri="{FF2B5EF4-FFF2-40B4-BE49-F238E27FC236}">
                    <a16:creationId xmlns="" xmlns:a16="http://schemas.microsoft.com/office/drawing/2014/main" id="{7DEC21CB-DA59-4EEA-99EE-B5814B57C0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6125" y="-1574800"/>
                <a:ext cx="142875" cy="180975"/>
              </a:xfrm>
              <a:custGeom>
                <a:avLst/>
                <a:gdLst>
                  <a:gd name="T0" fmla="*/ 46 w 48"/>
                  <a:gd name="T1" fmla="*/ 0 h 60"/>
                  <a:gd name="T2" fmla="*/ 28 w 48"/>
                  <a:gd name="T3" fmla="*/ 0 h 60"/>
                  <a:gd name="T4" fmla="*/ 30 w 48"/>
                  <a:gd name="T5" fmla="*/ 27 h 60"/>
                  <a:gd name="T6" fmla="*/ 24 w 48"/>
                  <a:gd name="T7" fmla="*/ 33 h 60"/>
                  <a:gd name="T8" fmla="*/ 18 w 48"/>
                  <a:gd name="T9" fmla="*/ 27 h 60"/>
                  <a:gd name="T10" fmla="*/ 20 w 48"/>
                  <a:gd name="T11" fmla="*/ 0 h 60"/>
                  <a:gd name="T12" fmla="*/ 2 w 48"/>
                  <a:gd name="T13" fmla="*/ 0 h 60"/>
                  <a:gd name="T14" fmla="*/ 0 w 48"/>
                  <a:gd name="T15" fmla="*/ 2 h 60"/>
                  <a:gd name="T16" fmla="*/ 14 w 48"/>
                  <a:gd name="T17" fmla="*/ 33 h 60"/>
                  <a:gd name="T18" fmla="*/ 14 w 48"/>
                  <a:gd name="T19" fmla="*/ 58 h 60"/>
                  <a:gd name="T20" fmla="*/ 16 w 48"/>
                  <a:gd name="T21" fmla="*/ 60 h 60"/>
                  <a:gd name="T22" fmla="*/ 32 w 48"/>
                  <a:gd name="T23" fmla="*/ 60 h 60"/>
                  <a:gd name="T24" fmla="*/ 34 w 48"/>
                  <a:gd name="T25" fmla="*/ 58 h 60"/>
                  <a:gd name="T26" fmla="*/ 34 w 48"/>
                  <a:gd name="T27" fmla="*/ 33 h 60"/>
                  <a:gd name="T28" fmla="*/ 48 w 48"/>
                  <a:gd name="T29" fmla="*/ 2 h 60"/>
                  <a:gd name="T30" fmla="*/ 46 w 48"/>
                  <a:gd name="T31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" h="60">
                    <a:moveTo>
                      <a:pt x="46" y="0"/>
                    </a:moveTo>
                    <a:cubicBezTo>
                      <a:pt x="28" y="0"/>
                      <a:pt x="28" y="0"/>
                      <a:pt x="28" y="0"/>
                    </a:cubicBezTo>
                    <a:cubicBezTo>
                      <a:pt x="30" y="27"/>
                      <a:pt x="30" y="27"/>
                      <a:pt x="30" y="27"/>
                    </a:cubicBezTo>
                    <a:cubicBezTo>
                      <a:pt x="24" y="33"/>
                      <a:pt x="24" y="33"/>
                      <a:pt x="24" y="33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16"/>
                      <a:pt x="5" y="27"/>
                      <a:pt x="14" y="33"/>
                    </a:cubicBezTo>
                    <a:cubicBezTo>
                      <a:pt x="14" y="58"/>
                      <a:pt x="14" y="58"/>
                      <a:pt x="14" y="58"/>
                    </a:cubicBezTo>
                    <a:cubicBezTo>
                      <a:pt x="14" y="59"/>
                      <a:pt x="15" y="60"/>
                      <a:pt x="16" y="60"/>
                    </a:cubicBezTo>
                    <a:cubicBezTo>
                      <a:pt x="32" y="60"/>
                      <a:pt x="32" y="60"/>
                      <a:pt x="32" y="60"/>
                    </a:cubicBezTo>
                    <a:cubicBezTo>
                      <a:pt x="33" y="60"/>
                      <a:pt x="34" y="59"/>
                      <a:pt x="34" y="58"/>
                    </a:cubicBezTo>
                    <a:cubicBezTo>
                      <a:pt x="34" y="33"/>
                      <a:pt x="34" y="33"/>
                      <a:pt x="34" y="33"/>
                    </a:cubicBezTo>
                    <a:cubicBezTo>
                      <a:pt x="43" y="27"/>
                      <a:pt x="48" y="16"/>
                      <a:pt x="48" y="2"/>
                    </a:cubicBezTo>
                    <a:cubicBezTo>
                      <a:pt x="48" y="1"/>
                      <a:pt x="47" y="0"/>
                      <a:pt x="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="" xmlns:a16="http://schemas.microsoft.com/office/drawing/2014/main" id="{3FC33CBB-EFA4-40AC-8D0F-AC9BD47490F9}"/>
                </a:ext>
              </a:extLst>
            </p:cNvPr>
            <p:cNvGrpSpPr/>
            <p:nvPr/>
          </p:nvGrpSpPr>
          <p:grpSpPr>
            <a:xfrm>
              <a:off x="3641710" y="1012594"/>
              <a:ext cx="280988" cy="288925"/>
              <a:chOff x="292100" y="-1104900"/>
              <a:chExt cx="280988" cy="288925"/>
            </a:xfrm>
            <a:solidFill>
              <a:srgbClr val="0F8CCB"/>
            </a:solidFill>
          </p:grpSpPr>
          <p:sp>
            <p:nvSpPr>
              <p:cNvPr id="20" name="Freeform 8">
                <a:extLst>
                  <a:ext uri="{FF2B5EF4-FFF2-40B4-BE49-F238E27FC236}">
                    <a16:creationId xmlns="" xmlns:a16="http://schemas.microsoft.com/office/drawing/2014/main" id="{B0A34B54-E18C-4D73-B311-F8C578305A0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66725" y="-1081088"/>
                <a:ext cx="82550" cy="107950"/>
              </a:xfrm>
              <a:custGeom>
                <a:avLst/>
                <a:gdLst>
                  <a:gd name="T0" fmla="*/ 28 w 28"/>
                  <a:gd name="T1" fmla="*/ 14 h 36"/>
                  <a:gd name="T2" fmla="*/ 14 w 28"/>
                  <a:gd name="T3" fmla="*/ 0 h 36"/>
                  <a:gd name="T4" fmla="*/ 0 w 28"/>
                  <a:gd name="T5" fmla="*/ 14 h 36"/>
                  <a:gd name="T6" fmla="*/ 8 w 28"/>
                  <a:gd name="T7" fmla="*/ 27 h 36"/>
                  <a:gd name="T8" fmla="*/ 8 w 28"/>
                  <a:gd name="T9" fmla="*/ 34 h 36"/>
                  <a:gd name="T10" fmla="*/ 10 w 28"/>
                  <a:gd name="T11" fmla="*/ 36 h 36"/>
                  <a:gd name="T12" fmla="*/ 18 w 28"/>
                  <a:gd name="T13" fmla="*/ 36 h 36"/>
                  <a:gd name="T14" fmla="*/ 20 w 28"/>
                  <a:gd name="T15" fmla="*/ 34 h 36"/>
                  <a:gd name="T16" fmla="*/ 20 w 28"/>
                  <a:gd name="T17" fmla="*/ 27 h 36"/>
                  <a:gd name="T18" fmla="*/ 28 w 28"/>
                  <a:gd name="T19" fmla="*/ 14 h 36"/>
                  <a:gd name="T20" fmla="*/ 14 w 28"/>
                  <a:gd name="T21" fmla="*/ 24 h 36"/>
                  <a:gd name="T22" fmla="*/ 4 w 28"/>
                  <a:gd name="T23" fmla="*/ 14 h 36"/>
                  <a:gd name="T24" fmla="*/ 14 w 28"/>
                  <a:gd name="T25" fmla="*/ 4 h 36"/>
                  <a:gd name="T26" fmla="*/ 24 w 28"/>
                  <a:gd name="T27" fmla="*/ 14 h 36"/>
                  <a:gd name="T28" fmla="*/ 14 w 28"/>
                  <a:gd name="T29" fmla="*/ 24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8" h="36">
                    <a:moveTo>
                      <a:pt x="28" y="14"/>
                    </a:moveTo>
                    <a:cubicBezTo>
                      <a:pt x="28" y="6"/>
                      <a:pt x="22" y="0"/>
                      <a:pt x="14" y="0"/>
                    </a:cubicBezTo>
                    <a:cubicBezTo>
                      <a:pt x="6" y="0"/>
                      <a:pt x="0" y="6"/>
                      <a:pt x="0" y="14"/>
                    </a:cubicBezTo>
                    <a:cubicBezTo>
                      <a:pt x="0" y="20"/>
                      <a:pt x="3" y="24"/>
                      <a:pt x="8" y="27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9" y="36"/>
                      <a:pt x="10" y="36"/>
                    </a:cubicBezTo>
                    <a:cubicBezTo>
                      <a:pt x="18" y="36"/>
                      <a:pt x="18" y="36"/>
                      <a:pt x="18" y="36"/>
                    </a:cubicBezTo>
                    <a:cubicBezTo>
                      <a:pt x="19" y="36"/>
                      <a:pt x="20" y="35"/>
                      <a:pt x="20" y="34"/>
                    </a:cubicBezTo>
                    <a:cubicBezTo>
                      <a:pt x="20" y="27"/>
                      <a:pt x="20" y="27"/>
                      <a:pt x="20" y="27"/>
                    </a:cubicBezTo>
                    <a:cubicBezTo>
                      <a:pt x="25" y="24"/>
                      <a:pt x="28" y="20"/>
                      <a:pt x="28" y="14"/>
                    </a:cubicBezTo>
                    <a:close/>
                    <a:moveTo>
                      <a:pt x="14" y="24"/>
                    </a:moveTo>
                    <a:cubicBezTo>
                      <a:pt x="9" y="24"/>
                      <a:pt x="4" y="20"/>
                      <a:pt x="4" y="14"/>
                    </a:cubicBezTo>
                    <a:cubicBezTo>
                      <a:pt x="4" y="8"/>
                      <a:pt x="9" y="4"/>
                      <a:pt x="14" y="4"/>
                    </a:cubicBezTo>
                    <a:cubicBezTo>
                      <a:pt x="20" y="4"/>
                      <a:pt x="24" y="8"/>
                      <a:pt x="24" y="14"/>
                    </a:cubicBezTo>
                    <a:cubicBezTo>
                      <a:pt x="24" y="20"/>
                      <a:pt x="20" y="24"/>
                      <a:pt x="14" y="2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Rectangle 9">
                <a:extLst>
                  <a:ext uri="{FF2B5EF4-FFF2-40B4-BE49-F238E27FC236}">
                    <a16:creationId xmlns="" xmlns:a16="http://schemas.microsoft.com/office/drawing/2014/main" id="{ED69FF32-7094-4C8E-A9D5-7B135066AE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650" y="-1104900"/>
                <a:ext cx="12700" cy="127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10">
                <a:extLst>
                  <a:ext uri="{FF2B5EF4-FFF2-40B4-BE49-F238E27FC236}">
                    <a16:creationId xmlns="" xmlns:a16="http://schemas.microsoft.com/office/drawing/2014/main" id="{CB084147-C1D8-4D57-ABB4-D02B0A7A9B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1338" y="-1089025"/>
                <a:ext cx="17463" cy="17463"/>
              </a:xfrm>
              <a:custGeom>
                <a:avLst/>
                <a:gdLst>
                  <a:gd name="T0" fmla="*/ 5 w 11"/>
                  <a:gd name="T1" fmla="*/ 11 h 11"/>
                  <a:gd name="T2" fmla="*/ 0 w 11"/>
                  <a:gd name="T3" fmla="*/ 5 h 11"/>
                  <a:gd name="T4" fmla="*/ 5 w 11"/>
                  <a:gd name="T5" fmla="*/ 0 h 11"/>
                  <a:gd name="T6" fmla="*/ 11 w 11"/>
                  <a:gd name="T7" fmla="*/ 5 h 11"/>
                  <a:gd name="T8" fmla="*/ 5 w 11"/>
                  <a:gd name="T9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1">
                    <a:moveTo>
                      <a:pt x="5" y="11"/>
                    </a:moveTo>
                    <a:lnTo>
                      <a:pt x="0" y="5"/>
                    </a:lnTo>
                    <a:lnTo>
                      <a:pt x="5" y="0"/>
                    </a:lnTo>
                    <a:lnTo>
                      <a:pt x="11" y="5"/>
                    </a:lnTo>
                    <a:lnTo>
                      <a:pt x="5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Rectangle 11">
                <a:extLst>
                  <a:ext uri="{FF2B5EF4-FFF2-40B4-BE49-F238E27FC236}">
                    <a16:creationId xmlns="" xmlns:a16="http://schemas.microsoft.com/office/drawing/2014/main" id="{71D90E31-A736-491A-B5A9-D4DFADAB3C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1975" y="-1044575"/>
                <a:ext cx="11113" cy="127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12">
                <a:extLst>
                  <a:ext uri="{FF2B5EF4-FFF2-40B4-BE49-F238E27FC236}">
                    <a16:creationId xmlns="" xmlns:a16="http://schemas.microsoft.com/office/drawing/2014/main" id="{D3705BDA-7CDA-485C-A71E-C9B2EF7152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1338" y="-1004888"/>
                <a:ext cx="17463" cy="17463"/>
              </a:xfrm>
              <a:custGeom>
                <a:avLst/>
                <a:gdLst>
                  <a:gd name="T0" fmla="*/ 5 w 11"/>
                  <a:gd name="T1" fmla="*/ 11 h 11"/>
                  <a:gd name="T2" fmla="*/ 0 w 11"/>
                  <a:gd name="T3" fmla="*/ 5 h 11"/>
                  <a:gd name="T4" fmla="*/ 5 w 11"/>
                  <a:gd name="T5" fmla="*/ 0 h 11"/>
                  <a:gd name="T6" fmla="*/ 11 w 11"/>
                  <a:gd name="T7" fmla="*/ 5 h 11"/>
                  <a:gd name="T8" fmla="*/ 5 w 11"/>
                  <a:gd name="T9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1">
                    <a:moveTo>
                      <a:pt x="5" y="11"/>
                    </a:moveTo>
                    <a:lnTo>
                      <a:pt x="0" y="5"/>
                    </a:lnTo>
                    <a:lnTo>
                      <a:pt x="5" y="0"/>
                    </a:lnTo>
                    <a:lnTo>
                      <a:pt x="11" y="5"/>
                    </a:lnTo>
                    <a:lnTo>
                      <a:pt x="5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13">
                <a:extLst>
                  <a:ext uri="{FF2B5EF4-FFF2-40B4-BE49-F238E27FC236}">
                    <a16:creationId xmlns="" xmlns:a16="http://schemas.microsoft.com/office/drawing/2014/main" id="{0887B1BB-0DE3-4003-A6A9-9013A1390C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200" y="-1004888"/>
                <a:ext cx="17463" cy="17463"/>
              </a:xfrm>
              <a:custGeom>
                <a:avLst/>
                <a:gdLst>
                  <a:gd name="T0" fmla="*/ 6 w 11"/>
                  <a:gd name="T1" fmla="*/ 11 h 11"/>
                  <a:gd name="T2" fmla="*/ 0 w 11"/>
                  <a:gd name="T3" fmla="*/ 5 h 11"/>
                  <a:gd name="T4" fmla="*/ 6 w 11"/>
                  <a:gd name="T5" fmla="*/ 0 h 11"/>
                  <a:gd name="T6" fmla="*/ 11 w 11"/>
                  <a:gd name="T7" fmla="*/ 5 h 11"/>
                  <a:gd name="T8" fmla="*/ 6 w 11"/>
                  <a:gd name="T9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1">
                    <a:moveTo>
                      <a:pt x="6" y="11"/>
                    </a:moveTo>
                    <a:lnTo>
                      <a:pt x="0" y="5"/>
                    </a:lnTo>
                    <a:lnTo>
                      <a:pt x="6" y="0"/>
                    </a:lnTo>
                    <a:lnTo>
                      <a:pt x="11" y="5"/>
                    </a:lnTo>
                    <a:lnTo>
                      <a:pt x="6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Rectangle 14">
                <a:extLst>
                  <a:ext uri="{FF2B5EF4-FFF2-40B4-BE49-F238E27FC236}">
                    <a16:creationId xmlns="" xmlns:a16="http://schemas.microsoft.com/office/drawing/2014/main" id="{28031892-571E-4E14-902E-128EDDB55B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325" y="-1044575"/>
                <a:ext cx="12700" cy="127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15">
                <a:extLst>
                  <a:ext uri="{FF2B5EF4-FFF2-40B4-BE49-F238E27FC236}">
                    <a16:creationId xmlns="" xmlns:a16="http://schemas.microsoft.com/office/drawing/2014/main" id="{B5AFFE04-F1AF-4A29-84DB-021CA25F38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200" y="-1089025"/>
                <a:ext cx="17463" cy="17463"/>
              </a:xfrm>
              <a:custGeom>
                <a:avLst/>
                <a:gdLst>
                  <a:gd name="T0" fmla="*/ 6 w 11"/>
                  <a:gd name="T1" fmla="*/ 11 h 11"/>
                  <a:gd name="T2" fmla="*/ 0 w 11"/>
                  <a:gd name="T3" fmla="*/ 5 h 11"/>
                  <a:gd name="T4" fmla="*/ 6 w 11"/>
                  <a:gd name="T5" fmla="*/ 0 h 11"/>
                  <a:gd name="T6" fmla="*/ 11 w 11"/>
                  <a:gd name="T7" fmla="*/ 5 h 11"/>
                  <a:gd name="T8" fmla="*/ 6 w 11"/>
                  <a:gd name="T9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1">
                    <a:moveTo>
                      <a:pt x="6" y="11"/>
                    </a:moveTo>
                    <a:lnTo>
                      <a:pt x="0" y="5"/>
                    </a:lnTo>
                    <a:lnTo>
                      <a:pt x="6" y="0"/>
                    </a:lnTo>
                    <a:lnTo>
                      <a:pt x="11" y="5"/>
                    </a:lnTo>
                    <a:lnTo>
                      <a:pt x="6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Oval 16">
                <a:extLst>
                  <a:ext uri="{FF2B5EF4-FFF2-40B4-BE49-F238E27FC236}">
                    <a16:creationId xmlns="" xmlns:a16="http://schemas.microsoft.com/office/drawing/2014/main" id="{81AA3EC4-F5F2-4ED0-B292-F8DD7F6846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913" y="-1104900"/>
                <a:ext cx="96838" cy="968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17">
                <a:extLst>
                  <a:ext uri="{FF2B5EF4-FFF2-40B4-BE49-F238E27FC236}">
                    <a16:creationId xmlns="" xmlns:a16="http://schemas.microsoft.com/office/drawing/2014/main" id="{2880FED5-9C5F-4E3F-BFF9-1DA2F64DBD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100" y="-996950"/>
                <a:ext cx="144463" cy="180975"/>
              </a:xfrm>
              <a:custGeom>
                <a:avLst/>
                <a:gdLst>
                  <a:gd name="T0" fmla="*/ 46 w 48"/>
                  <a:gd name="T1" fmla="*/ 0 h 60"/>
                  <a:gd name="T2" fmla="*/ 28 w 48"/>
                  <a:gd name="T3" fmla="*/ 0 h 60"/>
                  <a:gd name="T4" fmla="*/ 30 w 48"/>
                  <a:gd name="T5" fmla="*/ 27 h 60"/>
                  <a:gd name="T6" fmla="*/ 24 w 48"/>
                  <a:gd name="T7" fmla="*/ 33 h 60"/>
                  <a:gd name="T8" fmla="*/ 18 w 48"/>
                  <a:gd name="T9" fmla="*/ 27 h 60"/>
                  <a:gd name="T10" fmla="*/ 20 w 48"/>
                  <a:gd name="T11" fmla="*/ 0 h 60"/>
                  <a:gd name="T12" fmla="*/ 2 w 48"/>
                  <a:gd name="T13" fmla="*/ 0 h 60"/>
                  <a:gd name="T14" fmla="*/ 0 w 48"/>
                  <a:gd name="T15" fmla="*/ 2 h 60"/>
                  <a:gd name="T16" fmla="*/ 14 w 48"/>
                  <a:gd name="T17" fmla="*/ 33 h 60"/>
                  <a:gd name="T18" fmla="*/ 14 w 48"/>
                  <a:gd name="T19" fmla="*/ 58 h 60"/>
                  <a:gd name="T20" fmla="*/ 16 w 48"/>
                  <a:gd name="T21" fmla="*/ 60 h 60"/>
                  <a:gd name="T22" fmla="*/ 32 w 48"/>
                  <a:gd name="T23" fmla="*/ 60 h 60"/>
                  <a:gd name="T24" fmla="*/ 34 w 48"/>
                  <a:gd name="T25" fmla="*/ 58 h 60"/>
                  <a:gd name="T26" fmla="*/ 34 w 48"/>
                  <a:gd name="T27" fmla="*/ 33 h 60"/>
                  <a:gd name="T28" fmla="*/ 48 w 48"/>
                  <a:gd name="T29" fmla="*/ 2 h 60"/>
                  <a:gd name="T30" fmla="*/ 46 w 48"/>
                  <a:gd name="T31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" h="60">
                    <a:moveTo>
                      <a:pt x="46" y="0"/>
                    </a:moveTo>
                    <a:cubicBezTo>
                      <a:pt x="28" y="0"/>
                      <a:pt x="28" y="0"/>
                      <a:pt x="28" y="0"/>
                    </a:cubicBezTo>
                    <a:cubicBezTo>
                      <a:pt x="30" y="27"/>
                      <a:pt x="30" y="27"/>
                      <a:pt x="30" y="27"/>
                    </a:cubicBezTo>
                    <a:cubicBezTo>
                      <a:pt x="24" y="33"/>
                      <a:pt x="24" y="33"/>
                      <a:pt x="24" y="33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16"/>
                      <a:pt x="5" y="27"/>
                      <a:pt x="14" y="33"/>
                    </a:cubicBezTo>
                    <a:cubicBezTo>
                      <a:pt x="14" y="58"/>
                      <a:pt x="14" y="58"/>
                      <a:pt x="14" y="58"/>
                    </a:cubicBezTo>
                    <a:cubicBezTo>
                      <a:pt x="14" y="59"/>
                      <a:pt x="15" y="60"/>
                      <a:pt x="16" y="60"/>
                    </a:cubicBezTo>
                    <a:cubicBezTo>
                      <a:pt x="32" y="60"/>
                      <a:pt x="32" y="60"/>
                      <a:pt x="32" y="60"/>
                    </a:cubicBezTo>
                    <a:cubicBezTo>
                      <a:pt x="33" y="60"/>
                      <a:pt x="34" y="59"/>
                      <a:pt x="34" y="58"/>
                    </a:cubicBezTo>
                    <a:cubicBezTo>
                      <a:pt x="34" y="33"/>
                      <a:pt x="34" y="33"/>
                      <a:pt x="34" y="33"/>
                    </a:cubicBezTo>
                    <a:cubicBezTo>
                      <a:pt x="43" y="27"/>
                      <a:pt x="48" y="16"/>
                      <a:pt x="48" y="2"/>
                    </a:cubicBezTo>
                    <a:cubicBezTo>
                      <a:pt x="48" y="1"/>
                      <a:pt x="47" y="0"/>
                      <a:pt x="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="" xmlns:a16="http://schemas.microsoft.com/office/drawing/2014/main" id="{919B2CF9-8724-4D65-9814-6DB40B1387D5}"/>
                </a:ext>
              </a:extLst>
            </p:cNvPr>
            <p:cNvGrpSpPr/>
            <p:nvPr/>
          </p:nvGrpSpPr>
          <p:grpSpPr>
            <a:xfrm>
              <a:off x="3641710" y="5646672"/>
              <a:ext cx="280988" cy="288925"/>
              <a:chOff x="1441450" y="-1104900"/>
              <a:chExt cx="280988" cy="288925"/>
            </a:xfrm>
            <a:solidFill>
              <a:srgbClr val="2BB0B7"/>
            </a:solidFill>
          </p:grpSpPr>
          <p:sp>
            <p:nvSpPr>
              <p:cNvPr id="95" name="Freeform 21">
                <a:extLst>
                  <a:ext uri="{FF2B5EF4-FFF2-40B4-BE49-F238E27FC236}">
                    <a16:creationId xmlns="" xmlns:a16="http://schemas.microsoft.com/office/drawing/2014/main" id="{0FCEC0BD-60E0-4F23-AEFC-6F2D3CF1144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79563" y="-960438"/>
                <a:ext cx="142875" cy="144463"/>
              </a:xfrm>
              <a:custGeom>
                <a:avLst/>
                <a:gdLst>
                  <a:gd name="T0" fmla="*/ 24 w 48"/>
                  <a:gd name="T1" fmla="*/ 0 h 48"/>
                  <a:gd name="T2" fmla="*/ 0 w 48"/>
                  <a:gd name="T3" fmla="*/ 24 h 48"/>
                  <a:gd name="T4" fmla="*/ 24 w 48"/>
                  <a:gd name="T5" fmla="*/ 48 h 48"/>
                  <a:gd name="T6" fmla="*/ 48 w 48"/>
                  <a:gd name="T7" fmla="*/ 24 h 48"/>
                  <a:gd name="T8" fmla="*/ 24 w 48"/>
                  <a:gd name="T9" fmla="*/ 0 h 48"/>
                  <a:gd name="T10" fmla="*/ 24 w 48"/>
                  <a:gd name="T11" fmla="*/ 38 h 48"/>
                  <a:gd name="T12" fmla="*/ 22 w 48"/>
                  <a:gd name="T13" fmla="*/ 35 h 48"/>
                  <a:gd name="T14" fmla="*/ 24 w 48"/>
                  <a:gd name="T15" fmla="*/ 33 h 48"/>
                  <a:gd name="T16" fmla="*/ 26 w 48"/>
                  <a:gd name="T17" fmla="*/ 35 h 48"/>
                  <a:gd name="T18" fmla="*/ 24 w 48"/>
                  <a:gd name="T19" fmla="*/ 38 h 48"/>
                  <a:gd name="T20" fmla="*/ 26 w 48"/>
                  <a:gd name="T21" fmla="*/ 25 h 48"/>
                  <a:gd name="T22" fmla="*/ 26 w 48"/>
                  <a:gd name="T23" fmla="*/ 30 h 48"/>
                  <a:gd name="T24" fmla="*/ 24 w 48"/>
                  <a:gd name="T25" fmla="*/ 32 h 48"/>
                  <a:gd name="T26" fmla="*/ 22 w 48"/>
                  <a:gd name="T27" fmla="*/ 30 h 48"/>
                  <a:gd name="T28" fmla="*/ 22 w 48"/>
                  <a:gd name="T29" fmla="*/ 24 h 48"/>
                  <a:gd name="T30" fmla="*/ 24 w 48"/>
                  <a:gd name="T31" fmla="*/ 22 h 48"/>
                  <a:gd name="T32" fmla="*/ 28 w 48"/>
                  <a:gd name="T33" fmla="*/ 17 h 48"/>
                  <a:gd name="T34" fmla="*/ 24 w 48"/>
                  <a:gd name="T35" fmla="*/ 13 h 48"/>
                  <a:gd name="T36" fmla="*/ 20 w 48"/>
                  <a:gd name="T37" fmla="*/ 17 h 48"/>
                  <a:gd name="T38" fmla="*/ 18 w 48"/>
                  <a:gd name="T39" fmla="*/ 19 h 48"/>
                  <a:gd name="T40" fmla="*/ 16 w 48"/>
                  <a:gd name="T41" fmla="*/ 17 h 48"/>
                  <a:gd name="T42" fmla="*/ 24 w 48"/>
                  <a:gd name="T43" fmla="*/ 9 h 48"/>
                  <a:gd name="T44" fmla="*/ 32 w 48"/>
                  <a:gd name="T45" fmla="*/ 17 h 48"/>
                  <a:gd name="T46" fmla="*/ 26 w 48"/>
                  <a:gd name="T47" fmla="*/ 2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48" h="48">
                    <a:moveTo>
                      <a:pt x="24" y="0"/>
                    </a:moveTo>
                    <a:cubicBezTo>
                      <a:pt x="11" y="0"/>
                      <a:pt x="0" y="11"/>
                      <a:pt x="0" y="24"/>
                    </a:cubicBezTo>
                    <a:cubicBezTo>
                      <a:pt x="0" y="37"/>
                      <a:pt x="11" y="48"/>
                      <a:pt x="24" y="48"/>
                    </a:cubicBezTo>
                    <a:cubicBezTo>
                      <a:pt x="37" y="48"/>
                      <a:pt x="48" y="37"/>
                      <a:pt x="48" y="24"/>
                    </a:cubicBezTo>
                    <a:cubicBezTo>
                      <a:pt x="48" y="11"/>
                      <a:pt x="37" y="0"/>
                      <a:pt x="24" y="0"/>
                    </a:cubicBezTo>
                    <a:close/>
                    <a:moveTo>
                      <a:pt x="24" y="38"/>
                    </a:moveTo>
                    <a:cubicBezTo>
                      <a:pt x="23" y="38"/>
                      <a:pt x="22" y="37"/>
                      <a:pt x="22" y="35"/>
                    </a:cubicBezTo>
                    <a:cubicBezTo>
                      <a:pt x="22" y="34"/>
                      <a:pt x="23" y="33"/>
                      <a:pt x="24" y="33"/>
                    </a:cubicBezTo>
                    <a:cubicBezTo>
                      <a:pt x="25" y="33"/>
                      <a:pt x="26" y="34"/>
                      <a:pt x="26" y="35"/>
                    </a:cubicBezTo>
                    <a:cubicBezTo>
                      <a:pt x="26" y="37"/>
                      <a:pt x="25" y="38"/>
                      <a:pt x="24" y="38"/>
                    </a:cubicBezTo>
                    <a:close/>
                    <a:moveTo>
                      <a:pt x="26" y="25"/>
                    </a:moveTo>
                    <a:cubicBezTo>
                      <a:pt x="26" y="30"/>
                      <a:pt x="26" y="30"/>
                      <a:pt x="26" y="30"/>
                    </a:cubicBezTo>
                    <a:cubicBezTo>
                      <a:pt x="26" y="31"/>
                      <a:pt x="25" y="32"/>
                      <a:pt x="24" y="32"/>
                    </a:cubicBezTo>
                    <a:cubicBezTo>
                      <a:pt x="23" y="32"/>
                      <a:pt x="22" y="31"/>
                      <a:pt x="22" y="30"/>
                    </a:cubicBezTo>
                    <a:cubicBezTo>
                      <a:pt x="22" y="24"/>
                      <a:pt x="22" y="24"/>
                      <a:pt x="22" y="24"/>
                    </a:cubicBezTo>
                    <a:cubicBezTo>
                      <a:pt x="22" y="22"/>
                      <a:pt x="23" y="22"/>
                      <a:pt x="24" y="22"/>
                    </a:cubicBezTo>
                    <a:cubicBezTo>
                      <a:pt x="26" y="22"/>
                      <a:pt x="28" y="20"/>
                      <a:pt x="28" y="17"/>
                    </a:cubicBezTo>
                    <a:cubicBezTo>
                      <a:pt x="28" y="15"/>
                      <a:pt x="26" y="13"/>
                      <a:pt x="24" y="13"/>
                    </a:cubicBezTo>
                    <a:cubicBezTo>
                      <a:pt x="22" y="13"/>
                      <a:pt x="20" y="15"/>
                      <a:pt x="20" y="17"/>
                    </a:cubicBezTo>
                    <a:cubicBezTo>
                      <a:pt x="20" y="18"/>
                      <a:pt x="19" y="19"/>
                      <a:pt x="18" y="19"/>
                    </a:cubicBezTo>
                    <a:cubicBezTo>
                      <a:pt x="16" y="19"/>
                      <a:pt x="16" y="18"/>
                      <a:pt x="16" y="17"/>
                    </a:cubicBezTo>
                    <a:cubicBezTo>
                      <a:pt x="16" y="12"/>
                      <a:pt x="19" y="9"/>
                      <a:pt x="24" y="9"/>
                    </a:cubicBezTo>
                    <a:cubicBezTo>
                      <a:pt x="29" y="9"/>
                      <a:pt x="32" y="12"/>
                      <a:pt x="32" y="17"/>
                    </a:cubicBezTo>
                    <a:cubicBezTo>
                      <a:pt x="32" y="21"/>
                      <a:pt x="30" y="24"/>
                      <a:pt x="26" y="2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Oval 22">
                <a:extLst>
                  <a:ext uri="{FF2B5EF4-FFF2-40B4-BE49-F238E27FC236}">
                    <a16:creationId xmlns="" xmlns:a16="http://schemas.microsoft.com/office/drawing/2014/main" id="{6ECB0C19-297C-4949-9158-BFFED3EB49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5263" y="-1104900"/>
                <a:ext cx="95250" cy="968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3">
                <a:extLst>
                  <a:ext uri="{FF2B5EF4-FFF2-40B4-BE49-F238E27FC236}">
                    <a16:creationId xmlns="" xmlns:a16="http://schemas.microsoft.com/office/drawing/2014/main" id="{4F9BAC9A-8494-40FE-B997-3F935BFFA3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41450" y="-996950"/>
                <a:ext cx="142875" cy="180975"/>
              </a:xfrm>
              <a:custGeom>
                <a:avLst/>
                <a:gdLst>
                  <a:gd name="T0" fmla="*/ 46 w 48"/>
                  <a:gd name="T1" fmla="*/ 0 h 60"/>
                  <a:gd name="T2" fmla="*/ 28 w 48"/>
                  <a:gd name="T3" fmla="*/ 0 h 60"/>
                  <a:gd name="T4" fmla="*/ 30 w 48"/>
                  <a:gd name="T5" fmla="*/ 27 h 60"/>
                  <a:gd name="T6" fmla="*/ 24 w 48"/>
                  <a:gd name="T7" fmla="*/ 33 h 60"/>
                  <a:gd name="T8" fmla="*/ 18 w 48"/>
                  <a:gd name="T9" fmla="*/ 27 h 60"/>
                  <a:gd name="T10" fmla="*/ 20 w 48"/>
                  <a:gd name="T11" fmla="*/ 0 h 60"/>
                  <a:gd name="T12" fmla="*/ 2 w 48"/>
                  <a:gd name="T13" fmla="*/ 0 h 60"/>
                  <a:gd name="T14" fmla="*/ 0 w 48"/>
                  <a:gd name="T15" fmla="*/ 2 h 60"/>
                  <a:gd name="T16" fmla="*/ 14 w 48"/>
                  <a:gd name="T17" fmla="*/ 33 h 60"/>
                  <a:gd name="T18" fmla="*/ 14 w 48"/>
                  <a:gd name="T19" fmla="*/ 58 h 60"/>
                  <a:gd name="T20" fmla="*/ 16 w 48"/>
                  <a:gd name="T21" fmla="*/ 60 h 60"/>
                  <a:gd name="T22" fmla="*/ 32 w 48"/>
                  <a:gd name="T23" fmla="*/ 60 h 60"/>
                  <a:gd name="T24" fmla="*/ 34 w 48"/>
                  <a:gd name="T25" fmla="*/ 58 h 60"/>
                  <a:gd name="T26" fmla="*/ 34 w 48"/>
                  <a:gd name="T27" fmla="*/ 33 h 60"/>
                  <a:gd name="T28" fmla="*/ 48 w 48"/>
                  <a:gd name="T29" fmla="*/ 2 h 60"/>
                  <a:gd name="T30" fmla="*/ 46 w 48"/>
                  <a:gd name="T31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" h="60">
                    <a:moveTo>
                      <a:pt x="46" y="0"/>
                    </a:moveTo>
                    <a:cubicBezTo>
                      <a:pt x="28" y="0"/>
                      <a:pt x="28" y="0"/>
                      <a:pt x="28" y="0"/>
                    </a:cubicBezTo>
                    <a:cubicBezTo>
                      <a:pt x="30" y="27"/>
                      <a:pt x="30" y="27"/>
                      <a:pt x="30" y="27"/>
                    </a:cubicBezTo>
                    <a:cubicBezTo>
                      <a:pt x="24" y="33"/>
                      <a:pt x="24" y="33"/>
                      <a:pt x="24" y="33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16"/>
                      <a:pt x="5" y="27"/>
                      <a:pt x="14" y="33"/>
                    </a:cubicBezTo>
                    <a:cubicBezTo>
                      <a:pt x="14" y="58"/>
                      <a:pt x="14" y="58"/>
                      <a:pt x="14" y="58"/>
                    </a:cubicBezTo>
                    <a:cubicBezTo>
                      <a:pt x="14" y="59"/>
                      <a:pt x="15" y="60"/>
                      <a:pt x="16" y="60"/>
                    </a:cubicBezTo>
                    <a:cubicBezTo>
                      <a:pt x="32" y="60"/>
                      <a:pt x="32" y="60"/>
                      <a:pt x="32" y="60"/>
                    </a:cubicBezTo>
                    <a:cubicBezTo>
                      <a:pt x="33" y="60"/>
                      <a:pt x="34" y="59"/>
                      <a:pt x="34" y="58"/>
                    </a:cubicBezTo>
                    <a:cubicBezTo>
                      <a:pt x="34" y="33"/>
                      <a:pt x="34" y="33"/>
                      <a:pt x="34" y="33"/>
                    </a:cubicBezTo>
                    <a:cubicBezTo>
                      <a:pt x="43" y="27"/>
                      <a:pt x="48" y="16"/>
                      <a:pt x="48" y="2"/>
                    </a:cubicBezTo>
                    <a:cubicBezTo>
                      <a:pt x="48" y="1"/>
                      <a:pt x="47" y="0"/>
                      <a:pt x="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0" name="Group 109">
              <a:extLst>
                <a:ext uri="{FF2B5EF4-FFF2-40B4-BE49-F238E27FC236}">
                  <a16:creationId xmlns="" xmlns:a16="http://schemas.microsoft.com/office/drawing/2014/main" id="{FD7DF932-642F-4EAB-9356-831AB688CC72}"/>
                </a:ext>
              </a:extLst>
            </p:cNvPr>
            <p:cNvGrpSpPr/>
            <p:nvPr/>
          </p:nvGrpSpPr>
          <p:grpSpPr>
            <a:xfrm>
              <a:off x="8261277" y="994909"/>
              <a:ext cx="280988" cy="288925"/>
              <a:chOff x="2016125" y="-1104900"/>
              <a:chExt cx="280988" cy="288925"/>
            </a:xfrm>
            <a:solidFill>
              <a:srgbClr val="38116E"/>
            </a:solidFill>
          </p:grpSpPr>
          <p:sp>
            <p:nvSpPr>
              <p:cNvPr id="101" name="Oval 27">
                <a:extLst>
                  <a:ext uri="{FF2B5EF4-FFF2-40B4-BE49-F238E27FC236}">
                    <a16:creationId xmlns="" xmlns:a16="http://schemas.microsoft.com/office/drawing/2014/main" id="{D60DEB1F-62B9-4738-BA24-C0568C7F73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9938" y="-1104900"/>
                <a:ext cx="95250" cy="968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Freeform 28">
                <a:extLst>
                  <a:ext uri="{FF2B5EF4-FFF2-40B4-BE49-F238E27FC236}">
                    <a16:creationId xmlns="" xmlns:a16="http://schemas.microsoft.com/office/drawing/2014/main" id="{4B9ECB41-19D6-43A2-A930-4F31A00926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6125" y="-996950"/>
                <a:ext cx="142875" cy="180975"/>
              </a:xfrm>
              <a:custGeom>
                <a:avLst/>
                <a:gdLst>
                  <a:gd name="T0" fmla="*/ 46 w 48"/>
                  <a:gd name="T1" fmla="*/ 0 h 60"/>
                  <a:gd name="T2" fmla="*/ 28 w 48"/>
                  <a:gd name="T3" fmla="*/ 0 h 60"/>
                  <a:gd name="T4" fmla="*/ 30 w 48"/>
                  <a:gd name="T5" fmla="*/ 27 h 60"/>
                  <a:gd name="T6" fmla="*/ 24 w 48"/>
                  <a:gd name="T7" fmla="*/ 33 h 60"/>
                  <a:gd name="T8" fmla="*/ 18 w 48"/>
                  <a:gd name="T9" fmla="*/ 27 h 60"/>
                  <a:gd name="T10" fmla="*/ 20 w 48"/>
                  <a:gd name="T11" fmla="*/ 0 h 60"/>
                  <a:gd name="T12" fmla="*/ 2 w 48"/>
                  <a:gd name="T13" fmla="*/ 0 h 60"/>
                  <a:gd name="T14" fmla="*/ 0 w 48"/>
                  <a:gd name="T15" fmla="*/ 2 h 60"/>
                  <a:gd name="T16" fmla="*/ 14 w 48"/>
                  <a:gd name="T17" fmla="*/ 33 h 60"/>
                  <a:gd name="T18" fmla="*/ 14 w 48"/>
                  <a:gd name="T19" fmla="*/ 58 h 60"/>
                  <a:gd name="T20" fmla="*/ 16 w 48"/>
                  <a:gd name="T21" fmla="*/ 60 h 60"/>
                  <a:gd name="T22" fmla="*/ 32 w 48"/>
                  <a:gd name="T23" fmla="*/ 60 h 60"/>
                  <a:gd name="T24" fmla="*/ 34 w 48"/>
                  <a:gd name="T25" fmla="*/ 58 h 60"/>
                  <a:gd name="T26" fmla="*/ 34 w 48"/>
                  <a:gd name="T27" fmla="*/ 33 h 60"/>
                  <a:gd name="T28" fmla="*/ 48 w 48"/>
                  <a:gd name="T29" fmla="*/ 2 h 60"/>
                  <a:gd name="T30" fmla="*/ 46 w 48"/>
                  <a:gd name="T31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" h="60">
                    <a:moveTo>
                      <a:pt x="46" y="0"/>
                    </a:moveTo>
                    <a:cubicBezTo>
                      <a:pt x="28" y="0"/>
                      <a:pt x="28" y="0"/>
                      <a:pt x="28" y="0"/>
                    </a:cubicBezTo>
                    <a:cubicBezTo>
                      <a:pt x="30" y="27"/>
                      <a:pt x="30" y="27"/>
                      <a:pt x="30" y="27"/>
                    </a:cubicBezTo>
                    <a:cubicBezTo>
                      <a:pt x="24" y="33"/>
                      <a:pt x="24" y="33"/>
                      <a:pt x="24" y="33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16"/>
                      <a:pt x="5" y="27"/>
                      <a:pt x="14" y="33"/>
                    </a:cubicBezTo>
                    <a:cubicBezTo>
                      <a:pt x="14" y="58"/>
                      <a:pt x="14" y="58"/>
                      <a:pt x="14" y="58"/>
                    </a:cubicBezTo>
                    <a:cubicBezTo>
                      <a:pt x="14" y="59"/>
                      <a:pt x="15" y="60"/>
                      <a:pt x="16" y="60"/>
                    </a:cubicBezTo>
                    <a:cubicBezTo>
                      <a:pt x="32" y="60"/>
                      <a:pt x="32" y="60"/>
                      <a:pt x="32" y="60"/>
                    </a:cubicBezTo>
                    <a:cubicBezTo>
                      <a:pt x="33" y="60"/>
                      <a:pt x="34" y="59"/>
                      <a:pt x="34" y="58"/>
                    </a:cubicBezTo>
                    <a:cubicBezTo>
                      <a:pt x="34" y="33"/>
                      <a:pt x="34" y="33"/>
                      <a:pt x="34" y="33"/>
                    </a:cubicBezTo>
                    <a:cubicBezTo>
                      <a:pt x="43" y="27"/>
                      <a:pt x="48" y="16"/>
                      <a:pt x="48" y="2"/>
                    </a:cubicBezTo>
                    <a:cubicBezTo>
                      <a:pt x="48" y="1"/>
                      <a:pt x="47" y="0"/>
                      <a:pt x="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Freeform 29">
                <a:extLst>
                  <a:ext uri="{FF2B5EF4-FFF2-40B4-BE49-F238E27FC236}">
                    <a16:creationId xmlns="" xmlns:a16="http://schemas.microsoft.com/office/drawing/2014/main" id="{F6581182-17D3-4BEB-9BC3-0775529D60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1538" y="-1077913"/>
                <a:ext cx="128588" cy="127000"/>
              </a:xfrm>
              <a:custGeom>
                <a:avLst/>
                <a:gdLst>
                  <a:gd name="T0" fmla="*/ 36 w 43"/>
                  <a:gd name="T1" fmla="*/ 27 h 42"/>
                  <a:gd name="T2" fmla="*/ 30 w 43"/>
                  <a:gd name="T3" fmla="*/ 21 h 42"/>
                  <a:gd name="T4" fmla="*/ 36 w 43"/>
                  <a:gd name="T5" fmla="*/ 15 h 42"/>
                  <a:gd name="T6" fmla="*/ 43 w 43"/>
                  <a:gd name="T7" fmla="*/ 15 h 42"/>
                  <a:gd name="T8" fmla="*/ 28 w 43"/>
                  <a:gd name="T9" fmla="*/ 0 h 42"/>
                  <a:gd name="T10" fmla="*/ 28 w 43"/>
                  <a:gd name="T11" fmla="*/ 7 h 42"/>
                  <a:gd name="T12" fmla="*/ 22 w 43"/>
                  <a:gd name="T13" fmla="*/ 13 h 42"/>
                  <a:gd name="T14" fmla="*/ 16 w 43"/>
                  <a:gd name="T15" fmla="*/ 7 h 42"/>
                  <a:gd name="T16" fmla="*/ 16 w 43"/>
                  <a:gd name="T17" fmla="*/ 0 h 42"/>
                  <a:gd name="T18" fmla="*/ 0 w 43"/>
                  <a:gd name="T19" fmla="*/ 21 h 42"/>
                  <a:gd name="T20" fmla="*/ 0 w 43"/>
                  <a:gd name="T21" fmla="*/ 23 h 42"/>
                  <a:gd name="T22" fmla="*/ 4 w 43"/>
                  <a:gd name="T23" fmla="*/ 23 h 42"/>
                  <a:gd name="T24" fmla="*/ 10 w 43"/>
                  <a:gd name="T25" fmla="*/ 29 h 42"/>
                  <a:gd name="T26" fmla="*/ 9 w 43"/>
                  <a:gd name="T27" fmla="*/ 39 h 42"/>
                  <a:gd name="T28" fmla="*/ 16 w 43"/>
                  <a:gd name="T29" fmla="*/ 42 h 42"/>
                  <a:gd name="T30" fmla="*/ 16 w 43"/>
                  <a:gd name="T31" fmla="*/ 35 h 42"/>
                  <a:gd name="T32" fmla="*/ 22 w 43"/>
                  <a:gd name="T33" fmla="*/ 29 h 42"/>
                  <a:gd name="T34" fmla="*/ 28 w 43"/>
                  <a:gd name="T35" fmla="*/ 35 h 42"/>
                  <a:gd name="T36" fmla="*/ 28 w 43"/>
                  <a:gd name="T37" fmla="*/ 42 h 42"/>
                  <a:gd name="T38" fmla="*/ 43 w 43"/>
                  <a:gd name="T39" fmla="*/ 27 h 42"/>
                  <a:gd name="T40" fmla="*/ 36 w 43"/>
                  <a:gd name="T41" fmla="*/ 27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3" h="42">
                    <a:moveTo>
                      <a:pt x="36" y="27"/>
                    </a:moveTo>
                    <a:cubicBezTo>
                      <a:pt x="33" y="27"/>
                      <a:pt x="30" y="24"/>
                      <a:pt x="30" y="21"/>
                    </a:cubicBezTo>
                    <a:cubicBezTo>
                      <a:pt x="30" y="18"/>
                      <a:pt x="33" y="15"/>
                      <a:pt x="36" y="15"/>
                    </a:cubicBezTo>
                    <a:cubicBezTo>
                      <a:pt x="43" y="15"/>
                      <a:pt x="43" y="15"/>
                      <a:pt x="43" y="15"/>
                    </a:cubicBezTo>
                    <a:cubicBezTo>
                      <a:pt x="41" y="8"/>
                      <a:pt x="35" y="2"/>
                      <a:pt x="28" y="0"/>
                    </a:cubicBezTo>
                    <a:cubicBezTo>
                      <a:pt x="28" y="7"/>
                      <a:pt x="28" y="7"/>
                      <a:pt x="28" y="7"/>
                    </a:cubicBezTo>
                    <a:cubicBezTo>
                      <a:pt x="28" y="10"/>
                      <a:pt x="25" y="13"/>
                      <a:pt x="22" y="13"/>
                    </a:cubicBezTo>
                    <a:cubicBezTo>
                      <a:pt x="19" y="13"/>
                      <a:pt x="16" y="10"/>
                      <a:pt x="16" y="7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7" y="2"/>
                      <a:pt x="0" y="11"/>
                      <a:pt x="0" y="21"/>
                    </a:cubicBezTo>
                    <a:cubicBezTo>
                      <a:pt x="0" y="22"/>
                      <a:pt x="0" y="22"/>
                      <a:pt x="0" y="23"/>
                    </a:cubicBezTo>
                    <a:cubicBezTo>
                      <a:pt x="4" y="23"/>
                      <a:pt x="4" y="23"/>
                      <a:pt x="4" y="23"/>
                    </a:cubicBezTo>
                    <a:cubicBezTo>
                      <a:pt x="7" y="23"/>
                      <a:pt x="10" y="26"/>
                      <a:pt x="10" y="29"/>
                    </a:cubicBezTo>
                    <a:cubicBezTo>
                      <a:pt x="10" y="32"/>
                      <a:pt x="10" y="36"/>
                      <a:pt x="9" y="39"/>
                    </a:cubicBezTo>
                    <a:cubicBezTo>
                      <a:pt x="11" y="40"/>
                      <a:pt x="14" y="41"/>
                      <a:pt x="16" y="42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2"/>
                      <a:pt x="19" y="29"/>
                      <a:pt x="22" y="29"/>
                    </a:cubicBezTo>
                    <a:cubicBezTo>
                      <a:pt x="25" y="29"/>
                      <a:pt x="28" y="32"/>
                      <a:pt x="28" y="35"/>
                    </a:cubicBezTo>
                    <a:cubicBezTo>
                      <a:pt x="28" y="42"/>
                      <a:pt x="28" y="42"/>
                      <a:pt x="28" y="42"/>
                    </a:cubicBezTo>
                    <a:cubicBezTo>
                      <a:pt x="35" y="40"/>
                      <a:pt x="41" y="34"/>
                      <a:pt x="43" y="27"/>
                    </a:cubicBezTo>
                    <a:lnTo>
                      <a:pt x="36" y="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" name="Freeform 30">
                <a:extLst>
                  <a:ext uri="{FF2B5EF4-FFF2-40B4-BE49-F238E27FC236}">
                    <a16:creationId xmlns="" xmlns:a16="http://schemas.microsoft.com/office/drawing/2014/main" id="{F29FD9D0-2FB6-4A6D-844D-D61598B9A6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1863" y="-1104900"/>
                <a:ext cx="11113" cy="53975"/>
              </a:xfrm>
              <a:custGeom>
                <a:avLst/>
                <a:gdLst>
                  <a:gd name="T0" fmla="*/ 2 w 4"/>
                  <a:gd name="T1" fmla="*/ 18 h 18"/>
                  <a:gd name="T2" fmla="*/ 0 w 4"/>
                  <a:gd name="T3" fmla="*/ 16 h 18"/>
                  <a:gd name="T4" fmla="*/ 0 w 4"/>
                  <a:gd name="T5" fmla="*/ 2 h 18"/>
                  <a:gd name="T6" fmla="*/ 2 w 4"/>
                  <a:gd name="T7" fmla="*/ 0 h 18"/>
                  <a:gd name="T8" fmla="*/ 4 w 4"/>
                  <a:gd name="T9" fmla="*/ 2 h 18"/>
                  <a:gd name="T10" fmla="*/ 4 w 4"/>
                  <a:gd name="T11" fmla="*/ 16 h 18"/>
                  <a:gd name="T12" fmla="*/ 2 w 4"/>
                  <a:gd name="T13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18">
                    <a:moveTo>
                      <a:pt x="2" y="18"/>
                    </a:moveTo>
                    <a:cubicBezTo>
                      <a:pt x="1" y="18"/>
                      <a:pt x="0" y="17"/>
                      <a:pt x="0" y="16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3" y="0"/>
                      <a:pt x="4" y="1"/>
                      <a:pt x="4" y="2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4" y="17"/>
                      <a:pt x="3" y="18"/>
                      <a:pt x="2" y="1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Freeform 31">
                <a:extLst>
                  <a:ext uri="{FF2B5EF4-FFF2-40B4-BE49-F238E27FC236}">
                    <a16:creationId xmlns="" xmlns:a16="http://schemas.microsoft.com/office/drawing/2014/main" id="{BD6C3958-B2E1-4B80-A926-EC22EF93F3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1863" y="-977900"/>
                <a:ext cx="11113" cy="53975"/>
              </a:xfrm>
              <a:custGeom>
                <a:avLst/>
                <a:gdLst>
                  <a:gd name="T0" fmla="*/ 2 w 4"/>
                  <a:gd name="T1" fmla="*/ 18 h 18"/>
                  <a:gd name="T2" fmla="*/ 0 w 4"/>
                  <a:gd name="T3" fmla="*/ 16 h 18"/>
                  <a:gd name="T4" fmla="*/ 0 w 4"/>
                  <a:gd name="T5" fmla="*/ 2 h 18"/>
                  <a:gd name="T6" fmla="*/ 2 w 4"/>
                  <a:gd name="T7" fmla="*/ 0 h 18"/>
                  <a:gd name="T8" fmla="*/ 4 w 4"/>
                  <a:gd name="T9" fmla="*/ 2 h 18"/>
                  <a:gd name="T10" fmla="*/ 4 w 4"/>
                  <a:gd name="T11" fmla="*/ 16 h 18"/>
                  <a:gd name="T12" fmla="*/ 2 w 4"/>
                  <a:gd name="T13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18">
                    <a:moveTo>
                      <a:pt x="2" y="18"/>
                    </a:moveTo>
                    <a:cubicBezTo>
                      <a:pt x="1" y="18"/>
                      <a:pt x="0" y="17"/>
                      <a:pt x="0" y="16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3" y="0"/>
                      <a:pt x="4" y="1"/>
                      <a:pt x="4" y="2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4" y="17"/>
                      <a:pt x="3" y="18"/>
                      <a:pt x="2" y="1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" name="Freeform 32">
                <a:extLst>
                  <a:ext uri="{FF2B5EF4-FFF2-40B4-BE49-F238E27FC236}">
                    <a16:creationId xmlns="" xmlns:a16="http://schemas.microsoft.com/office/drawing/2014/main" id="{7B0A034B-BBBE-498E-8007-0A34F72D64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3138" y="-1020763"/>
                <a:ext cx="53975" cy="12700"/>
              </a:xfrm>
              <a:custGeom>
                <a:avLst/>
                <a:gdLst>
                  <a:gd name="T0" fmla="*/ 16 w 18"/>
                  <a:gd name="T1" fmla="*/ 4 h 4"/>
                  <a:gd name="T2" fmla="*/ 2 w 18"/>
                  <a:gd name="T3" fmla="*/ 4 h 4"/>
                  <a:gd name="T4" fmla="*/ 0 w 18"/>
                  <a:gd name="T5" fmla="*/ 2 h 4"/>
                  <a:gd name="T6" fmla="*/ 2 w 18"/>
                  <a:gd name="T7" fmla="*/ 0 h 4"/>
                  <a:gd name="T8" fmla="*/ 16 w 18"/>
                  <a:gd name="T9" fmla="*/ 0 h 4"/>
                  <a:gd name="T10" fmla="*/ 18 w 18"/>
                  <a:gd name="T11" fmla="*/ 2 h 4"/>
                  <a:gd name="T12" fmla="*/ 16 w 18"/>
                  <a:gd name="T13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" h="4">
                    <a:moveTo>
                      <a:pt x="16" y="4"/>
                    </a:move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0" y="3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7" y="0"/>
                      <a:pt x="18" y="1"/>
                      <a:pt x="18" y="2"/>
                    </a:cubicBezTo>
                    <a:cubicBezTo>
                      <a:pt x="18" y="3"/>
                      <a:pt x="17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115" name="Straight Connector 114">
              <a:extLst>
                <a:ext uri="{FF2B5EF4-FFF2-40B4-BE49-F238E27FC236}">
                  <a16:creationId xmlns="" xmlns:a16="http://schemas.microsoft.com/office/drawing/2014/main" id="{6CA3B4A9-DD2E-4EA2-B632-D0BE7FC651EE}"/>
                </a:ext>
              </a:extLst>
            </p:cNvPr>
            <p:cNvCxnSpPr>
              <a:stCxn id="33" idx="0"/>
              <a:endCxn id="76" idx="4"/>
            </p:cNvCxnSpPr>
            <p:nvPr/>
          </p:nvCxnSpPr>
          <p:spPr>
            <a:xfrm>
              <a:off x="7373580" y="5639730"/>
              <a:ext cx="296087" cy="151405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="" xmlns:a16="http://schemas.microsoft.com/office/drawing/2014/main" id="{B6108009-7C08-4935-B004-6C611C502770}"/>
                </a:ext>
              </a:extLst>
            </p:cNvPr>
            <p:cNvCxnSpPr>
              <a:stCxn id="34" idx="0"/>
            </p:cNvCxnSpPr>
            <p:nvPr/>
          </p:nvCxnSpPr>
          <p:spPr>
            <a:xfrm flipV="1">
              <a:off x="8651159" y="3429001"/>
              <a:ext cx="306709" cy="1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="" xmlns:a16="http://schemas.microsoft.com/office/drawing/2014/main" id="{EF315F3E-29D1-4248-A49F-48650254E95A}"/>
                </a:ext>
              </a:extLst>
            </p:cNvPr>
            <p:cNvCxnSpPr>
              <a:stCxn id="35" idx="0"/>
              <a:endCxn id="54" idx="4"/>
            </p:cNvCxnSpPr>
            <p:nvPr/>
          </p:nvCxnSpPr>
          <p:spPr>
            <a:xfrm flipV="1">
              <a:off x="7373580" y="1139372"/>
              <a:ext cx="296087" cy="77384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="" xmlns:a16="http://schemas.microsoft.com/office/drawing/2014/main" id="{C02518EB-F766-46AE-85CC-E1A6F003C10C}"/>
                </a:ext>
              </a:extLst>
            </p:cNvPr>
            <p:cNvCxnSpPr>
              <a:stCxn id="79" idx="4"/>
            </p:cNvCxnSpPr>
            <p:nvPr/>
          </p:nvCxnSpPr>
          <p:spPr>
            <a:xfrm>
              <a:off x="4514309" y="1139372"/>
              <a:ext cx="296525" cy="71659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="" xmlns:a16="http://schemas.microsoft.com/office/drawing/2014/main" id="{A0C8F67C-A8AA-434C-B477-D8870F745F47}"/>
                </a:ext>
              </a:extLst>
            </p:cNvPr>
            <p:cNvCxnSpPr>
              <a:endCxn id="31" idx="0"/>
            </p:cNvCxnSpPr>
            <p:nvPr/>
          </p:nvCxnSpPr>
          <p:spPr>
            <a:xfrm>
              <a:off x="3226108" y="3429001"/>
              <a:ext cx="314733" cy="1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="" xmlns:a16="http://schemas.microsoft.com/office/drawing/2014/main" id="{C72C012C-651B-4679-B7B3-AD11136EE211}"/>
                </a:ext>
              </a:extLst>
            </p:cNvPr>
            <p:cNvCxnSpPr>
              <a:stCxn id="83" idx="4"/>
            </p:cNvCxnSpPr>
            <p:nvPr/>
          </p:nvCxnSpPr>
          <p:spPr>
            <a:xfrm flipV="1">
              <a:off x="4514309" y="5599736"/>
              <a:ext cx="302595" cy="191399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0" name="TextBox 129">
            <a:extLst>
              <a:ext uri="{FF2B5EF4-FFF2-40B4-BE49-F238E27FC236}">
                <a16:creationId xmlns="" xmlns:a16="http://schemas.microsoft.com/office/drawing/2014/main" id="{7A2F8DC7-5C42-4208-ABDC-B5C25C54A72D}"/>
              </a:ext>
            </a:extLst>
          </p:cNvPr>
          <p:cNvSpPr txBox="1"/>
          <p:nvPr/>
        </p:nvSpPr>
        <p:spPr>
          <a:xfrm>
            <a:off x="1608681" y="431327"/>
            <a:ext cx="9041225" cy="76944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2500" b="1" dirty="0" err="1" smtClean="0"/>
              <a:t>Sementara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menurut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Kurikulum</a:t>
            </a:r>
            <a:r>
              <a:rPr lang="en-US" sz="2500" b="1" dirty="0" smtClean="0"/>
              <a:t> </a:t>
            </a:r>
            <a:r>
              <a:rPr lang="en-US" sz="2500" b="1" dirty="0" err="1"/>
              <a:t>Berbasis</a:t>
            </a:r>
            <a:r>
              <a:rPr lang="en-US" sz="2500" b="1" dirty="0"/>
              <a:t> </a:t>
            </a:r>
            <a:r>
              <a:rPr lang="en-US" sz="2500" b="1" dirty="0" err="1"/>
              <a:t>Kompetensi</a:t>
            </a:r>
            <a:r>
              <a:rPr lang="en-US" sz="2500" b="1" dirty="0"/>
              <a:t> (KBK) </a:t>
            </a:r>
            <a:r>
              <a:rPr lang="en-US" sz="2500" b="1" dirty="0" smtClean="0"/>
              <a:t>PAUD </a:t>
            </a:r>
            <a:r>
              <a:rPr lang="en-US" sz="2500" b="1" dirty="0" err="1" smtClean="0"/>
              <a:t>dijabarkan</a:t>
            </a:r>
            <a:r>
              <a:rPr lang="en-US" sz="2500" b="1" dirty="0" smtClean="0"/>
              <a:t> </a:t>
            </a:r>
            <a:r>
              <a:rPr lang="en-US" sz="2500" b="1" dirty="0" err="1"/>
              <a:t>dalam</a:t>
            </a:r>
            <a:r>
              <a:rPr lang="en-US" sz="2500" b="1" dirty="0"/>
              <a:t> </a:t>
            </a:r>
            <a:r>
              <a:rPr lang="en-US" sz="2500" b="1" dirty="0" err="1"/>
              <a:t>enam</a:t>
            </a:r>
            <a:r>
              <a:rPr lang="en-US" sz="2500" b="1" dirty="0"/>
              <a:t> </a:t>
            </a:r>
            <a:r>
              <a:rPr lang="en-US" sz="2500" b="1" dirty="0" err="1"/>
              <a:t>dimensi</a:t>
            </a:r>
            <a:r>
              <a:rPr lang="en-US" sz="2500" b="1" dirty="0"/>
              <a:t> </a:t>
            </a:r>
            <a:r>
              <a:rPr lang="en-US" sz="2500" b="1" dirty="0" err="1" smtClean="0"/>
              <a:t>pengembangan</a:t>
            </a:r>
            <a:r>
              <a:rPr lang="en-US" sz="2500" b="1" dirty="0" smtClean="0"/>
              <a:t>:</a:t>
            </a:r>
            <a:endParaRPr lang="en-US" sz="2500" b="1" dirty="0"/>
          </a:p>
        </p:txBody>
      </p:sp>
      <p:pic>
        <p:nvPicPr>
          <p:cNvPr id="141" name="Picture 140">
            <a:extLst>
              <a:ext uri="{FF2B5EF4-FFF2-40B4-BE49-F238E27FC236}">
                <a16:creationId xmlns="" xmlns:a16="http://schemas.microsoft.com/office/drawing/2014/main" id="{2424D43C-5A45-46FD-8232-A66EE91727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3383" y="6350052"/>
            <a:ext cx="745234" cy="211062"/>
          </a:xfrm>
          <a:prstGeom prst="rect">
            <a:avLst/>
          </a:prstGeom>
        </p:spPr>
      </p:pic>
      <p:sp>
        <p:nvSpPr>
          <p:cNvPr id="74" name="Freeform: Shape 82">
            <a:extLst>
              <a:ext uri="{FF2B5EF4-FFF2-40B4-BE49-F238E27FC236}">
                <a16:creationId xmlns="" xmlns:a16="http://schemas.microsoft.com/office/drawing/2014/main" id="{C637613C-E76B-4840-BF86-995174F7BDC1}"/>
              </a:ext>
            </a:extLst>
          </p:cNvPr>
          <p:cNvSpPr/>
          <p:nvPr/>
        </p:nvSpPr>
        <p:spPr>
          <a:xfrm flipH="1">
            <a:off x="3579170" y="3410779"/>
            <a:ext cx="324268" cy="645533"/>
          </a:xfrm>
          <a:custGeom>
            <a:avLst/>
            <a:gdLst>
              <a:gd name="connsiteX0" fmla="*/ 590880 w 593629"/>
              <a:gd name="connsiteY0" fmla="*/ 0 h 1181760"/>
              <a:gd name="connsiteX1" fmla="*/ 593629 w 593629"/>
              <a:gd name="connsiteY1" fmla="*/ 277 h 1181760"/>
              <a:gd name="connsiteX2" fmla="*/ 593629 w 593629"/>
              <a:gd name="connsiteY2" fmla="*/ 1181483 h 1181760"/>
              <a:gd name="connsiteX3" fmla="*/ 590880 w 593629"/>
              <a:gd name="connsiteY3" fmla="*/ 1181760 h 1181760"/>
              <a:gd name="connsiteX4" fmla="*/ 0 w 593629"/>
              <a:gd name="connsiteY4" fmla="*/ 590880 h 1181760"/>
              <a:gd name="connsiteX5" fmla="*/ 590880 w 593629"/>
              <a:gd name="connsiteY5" fmla="*/ 0 h 1181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3629" h="1181760">
                <a:moveTo>
                  <a:pt x="590880" y="0"/>
                </a:moveTo>
                <a:lnTo>
                  <a:pt x="593629" y="277"/>
                </a:lnTo>
                <a:lnTo>
                  <a:pt x="593629" y="1181483"/>
                </a:lnTo>
                <a:lnTo>
                  <a:pt x="590880" y="1181760"/>
                </a:lnTo>
                <a:cubicBezTo>
                  <a:pt x="264546" y="1181760"/>
                  <a:pt x="0" y="917214"/>
                  <a:pt x="0" y="590880"/>
                </a:cubicBezTo>
                <a:cubicBezTo>
                  <a:pt x="0" y="264546"/>
                  <a:pt x="264546" y="0"/>
                  <a:pt x="590880" y="0"/>
                </a:cubicBezTo>
                <a:close/>
              </a:path>
            </a:pathLst>
          </a:custGeom>
          <a:solidFill>
            <a:srgbClr val="2BB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: Shape 53">
            <a:extLst>
              <a:ext uri="{FF2B5EF4-FFF2-40B4-BE49-F238E27FC236}">
                <a16:creationId xmlns="" xmlns:a16="http://schemas.microsoft.com/office/drawing/2014/main" id="{A08424D7-A897-4C2C-BA53-718521C52844}"/>
              </a:ext>
            </a:extLst>
          </p:cNvPr>
          <p:cNvSpPr/>
          <p:nvPr/>
        </p:nvSpPr>
        <p:spPr>
          <a:xfrm>
            <a:off x="8408853" y="3440565"/>
            <a:ext cx="324268" cy="645533"/>
          </a:xfrm>
          <a:custGeom>
            <a:avLst/>
            <a:gdLst>
              <a:gd name="connsiteX0" fmla="*/ 590880 w 593629"/>
              <a:gd name="connsiteY0" fmla="*/ 0 h 1181760"/>
              <a:gd name="connsiteX1" fmla="*/ 593629 w 593629"/>
              <a:gd name="connsiteY1" fmla="*/ 277 h 1181760"/>
              <a:gd name="connsiteX2" fmla="*/ 593629 w 593629"/>
              <a:gd name="connsiteY2" fmla="*/ 1181483 h 1181760"/>
              <a:gd name="connsiteX3" fmla="*/ 590880 w 593629"/>
              <a:gd name="connsiteY3" fmla="*/ 1181760 h 1181760"/>
              <a:gd name="connsiteX4" fmla="*/ 0 w 593629"/>
              <a:gd name="connsiteY4" fmla="*/ 590880 h 1181760"/>
              <a:gd name="connsiteX5" fmla="*/ 590880 w 593629"/>
              <a:gd name="connsiteY5" fmla="*/ 0 h 1181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3629" h="1181760">
                <a:moveTo>
                  <a:pt x="590880" y="0"/>
                </a:moveTo>
                <a:lnTo>
                  <a:pt x="593629" y="277"/>
                </a:lnTo>
                <a:lnTo>
                  <a:pt x="593629" y="1181483"/>
                </a:lnTo>
                <a:lnTo>
                  <a:pt x="590880" y="1181760"/>
                </a:lnTo>
                <a:cubicBezTo>
                  <a:pt x="264546" y="1181760"/>
                  <a:pt x="0" y="917214"/>
                  <a:pt x="0" y="590880"/>
                </a:cubicBezTo>
                <a:cubicBezTo>
                  <a:pt x="0" y="264546"/>
                  <a:pt x="264546" y="0"/>
                  <a:pt x="590880" y="0"/>
                </a:cubicBezTo>
                <a:close/>
              </a:path>
            </a:pathLst>
          </a:custGeom>
          <a:solidFill>
            <a:srgbClr val="3811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TextBox 79">
            <a:extLst>
              <a:ext uri="{FF2B5EF4-FFF2-40B4-BE49-F238E27FC236}">
                <a16:creationId xmlns="" xmlns:a16="http://schemas.microsoft.com/office/drawing/2014/main" id="{C41CE996-6A8F-4BF9-9C78-83C6026772F3}"/>
              </a:ext>
            </a:extLst>
          </p:cNvPr>
          <p:cNvSpPr txBox="1"/>
          <p:nvPr/>
        </p:nvSpPr>
        <p:spPr>
          <a:xfrm>
            <a:off x="8841374" y="3545979"/>
            <a:ext cx="3396302" cy="4420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000" dirty="0" err="1" smtClean="0"/>
              <a:t>Pengembangan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bahasa</a:t>
            </a:r>
            <a:endParaRPr lang="en-US" sz="2000" dirty="0"/>
          </a:p>
        </p:txBody>
      </p:sp>
      <p:sp>
        <p:nvSpPr>
          <p:cNvPr id="81" name="TextBox 80">
            <a:extLst>
              <a:ext uri="{FF2B5EF4-FFF2-40B4-BE49-F238E27FC236}">
                <a16:creationId xmlns="" xmlns:a16="http://schemas.microsoft.com/office/drawing/2014/main" id="{C41CE996-6A8F-4BF9-9C78-83C6026772F3}"/>
              </a:ext>
            </a:extLst>
          </p:cNvPr>
          <p:cNvSpPr txBox="1"/>
          <p:nvPr/>
        </p:nvSpPr>
        <p:spPr>
          <a:xfrm>
            <a:off x="1260945" y="3545979"/>
            <a:ext cx="3396302" cy="4420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000" dirty="0" err="1" smtClean="0"/>
              <a:t>Pengembangan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seni</a:t>
            </a:r>
            <a:endParaRPr lang="en-US" sz="2000" dirty="0"/>
          </a:p>
        </p:txBody>
      </p:sp>
      <p:sp>
        <p:nvSpPr>
          <p:cNvPr id="78" name="TextBox 77">
            <a:extLst>
              <a:ext uri="{FF2B5EF4-FFF2-40B4-BE49-F238E27FC236}">
                <a16:creationId xmlns="" xmlns:a16="http://schemas.microsoft.com/office/drawing/2014/main" id="{B3833B02-06DA-4582-982E-A83417504785}"/>
              </a:ext>
            </a:extLst>
          </p:cNvPr>
          <p:cNvSpPr txBox="1"/>
          <p:nvPr/>
        </p:nvSpPr>
        <p:spPr>
          <a:xfrm>
            <a:off x="7513345" y="3522066"/>
            <a:ext cx="428548" cy="22100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id-ID" sz="1600" b="1" dirty="0" smtClean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en-US" sz="1600" b="1" dirty="0" smtClean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id-ID" sz="1600" b="1" dirty="0">
              <a:solidFill>
                <a:schemeClr val="bg1">
                  <a:lumMod val="9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="" xmlns:a16="http://schemas.microsoft.com/office/drawing/2014/main" id="{B3833B02-06DA-4582-982E-A83417504785}"/>
              </a:ext>
            </a:extLst>
          </p:cNvPr>
          <p:cNvSpPr txBox="1"/>
          <p:nvPr/>
        </p:nvSpPr>
        <p:spPr>
          <a:xfrm>
            <a:off x="4419008" y="3539130"/>
            <a:ext cx="428548" cy="22100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id-ID" sz="1600" b="1" dirty="0" smtClean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en-US" sz="1600" b="1" dirty="0" smtClean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  <a:endParaRPr lang="id-ID" sz="1600" b="1" dirty="0">
              <a:solidFill>
                <a:schemeClr val="bg1">
                  <a:lumMod val="9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444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199" y="365126"/>
            <a:ext cx="9177997" cy="97130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Pengelompokan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279" y="2570870"/>
            <a:ext cx="4937655" cy="361526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Morrison </a:t>
            </a:r>
            <a:r>
              <a:rPr lang="en-US" dirty="0" err="1" smtClean="0"/>
              <a:t>mengorganisir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delapan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Prenatal (masa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kandungan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Neonatal</a:t>
            </a:r>
            <a:r>
              <a:rPr lang="en-US" dirty="0" smtClean="0"/>
              <a:t> (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kelahiran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Infancy </a:t>
            </a:r>
            <a:r>
              <a:rPr lang="en-US" dirty="0" smtClean="0"/>
              <a:t>(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kelahiran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err="1" smtClean="0"/>
              <a:t>Toodlerhood</a:t>
            </a:r>
            <a:r>
              <a:rPr lang="en-US" dirty="0" smtClean="0"/>
              <a:t> (2-3 </a:t>
            </a:r>
            <a:r>
              <a:rPr lang="en-US" dirty="0" err="1" smtClean="0"/>
              <a:t>tahun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err="1" smtClean="0"/>
              <a:t>Preeschool</a:t>
            </a:r>
            <a:r>
              <a:rPr lang="en-US" i="1" dirty="0" smtClean="0"/>
              <a:t> &amp; kindergarten </a:t>
            </a:r>
            <a:r>
              <a:rPr lang="en-US" dirty="0" smtClean="0"/>
              <a:t>(4-6 </a:t>
            </a:r>
            <a:r>
              <a:rPr lang="en-US" dirty="0" err="1" smtClean="0"/>
              <a:t>tahun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Primary childhood </a:t>
            </a:r>
            <a:r>
              <a:rPr lang="en-US" dirty="0" smtClean="0"/>
              <a:t>(6-8 </a:t>
            </a:r>
            <a:r>
              <a:rPr lang="en-US" dirty="0" err="1" smtClean="0"/>
              <a:t>tahun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Middle childhood </a:t>
            </a:r>
            <a:r>
              <a:rPr lang="en-US" dirty="0" smtClean="0"/>
              <a:t>(9-12 </a:t>
            </a:r>
            <a:r>
              <a:rPr lang="en-US" dirty="0" err="1" smtClean="0"/>
              <a:t>tahun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Adolescence </a:t>
            </a:r>
            <a:r>
              <a:rPr lang="en-US" dirty="0" smtClean="0"/>
              <a:t>(13-18 </a:t>
            </a:r>
            <a:r>
              <a:rPr lang="en-US" dirty="0" err="1" smtClean="0"/>
              <a:t>tahun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i="1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75420" y="2261382"/>
            <a:ext cx="5769577" cy="3615266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err="1"/>
              <a:t>Pengelompokan</a:t>
            </a:r>
            <a:r>
              <a:rPr lang="en-US" i="1" dirty="0"/>
              <a:t> yang lain </a:t>
            </a:r>
            <a:r>
              <a:rPr lang="en-US" dirty="0" err="1"/>
              <a:t>dikemukakan</a:t>
            </a:r>
            <a:r>
              <a:rPr lang="en-US" dirty="0"/>
              <a:t> </a:t>
            </a:r>
            <a:r>
              <a:rPr lang="en-US" i="1" dirty="0" err="1"/>
              <a:t>oleh</a:t>
            </a:r>
            <a:r>
              <a:rPr lang="en-US" i="1" dirty="0"/>
              <a:t> </a:t>
            </a:r>
            <a:r>
              <a:rPr lang="en-US" dirty="0"/>
              <a:t>National Association for the Education of Young Children (NAEYC) </a:t>
            </a:r>
            <a:r>
              <a:rPr lang="en-US" dirty="0" err="1"/>
              <a:t>yaitu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i="1" dirty="0"/>
              <a:t>Infant </a:t>
            </a:r>
            <a:r>
              <a:rPr lang="en-US" dirty="0"/>
              <a:t>(0-6 </a:t>
            </a:r>
            <a:r>
              <a:rPr lang="en-US" dirty="0" err="1"/>
              <a:t>bulan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US" i="1" dirty="0"/>
              <a:t>Older infant </a:t>
            </a:r>
            <a:r>
              <a:rPr lang="en-US" dirty="0"/>
              <a:t>(7-12 </a:t>
            </a:r>
            <a:r>
              <a:rPr lang="en-US" dirty="0" err="1"/>
              <a:t>bulan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US" i="1" dirty="0"/>
              <a:t>Young </a:t>
            </a:r>
            <a:r>
              <a:rPr lang="en-US" i="1" dirty="0" err="1"/>
              <a:t>toodler</a:t>
            </a:r>
            <a:r>
              <a:rPr lang="en-US" i="1" dirty="0"/>
              <a:t> </a:t>
            </a:r>
            <a:r>
              <a:rPr lang="en-US" dirty="0"/>
              <a:t>(1 </a:t>
            </a:r>
            <a:r>
              <a:rPr lang="en-US" dirty="0" err="1"/>
              <a:t>tahun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US" i="1" dirty="0"/>
              <a:t>Older </a:t>
            </a:r>
            <a:r>
              <a:rPr lang="en-US" i="1" dirty="0" err="1"/>
              <a:t>toodler</a:t>
            </a:r>
            <a:r>
              <a:rPr lang="en-US" i="1" dirty="0"/>
              <a:t> </a:t>
            </a:r>
            <a:r>
              <a:rPr lang="en-US" dirty="0"/>
              <a:t>(2 </a:t>
            </a:r>
            <a:r>
              <a:rPr lang="en-US" dirty="0" err="1"/>
              <a:t>tahun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US" i="1" dirty="0" err="1"/>
              <a:t>Preeschool</a:t>
            </a:r>
            <a:r>
              <a:rPr lang="en-US" i="1" dirty="0"/>
              <a:t> </a:t>
            </a:r>
            <a:r>
              <a:rPr lang="en-US" dirty="0"/>
              <a:t>(3-5 </a:t>
            </a:r>
            <a:r>
              <a:rPr lang="en-US" dirty="0" err="1"/>
              <a:t>tahun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US" i="1" dirty="0"/>
              <a:t>Primary </a:t>
            </a:r>
            <a:r>
              <a:rPr lang="en-US" i="1" dirty="0" smtClean="0"/>
              <a:t>School </a:t>
            </a:r>
            <a:r>
              <a:rPr lang="en-US" i="1" dirty="0"/>
              <a:t>(6-8 </a:t>
            </a:r>
            <a:r>
              <a:rPr lang="en-US" i="1" dirty="0" err="1"/>
              <a:t>tahun</a:t>
            </a:r>
            <a:r>
              <a:rPr lang="en-US" i="1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7349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 err="1" smtClean="0"/>
              <a:t>Faktor-faktor</a:t>
            </a:r>
            <a:r>
              <a:rPr lang="en-US" sz="3000" b="1" dirty="0" smtClean="0"/>
              <a:t> yang </a:t>
            </a:r>
            <a:r>
              <a:rPr lang="en-US" sz="3000" b="1" dirty="0" err="1" smtClean="0"/>
              <a:t>mempengaruhi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perkembangan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388" y="2267511"/>
            <a:ext cx="10515600" cy="4351338"/>
          </a:xfrm>
        </p:spPr>
        <p:txBody>
          <a:bodyPr/>
          <a:lstStyle/>
          <a:p>
            <a:r>
              <a:rPr lang="en-US" dirty="0"/>
              <a:t> Louis William Stern (1871-1938),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filsuf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psikolog</a:t>
            </a:r>
            <a:r>
              <a:rPr lang="en-US" dirty="0"/>
              <a:t> </a:t>
            </a:r>
            <a:r>
              <a:rPr lang="en-US" dirty="0" err="1" smtClean="0"/>
              <a:t>Jerman</a:t>
            </a:r>
            <a:r>
              <a:rPr lang="en-US" dirty="0" smtClean="0"/>
              <a:t> </a:t>
            </a:r>
            <a:r>
              <a:rPr lang="en-US" dirty="0" err="1" smtClean="0"/>
              <a:t>mengemukakan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berpegang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pembawaan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berpegang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:</a:t>
            </a:r>
          </a:p>
          <a:p>
            <a:pPr marL="800100" lvl="1" indent="-342900">
              <a:buAutoNum type="arabicPeriod"/>
            </a:pPr>
            <a:r>
              <a:rPr lang="en-US" dirty="0" err="1" smtClean="0"/>
              <a:t>Genetik</a:t>
            </a:r>
            <a:endParaRPr lang="en-US" dirty="0"/>
          </a:p>
          <a:p>
            <a:pPr marL="800100" lvl="1" indent="-342900">
              <a:buAutoNum type="arabicPeriod"/>
            </a:pPr>
            <a:r>
              <a:rPr lang="en-US" dirty="0" err="1" smtClean="0"/>
              <a:t>lingkungan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195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3551"/>
            <a:ext cx="10515600" cy="5023412"/>
          </a:xfrm>
        </p:spPr>
        <p:txBody>
          <a:bodyPr>
            <a:normAutofit/>
          </a:bodyPr>
          <a:lstStyle/>
          <a:p>
            <a:r>
              <a:rPr lang="en-US" dirty="0" smtClean="0"/>
              <a:t>Anastasi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i="1" dirty="0"/>
              <a:t>Nature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 smtClean="0"/>
              <a:t>Nurture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, </a:t>
            </a:r>
            <a:r>
              <a:rPr lang="en-US" dirty="0"/>
              <a:t>yang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1. Nature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/>
              <a:t>nurture </a:t>
            </a: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timbulnya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i="1" dirty="0"/>
              <a:t>Nature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nurture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terpisah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kontribusinya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dikonseptualisasi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interelasi</a:t>
            </a:r>
            <a:r>
              <a:rPr lang="en-US" dirty="0"/>
              <a:t> yang </a:t>
            </a:r>
            <a:r>
              <a:rPr lang="en-US" dirty="0" err="1"/>
              <a:t>majemuk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hubungan-hubungan</a:t>
            </a:r>
            <a:r>
              <a:rPr lang="en-US" dirty="0"/>
              <a:t> yang lain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813067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382602A-57B1-410E-B5D1-B0535D9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22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A6E09F-C3C1-4C1B-8131-E123DA41E1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9151" y="1143463"/>
            <a:ext cx="11385550" cy="461665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3000" dirty="0" err="1" smtClean="0"/>
              <a:t>Faktor</a:t>
            </a:r>
            <a:r>
              <a:rPr lang="en-US" sz="3000" dirty="0" smtClean="0"/>
              <a:t> yang </a:t>
            </a:r>
            <a:r>
              <a:rPr lang="en-US" sz="3000" dirty="0" err="1" smtClean="0"/>
              <a:t>mempengaruhi</a:t>
            </a:r>
            <a:r>
              <a:rPr lang="en-US" sz="3000" dirty="0" smtClean="0"/>
              <a:t> </a:t>
            </a:r>
            <a:r>
              <a:rPr lang="en-US" sz="3000" dirty="0" err="1" smtClean="0"/>
              <a:t>perkembangan</a:t>
            </a:r>
            <a:r>
              <a:rPr lang="en-US" sz="3000" dirty="0" smtClean="0"/>
              <a:t> (Anastasi) :</a:t>
            </a:r>
            <a:endParaRPr lang="en-US" sz="3000" dirty="0"/>
          </a:p>
        </p:txBody>
      </p:sp>
      <p:sp>
        <p:nvSpPr>
          <p:cNvPr id="3" name="Oval 2">
            <a:extLst>
              <a:ext uri="{FF2B5EF4-FFF2-40B4-BE49-F238E27FC236}">
                <a16:creationId xmlns="" xmlns:a16="http://schemas.microsoft.com/office/drawing/2014/main" id="{9E085323-653D-46F8-8677-20D3F44F235C}"/>
              </a:ext>
            </a:extLst>
          </p:cNvPr>
          <p:cNvSpPr/>
          <p:nvPr/>
        </p:nvSpPr>
        <p:spPr>
          <a:xfrm>
            <a:off x="842963" y="1885950"/>
            <a:ext cx="3543300" cy="3543300"/>
          </a:xfrm>
          <a:prstGeom prst="ellipse">
            <a:avLst/>
          </a:prstGeom>
          <a:pattFill prst="lt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Perkembangan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anak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7879994F-6501-42EF-B5EF-C933679F8F60}"/>
              </a:ext>
            </a:extLst>
          </p:cNvPr>
          <p:cNvSpPr/>
          <p:nvPr/>
        </p:nvSpPr>
        <p:spPr>
          <a:xfrm>
            <a:off x="4947791" y="2240658"/>
            <a:ext cx="3140140" cy="141694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Nature</a:t>
            </a:r>
            <a:endParaRPr lang="en-US" sz="1400" dirty="0"/>
          </a:p>
        </p:txBody>
      </p:sp>
      <p:sp>
        <p:nvSpPr>
          <p:cNvPr id="48" name="Oval 47">
            <a:extLst>
              <a:ext uri="{FF2B5EF4-FFF2-40B4-BE49-F238E27FC236}">
                <a16:creationId xmlns="" xmlns:a16="http://schemas.microsoft.com/office/drawing/2014/main" id="{787DB951-E2DB-49B2-8EA6-180258E76156}"/>
              </a:ext>
            </a:extLst>
          </p:cNvPr>
          <p:cNvSpPr/>
          <p:nvPr/>
        </p:nvSpPr>
        <p:spPr>
          <a:xfrm>
            <a:off x="4924175" y="4270664"/>
            <a:ext cx="3539385" cy="1416942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Nurture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1" name="Freeform 22">
            <a:extLst>
              <a:ext uri="{FF2B5EF4-FFF2-40B4-BE49-F238E27FC236}">
                <a16:creationId xmlns="" xmlns:a16="http://schemas.microsoft.com/office/drawing/2014/main" id="{9E002BE7-E1F2-4C57-BA53-779AF17A323C}"/>
              </a:ext>
            </a:extLst>
          </p:cNvPr>
          <p:cNvSpPr>
            <a:spLocks noEditPoints="1"/>
          </p:cNvSpPr>
          <p:nvPr/>
        </p:nvSpPr>
        <p:spPr bwMode="auto">
          <a:xfrm>
            <a:off x="4447561" y="3091492"/>
            <a:ext cx="219465" cy="219465"/>
          </a:xfrm>
          <a:custGeom>
            <a:avLst/>
            <a:gdLst>
              <a:gd name="T0" fmla="*/ 327 w 467"/>
              <a:gd name="T1" fmla="*/ 444 h 467"/>
              <a:gd name="T2" fmla="*/ 353 w 467"/>
              <a:gd name="T3" fmla="*/ 417 h 467"/>
              <a:gd name="T4" fmla="*/ 353 w 467"/>
              <a:gd name="T5" fmla="*/ 378 h 467"/>
              <a:gd name="T6" fmla="*/ 327 w 467"/>
              <a:gd name="T7" fmla="*/ 352 h 467"/>
              <a:gd name="T8" fmla="*/ 225 w 467"/>
              <a:gd name="T9" fmla="*/ 347 h 467"/>
              <a:gd name="T10" fmla="*/ 218 w 467"/>
              <a:gd name="T11" fmla="*/ 339 h 467"/>
              <a:gd name="T12" fmla="*/ 430 w 467"/>
              <a:gd name="T13" fmla="*/ 122 h 467"/>
              <a:gd name="T14" fmla="*/ 443 w 467"/>
              <a:gd name="T15" fmla="*/ 102 h 467"/>
              <a:gd name="T16" fmla="*/ 447 w 467"/>
              <a:gd name="T17" fmla="*/ 80 h 467"/>
              <a:gd name="T18" fmla="*/ 443 w 467"/>
              <a:gd name="T19" fmla="*/ 57 h 467"/>
              <a:gd name="T20" fmla="*/ 430 w 467"/>
              <a:gd name="T21" fmla="*/ 36 h 467"/>
              <a:gd name="T22" fmla="*/ 410 w 467"/>
              <a:gd name="T23" fmla="*/ 23 h 467"/>
              <a:gd name="T24" fmla="*/ 386 w 467"/>
              <a:gd name="T25" fmla="*/ 19 h 467"/>
              <a:gd name="T26" fmla="*/ 364 w 467"/>
              <a:gd name="T27" fmla="*/ 23 h 467"/>
              <a:gd name="T28" fmla="*/ 344 w 467"/>
              <a:gd name="T29" fmla="*/ 36 h 467"/>
              <a:gd name="T30" fmla="*/ 127 w 467"/>
              <a:gd name="T31" fmla="*/ 248 h 467"/>
              <a:gd name="T32" fmla="*/ 119 w 467"/>
              <a:gd name="T33" fmla="*/ 242 h 467"/>
              <a:gd name="T34" fmla="*/ 114 w 467"/>
              <a:gd name="T35" fmla="*/ 120 h 467"/>
              <a:gd name="T36" fmla="*/ 88 w 467"/>
              <a:gd name="T37" fmla="*/ 94 h 467"/>
              <a:gd name="T38" fmla="*/ 49 w 467"/>
              <a:gd name="T39" fmla="*/ 94 h 467"/>
              <a:gd name="T40" fmla="*/ 24 w 467"/>
              <a:gd name="T41" fmla="*/ 120 h 467"/>
              <a:gd name="T42" fmla="*/ 308 w 467"/>
              <a:gd name="T43" fmla="*/ 467 h 467"/>
              <a:gd name="T44" fmla="*/ 0 w 467"/>
              <a:gd name="T45" fmla="*/ 461 h 467"/>
              <a:gd name="T46" fmla="*/ 1 w 467"/>
              <a:gd name="T47" fmla="*/ 125 h 467"/>
              <a:gd name="T48" fmla="*/ 12 w 467"/>
              <a:gd name="T49" fmla="*/ 100 h 467"/>
              <a:gd name="T50" fmla="*/ 30 w 467"/>
              <a:gd name="T51" fmla="*/ 82 h 467"/>
              <a:gd name="T52" fmla="*/ 55 w 467"/>
              <a:gd name="T53" fmla="*/ 71 h 467"/>
              <a:gd name="T54" fmla="*/ 83 w 467"/>
              <a:gd name="T55" fmla="*/ 71 h 467"/>
              <a:gd name="T56" fmla="*/ 108 w 467"/>
              <a:gd name="T57" fmla="*/ 82 h 467"/>
              <a:gd name="T58" fmla="*/ 126 w 467"/>
              <a:gd name="T59" fmla="*/ 100 h 467"/>
              <a:gd name="T60" fmla="*/ 137 w 467"/>
              <a:gd name="T61" fmla="*/ 125 h 467"/>
              <a:gd name="T62" fmla="*/ 330 w 467"/>
              <a:gd name="T63" fmla="*/ 22 h 467"/>
              <a:gd name="T64" fmla="*/ 356 w 467"/>
              <a:gd name="T65" fmla="*/ 5 h 467"/>
              <a:gd name="T66" fmla="*/ 386 w 467"/>
              <a:gd name="T67" fmla="*/ 0 h 467"/>
              <a:gd name="T68" fmla="*/ 418 w 467"/>
              <a:gd name="T69" fmla="*/ 5 h 467"/>
              <a:gd name="T70" fmla="*/ 444 w 467"/>
              <a:gd name="T71" fmla="*/ 22 h 467"/>
              <a:gd name="T72" fmla="*/ 461 w 467"/>
              <a:gd name="T73" fmla="*/ 49 h 467"/>
              <a:gd name="T74" fmla="*/ 467 w 467"/>
              <a:gd name="T75" fmla="*/ 80 h 467"/>
              <a:gd name="T76" fmla="*/ 461 w 467"/>
              <a:gd name="T77" fmla="*/ 110 h 467"/>
              <a:gd name="T78" fmla="*/ 444 w 467"/>
              <a:gd name="T79" fmla="*/ 136 h 467"/>
              <a:gd name="T80" fmla="*/ 322 w 467"/>
              <a:gd name="T81" fmla="*/ 329 h 467"/>
              <a:gd name="T82" fmla="*/ 346 w 467"/>
              <a:gd name="T83" fmla="*/ 340 h 467"/>
              <a:gd name="T84" fmla="*/ 365 w 467"/>
              <a:gd name="T85" fmla="*/ 358 h 467"/>
              <a:gd name="T86" fmla="*/ 376 w 467"/>
              <a:gd name="T87" fmla="*/ 383 h 467"/>
              <a:gd name="T88" fmla="*/ 376 w 467"/>
              <a:gd name="T89" fmla="*/ 411 h 467"/>
              <a:gd name="T90" fmla="*/ 365 w 467"/>
              <a:gd name="T91" fmla="*/ 436 h 467"/>
              <a:gd name="T92" fmla="*/ 346 w 467"/>
              <a:gd name="T93" fmla="*/ 455 h 467"/>
              <a:gd name="T94" fmla="*/ 322 w 467"/>
              <a:gd name="T95" fmla="*/ 465 h 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67" h="467">
                <a:moveTo>
                  <a:pt x="19" y="447"/>
                </a:moveTo>
                <a:lnTo>
                  <a:pt x="308" y="447"/>
                </a:lnTo>
                <a:lnTo>
                  <a:pt x="317" y="446"/>
                </a:lnTo>
                <a:lnTo>
                  <a:pt x="327" y="444"/>
                </a:lnTo>
                <a:lnTo>
                  <a:pt x="335" y="438"/>
                </a:lnTo>
                <a:lnTo>
                  <a:pt x="342" y="433"/>
                </a:lnTo>
                <a:lnTo>
                  <a:pt x="349" y="425"/>
                </a:lnTo>
                <a:lnTo>
                  <a:pt x="353" y="417"/>
                </a:lnTo>
                <a:lnTo>
                  <a:pt x="356" y="407"/>
                </a:lnTo>
                <a:lnTo>
                  <a:pt x="357" y="397"/>
                </a:lnTo>
                <a:lnTo>
                  <a:pt x="356" y="387"/>
                </a:lnTo>
                <a:lnTo>
                  <a:pt x="353" y="378"/>
                </a:lnTo>
                <a:lnTo>
                  <a:pt x="349" y="369"/>
                </a:lnTo>
                <a:lnTo>
                  <a:pt x="342" y="363"/>
                </a:lnTo>
                <a:lnTo>
                  <a:pt x="335" y="356"/>
                </a:lnTo>
                <a:lnTo>
                  <a:pt x="327" y="352"/>
                </a:lnTo>
                <a:lnTo>
                  <a:pt x="317" y="348"/>
                </a:lnTo>
                <a:lnTo>
                  <a:pt x="308" y="347"/>
                </a:lnTo>
                <a:lnTo>
                  <a:pt x="228" y="347"/>
                </a:lnTo>
                <a:lnTo>
                  <a:pt x="225" y="347"/>
                </a:lnTo>
                <a:lnTo>
                  <a:pt x="222" y="346"/>
                </a:lnTo>
                <a:lnTo>
                  <a:pt x="220" y="344"/>
                </a:lnTo>
                <a:lnTo>
                  <a:pt x="219" y="342"/>
                </a:lnTo>
                <a:lnTo>
                  <a:pt x="218" y="339"/>
                </a:lnTo>
                <a:lnTo>
                  <a:pt x="218" y="336"/>
                </a:lnTo>
                <a:lnTo>
                  <a:pt x="219" y="333"/>
                </a:lnTo>
                <a:lnTo>
                  <a:pt x="221" y="330"/>
                </a:lnTo>
                <a:lnTo>
                  <a:pt x="430" y="122"/>
                </a:lnTo>
                <a:lnTo>
                  <a:pt x="434" y="117"/>
                </a:lnTo>
                <a:lnTo>
                  <a:pt x="437" y="113"/>
                </a:lnTo>
                <a:lnTo>
                  <a:pt x="440" y="108"/>
                </a:lnTo>
                <a:lnTo>
                  <a:pt x="443" y="102"/>
                </a:lnTo>
                <a:lnTo>
                  <a:pt x="445" y="97"/>
                </a:lnTo>
                <a:lnTo>
                  <a:pt x="446" y="91"/>
                </a:lnTo>
                <a:lnTo>
                  <a:pt x="447" y="85"/>
                </a:lnTo>
                <a:lnTo>
                  <a:pt x="447" y="80"/>
                </a:lnTo>
                <a:lnTo>
                  <a:pt x="447" y="74"/>
                </a:lnTo>
                <a:lnTo>
                  <a:pt x="446" y="68"/>
                </a:lnTo>
                <a:lnTo>
                  <a:pt x="445" y="62"/>
                </a:lnTo>
                <a:lnTo>
                  <a:pt x="443" y="57"/>
                </a:lnTo>
                <a:lnTo>
                  <a:pt x="440" y="51"/>
                </a:lnTo>
                <a:lnTo>
                  <a:pt x="437" y="46"/>
                </a:lnTo>
                <a:lnTo>
                  <a:pt x="434" y="42"/>
                </a:lnTo>
                <a:lnTo>
                  <a:pt x="430" y="36"/>
                </a:lnTo>
                <a:lnTo>
                  <a:pt x="425" y="33"/>
                </a:lnTo>
                <a:lnTo>
                  <a:pt x="420" y="29"/>
                </a:lnTo>
                <a:lnTo>
                  <a:pt x="416" y="27"/>
                </a:lnTo>
                <a:lnTo>
                  <a:pt x="410" y="23"/>
                </a:lnTo>
                <a:lnTo>
                  <a:pt x="405" y="21"/>
                </a:lnTo>
                <a:lnTo>
                  <a:pt x="398" y="20"/>
                </a:lnTo>
                <a:lnTo>
                  <a:pt x="393" y="19"/>
                </a:lnTo>
                <a:lnTo>
                  <a:pt x="386" y="19"/>
                </a:lnTo>
                <a:lnTo>
                  <a:pt x="381" y="19"/>
                </a:lnTo>
                <a:lnTo>
                  <a:pt x="375" y="20"/>
                </a:lnTo>
                <a:lnTo>
                  <a:pt x="369" y="21"/>
                </a:lnTo>
                <a:lnTo>
                  <a:pt x="364" y="23"/>
                </a:lnTo>
                <a:lnTo>
                  <a:pt x="358" y="27"/>
                </a:lnTo>
                <a:lnTo>
                  <a:pt x="353" y="29"/>
                </a:lnTo>
                <a:lnTo>
                  <a:pt x="349" y="33"/>
                </a:lnTo>
                <a:lnTo>
                  <a:pt x="344" y="36"/>
                </a:lnTo>
                <a:lnTo>
                  <a:pt x="136" y="246"/>
                </a:lnTo>
                <a:lnTo>
                  <a:pt x="134" y="247"/>
                </a:lnTo>
                <a:lnTo>
                  <a:pt x="130" y="248"/>
                </a:lnTo>
                <a:lnTo>
                  <a:pt x="127" y="248"/>
                </a:lnTo>
                <a:lnTo>
                  <a:pt x="125" y="248"/>
                </a:lnTo>
                <a:lnTo>
                  <a:pt x="122" y="246"/>
                </a:lnTo>
                <a:lnTo>
                  <a:pt x="121" y="244"/>
                </a:lnTo>
                <a:lnTo>
                  <a:pt x="119" y="242"/>
                </a:lnTo>
                <a:lnTo>
                  <a:pt x="119" y="238"/>
                </a:lnTo>
                <a:lnTo>
                  <a:pt x="119" y="139"/>
                </a:lnTo>
                <a:lnTo>
                  <a:pt x="117" y="129"/>
                </a:lnTo>
                <a:lnTo>
                  <a:pt x="114" y="120"/>
                </a:lnTo>
                <a:lnTo>
                  <a:pt x="110" y="111"/>
                </a:lnTo>
                <a:lnTo>
                  <a:pt x="105" y="104"/>
                </a:lnTo>
                <a:lnTo>
                  <a:pt x="97" y="98"/>
                </a:lnTo>
                <a:lnTo>
                  <a:pt x="88" y="94"/>
                </a:lnTo>
                <a:lnTo>
                  <a:pt x="79" y="90"/>
                </a:lnTo>
                <a:lnTo>
                  <a:pt x="69" y="89"/>
                </a:lnTo>
                <a:lnTo>
                  <a:pt x="59" y="90"/>
                </a:lnTo>
                <a:lnTo>
                  <a:pt x="49" y="94"/>
                </a:lnTo>
                <a:lnTo>
                  <a:pt x="41" y="98"/>
                </a:lnTo>
                <a:lnTo>
                  <a:pt x="34" y="104"/>
                </a:lnTo>
                <a:lnTo>
                  <a:pt x="28" y="111"/>
                </a:lnTo>
                <a:lnTo>
                  <a:pt x="24" y="120"/>
                </a:lnTo>
                <a:lnTo>
                  <a:pt x="20" y="129"/>
                </a:lnTo>
                <a:lnTo>
                  <a:pt x="19" y="139"/>
                </a:lnTo>
                <a:lnTo>
                  <a:pt x="19" y="447"/>
                </a:lnTo>
                <a:close/>
                <a:moveTo>
                  <a:pt x="308" y="467"/>
                </a:moveTo>
                <a:lnTo>
                  <a:pt x="10" y="467"/>
                </a:lnTo>
                <a:lnTo>
                  <a:pt x="5" y="466"/>
                </a:lnTo>
                <a:lnTo>
                  <a:pt x="2" y="464"/>
                </a:lnTo>
                <a:lnTo>
                  <a:pt x="0" y="461"/>
                </a:lnTo>
                <a:lnTo>
                  <a:pt x="0" y="456"/>
                </a:lnTo>
                <a:lnTo>
                  <a:pt x="0" y="139"/>
                </a:lnTo>
                <a:lnTo>
                  <a:pt x="0" y="131"/>
                </a:lnTo>
                <a:lnTo>
                  <a:pt x="1" y="125"/>
                </a:lnTo>
                <a:lnTo>
                  <a:pt x="3" y="118"/>
                </a:lnTo>
                <a:lnTo>
                  <a:pt x="5" y="112"/>
                </a:lnTo>
                <a:lnTo>
                  <a:pt x="7" y="105"/>
                </a:lnTo>
                <a:lnTo>
                  <a:pt x="12" y="100"/>
                </a:lnTo>
                <a:lnTo>
                  <a:pt x="15" y="95"/>
                </a:lnTo>
                <a:lnTo>
                  <a:pt x="20" y="90"/>
                </a:lnTo>
                <a:lnTo>
                  <a:pt x="25" y="85"/>
                </a:lnTo>
                <a:lnTo>
                  <a:pt x="30" y="82"/>
                </a:lnTo>
                <a:lnTo>
                  <a:pt x="35" y="77"/>
                </a:lnTo>
                <a:lnTo>
                  <a:pt x="42" y="75"/>
                </a:lnTo>
                <a:lnTo>
                  <a:pt x="48" y="73"/>
                </a:lnTo>
                <a:lnTo>
                  <a:pt x="55" y="71"/>
                </a:lnTo>
                <a:lnTo>
                  <a:pt x="62" y="70"/>
                </a:lnTo>
                <a:lnTo>
                  <a:pt x="69" y="70"/>
                </a:lnTo>
                <a:lnTo>
                  <a:pt x="76" y="70"/>
                </a:lnTo>
                <a:lnTo>
                  <a:pt x="83" y="71"/>
                </a:lnTo>
                <a:lnTo>
                  <a:pt x="89" y="73"/>
                </a:lnTo>
                <a:lnTo>
                  <a:pt x="96" y="75"/>
                </a:lnTo>
                <a:lnTo>
                  <a:pt x="102" y="77"/>
                </a:lnTo>
                <a:lnTo>
                  <a:pt x="108" y="82"/>
                </a:lnTo>
                <a:lnTo>
                  <a:pt x="113" y="85"/>
                </a:lnTo>
                <a:lnTo>
                  <a:pt x="119" y="90"/>
                </a:lnTo>
                <a:lnTo>
                  <a:pt x="123" y="95"/>
                </a:lnTo>
                <a:lnTo>
                  <a:pt x="126" y="100"/>
                </a:lnTo>
                <a:lnTo>
                  <a:pt x="130" y="105"/>
                </a:lnTo>
                <a:lnTo>
                  <a:pt x="133" y="112"/>
                </a:lnTo>
                <a:lnTo>
                  <a:pt x="136" y="118"/>
                </a:lnTo>
                <a:lnTo>
                  <a:pt x="137" y="125"/>
                </a:lnTo>
                <a:lnTo>
                  <a:pt x="138" y="132"/>
                </a:lnTo>
                <a:lnTo>
                  <a:pt x="138" y="139"/>
                </a:lnTo>
                <a:lnTo>
                  <a:pt x="138" y="215"/>
                </a:lnTo>
                <a:lnTo>
                  <a:pt x="330" y="22"/>
                </a:lnTo>
                <a:lnTo>
                  <a:pt x="336" y="17"/>
                </a:lnTo>
                <a:lnTo>
                  <a:pt x="342" y="13"/>
                </a:lnTo>
                <a:lnTo>
                  <a:pt x="349" y="8"/>
                </a:lnTo>
                <a:lnTo>
                  <a:pt x="356" y="5"/>
                </a:lnTo>
                <a:lnTo>
                  <a:pt x="364" y="3"/>
                </a:lnTo>
                <a:lnTo>
                  <a:pt x="371" y="1"/>
                </a:lnTo>
                <a:lnTo>
                  <a:pt x="379" y="0"/>
                </a:lnTo>
                <a:lnTo>
                  <a:pt x="386" y="0"/>
                </a:lnTo>
                <a:lnTo>
                  <a:pt x="395" y="0"/>
                </a:lnTo>
                <a:lnTo>
                  <a:pt x="403" y="1"/>
                </a:lnTo>
                <a:lnTo>
                  <a:pt x="410" y="3"/>
                </a:lnTo>
                <a:lnTo>
                  <a:pt x="418" y="5"/>
                </a:lnTo>
                <a:lnTo>
                  <a:pt x="424" y="8"/>
                </a:lnTo>
                <a:lnTo>
                  <a:pt x="431" y="13"/>
                </a:lnTo>
                <a:lnTo>
                  <a:pt x="437" y="17"/>
                </a:lnTo>
                <a:lnTo>
                  <a:pt x="444" y="22"/>
                </a:lnTo>
                <a:lnTo>
                  <a:pt x="449" y="29"/>
                </a:lnTo>
                <a:lnTo>
                  <a:pt x="453" y="35"/>
                </a:lnTo>
                <a:lnTo>
                  <a:pt x="458" y="42"/>
                </a:lnTo>
                <a:lnTo>
                  <a:pt x="461" y="49"/>
                </a:lnTo>
                <a:lnTo>
                  <a:pt x="463" y="57"/>
                </a:lnTo>
                <a:lnTo>
                  <a:pt x="465" y="64"/>
                </a:lnTo>
                <a:lnTo>
                  <a:pt x="466" y="72"/>
                </a:lnTo>
                <a:lnTo>
                  <a:pt x="467" y="80"/>
                </a:lnTo>
                <a:lnTo>
                  <a:pt x="466" y="87"/>
                </a:lnTo>
                <a:lnTo>
                  <a:pt x="465" y="95"/>
                </a:lnTo>
                <a:lnTo>
                  <a:pt x="463" y="102"/>
                </a:lnTo>
                <a:lnTo>
                  <a:pt x="461" y="110"/>
                </a:lnTo>
                <a:lnTo>
                  <a:pt x="458" y="116"/>
                </a:lnTo>
                <a:lnTo>
                  <a:pt x="453" y="124"/>
                </a:lnTo>
                <a:lnTo>
                  <a:pt x="449" y="130"/>
                </a:lnTo>
                <a:lnTo>
                  <a:pt x="444" y="136"/>
                </a:lnTo>
                <a:lnTo>
                  <a:pt x="251" y="328"/>
                </a:lnTo>
                <a:lnTo>
                  <a:pt x="308" y="328"/>
                </a:lnTo>
                <a:lnTo>
                  <a:pt x="314" y="328"/>
                </a:lnTo>
                <a:lnTo>
                  <a:pt x="322" y="329"/>
                </a:lnTo>
                <a:lnTo>
                  <a:pt x="328" y="331"/>
                </a:lnTo>
                <a:lnTo>
                  <a:pt x="335" y="333"/>
                </a:lnTo>
                <a:lnTo>
                  <a:pt x="340" y="337"/>
                </a:lnTo>
                <a:lnTo>
                  <a:pt x="346" y="340"/>
                </a:lnTo>
                <a:lnTo>
                  <a:pt x="352" y="344"/>
                </a:lnTo>
                <a:lnTo>
                  <a:pt x="356" y="348"/>
                </a:lnTo>
                <a:lnTo>
                  <a:pt x="360" y="353"/>
                </a:lnTo>
                <a:lnTo>
                  <a:pt x="365" y="358"/>
                </a:lnTo>
                <a:lnTo>
                  <a:pt x="368" y="364"/>
                </a:lnTo>
                <a:lnTo>
                  <a:pt x="371" y="370"/>
                </a:lnTo>
                <a:lnTo>
                  <a:pt x="373" y="377"/>
                </a:lnTo>
                <a:lnTo>
                  <a:pt x="376" y="383"/>
                </a:lnTo>
                <a:lnTo>
                  <a:pt x="377" y="391"/>
                </a:lnTo>
                <a:lnTo>
                  <a:pt x="377" y="397"/>
                </a:lnTo>
                <a:lnTo>
                  <a:pt x="377" y="405"/>
                </a:lnTo>
                <a:lnTo>
                  <a:pt x="376" y="411"/>
                </a:lnTo>
                <a:lnTo>
                  <a:pt x="373" y="418"/>
                </a:lnTo>
                <a:lnTo>
                  <a:pt x="371" y="424"/>
                </a:lnTo>
                <a:lnTo>
                  <a:pt x="368" y="431"/>
                </a:lnTo>
                <a:lnTo>
                  <a:pt x="365" y="436"/>
                </a:lnTo>
                <a:lnTo>
                  <a:pt x="360" y="441"/>
                </a:lnTo>
                <a:lnTo>
                  <a:pt x="356" y="447"/>
                </a:lnTo>
                <a:lnTo>
                  <a:pt x="352" y="451"/>
                </a:lnTo>
                <a:lnTo>
                  <a:pt x="346" y="455"/>
                </a:lnTo>
                <a:lnTo>
                  <a:pt x="340" y="459"/>
                </a:lnTo>
                <a:lnTo>
                  <a:pt x="335" y="461"/>
                </a:lnTo>
                <a:lnTo>
                  <a:pt x="328" y="464"/>
                </a:lnTo>
                <a:lnTo>
                  <a:pt x="322" y="465"/>
                </a:lnTo>
                <a:lnTo>
                  <a:pt x="314" y="466"/>
                </a:lnTo>
                <a:lnTo>
                  <a:pt x="308" y="467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22">
            <a:extLst>
              <a:ext uri="{FF2B5EF4-FFF2-40B4-BE49-F238E27FC236}">
                <a16:creationId xmlns="" xmlns:a16="http://schemas.microsoft.com/office/drawing/2014/main" id="{1F9426CD-FB49-4CA5-9A67-980E9CF6B6DD}"/>
              </a:ext>
            </a:extLst>
          </p:cNvPr>
          <p:cNvSpPr>
            <a:spLocks noEditPoints="1"/>
          </p:cNvSpPr>
          <p:nvPr/>
        </p:nvSpPr>
        <p:spPr bwMode="auto">
          <a:xfrm flipV="1">
            <a:off x="4476555" y="4440341"/>
            <a:ext cx="219465" cy="219465"/>
          </a:xfrm>
          <a:custGeom>
            <a:avLst/>
            <a:gdLst>
              <a:gd name="T0" fmla="*/ 327 w 467"/>
              <a:gd name="T1" fmla="*/ 444 h 467"/>
              <a:gd name="T2" fmla="*/ 353 w 467"/>
              <a:gd name="T3" fmla="*/ 417 h 467"/>
              <a:gd name="T4" fmla="*/ 353 w 467"/>
              <a:gd name="T5" fmla="*/ 378 h 467"/>
              <a:gd name="T6" fmla="*/ 327 w 467"/>
              <a:gd name="T7" fmla="*/ 352 h 467"/>
              <a:gd name="T8" fmla="*/ 225 w 467"/>
              <a:gd name="T9" fmla="*/ 347 h 467"/>
              <a:gd name="T10" fmla="*/ 218 w 467"/>
              <a:gd name="T11" fmla="*/ 339 h 467"/>
              <a:gd name="T12" fmla="*/ 430 w 467"/>
              <a:gd name="T13" fmla="*/ 122 h 467"/>
              <a:gd name="T14" fmla="*/ 443 w 467"/>
              <a:gd name="T15" fmla="*/ 102 h 467"/>
              <a:gd name="T16" fmla="*/ 447 w 467"/>
              <a:gd name="T17" fmla="*/ 80 h 467"/>
              <a:gd name="T18" fmla="*/ 443 w 467"/>
              <a:gd name="T19" fmla="*/ 57 h 467"/>
              <a:gd name="T20" fmla="*/ 430 w 467"/>
              <a:gd name="T21" fmla="*/ 36 h 467"/>
              <a:gd name="T22" fmla="*/ 410 w 467"/>
              <a:gd name="T23" fmla="*/ 23 h 467"/>
              <a:gd name="T24" fmla="*/ 386 w 467"/>
              <a:gd name="T25" fmla="*/ 19 h 467"/>
              <a:gd name="T26" fmla="*/ 364 w 467"/>
              <a:gd name="T27" fmla="*/ 23 h 467"/>
              <a:gd name="T28" fmla="*/ 344 w 467"/>
              <a:gd name="T29" fmla="*/ 36 h 467"/>
              <a:gd name="T30" fmla="*/ 127 w 467"/>
              <a:gd name="T31" fmla="*/ 248 h 467"/>
              <a:gd name="T32" fmla="*/ 119 w 467"/>
              <a:gd name="T33" fmla="*/ 242 h 467"/>
              <a:gd name="T34" fmla="*/ 114 w 467"/>
              <a:gd name="T35" fmla="*/ 120 h 467"/>
              <a:gd name="T36" fmla="*/ 88 w 467"/>
              <a:gd name="T37" fmla="*/ 94 h 467"/>
              <a:gd name="T38" fmla="*/ 49 w 467"/>
              <a:gd name="T39" fmla="*/ 94 h 467"/>
              <a:gd name="T40" fmla="*/ 24 w 467"/>
              <a:gd name="T41" fmla="*/ 120 h 467"/>
              <a:gd name="T42" fmla="*/ 308 w 467"/>
              <a:gd name="T43" fmla="*/ 467 h 467"/>
              <a:gd name="T44" fmla="*/ 0 w 467"/>
              <a:gd name="T45" fmla="*/ 461 h 467"/>
              <a:gd name="T46" fmla="*/ 1 w 467"/>
              <a:gd name="T47" fmla="*/ 125 h 467"/>
              <a:gd name="T48" fmla="*/ 12 w 467"/>
              <a:gd name="T49" fmla="*/ 100 h 467"/>
              <a:gd name="T50" fmla="*/ 30 w 467"/>
              <a:gd name="T51" fmla="*/ 82 h 467"/>
              <a:gd name="T52" fmla="*/ 55 w 467"/>
              <a:gd name="T53" fmla="*/ 71 h 467"/>
              <a:gd name="T54" fmla="*/ 83 w 467"/>
              <a:gd name="T55" fmla="*/ 71 h 467"/>
              <a:gd name="T56" fmla="*/ 108 w 467"/>
              <a:gd name="T57" fmla="*/ 82 h 467"/>
              <a:gd name="T58" fmla="*/ 126 w 467"/>
              <a:gd name="T59" fmla="*/ 100 h 467"/>
              <a:gd name="T60" fmla="*/ 137 w 467"/>
              <a:gd name="T61" fmla="*/ 125 h 467"/>
              <a:gd name="T62" fmla="*/ 330 w 467"/>
              <a:gd name="T63" fmla="*/ 22 h 467"/>
              <a:gd name="T64" fmla="*/ 356 w 467"/>
              <a:gd name="T65" fmla="*/ 5 h 467"/>
              <a:gd name="T66" fmla="*/ 386 w 467"/>
              <a:gd name="T67" fmla="*/ 0 h 467"/>
              <a:gd name="T68" fmla="*/ 418 w 467"/>
              <a:gd name="T69" fmla="*/ 5 h 467"/>
              <a:gd name="T70" fmla="*/ 444 w 467"/>
              <a:gd name="T71" fmla="*/ 22 h 467"/>
              <a:gd name="T72" fmla="*/ 461 w 467"/>
              <a:gd name="T73" fmla="*/ 49 h 467"/>
              <a:gd name="T74" fmla="*/ 467 w 467"/>
              <a:gd name="T75" fmla="*/ 80 h 467"/>
              <a:gd name="T76" fmla="*/ 461 w 467"/>
              <a:gd name="T77" fmla="*/ 110 h 467"/>
              <a:gd name="T78" fmla="*/ 444 w 467"/>
              <a:gd name="T79" fmla="*/ 136 h 467"/>
              <a:gd name="T80" fmla="*/ 322 w 467"/>
              <a:gd name="T81" fmla="*/ 329 h 467"/>
              <a:gd name="T82" fmla="*/ 346 w 467"/>
              <a:gd name="T83" fmla="*/ 340 h 467"/>
              <a:gd name="T84" fmla="*/ 365 w 467"/>
              <a:gd name="T85" fmla="*/ 358 h 467"/>
              <a:gd name="T86" fmla="*/ 376 w 467"/>
              <a:gd name="T87" fmla="*/ 383 h 467"/>
              <a:gd name="T88" fmla="*/ 376 w 467"/>
              <a:gd name="T89" fmla="*/ 411 h 467"/>
              <a:gd name="T90" fmla="*/ 365 w 467"/>
              <a:gd name="T91" fmla="*/ 436 h 467"/>
              <a:gd name="T92" fmla="*/ 346 w 467"/>
              <a:gd name="T93" fmla="*/ 455 h 467"/>
              <a:gd name="T94" fmla="*/ 322 w 467"/>
              <a:gd name="T95" fmla="*/ 465 h 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67" h="467">
                <a:moveTo>
                  <a:pt x="19" y="447"/>
                </a:moveTo>
                <a:lnTo>
                  <a:pt x="308" y="447"/>
                </a:lnTo>
                <a:lnTo>
                  <a:pt x="317" y="446"/>
                </a:lnTo>
                <a:lnTo>
                  <a:pt x="327" y="444"/>
                </a:lnTo>
                <a:lnTo>
                  <a:pt x="335" y="438"/>
                </a:lnTo>
                <a:lnTo>
                  <a:pt x="342" y="433"/>
                </a:lnTo>
                <a:lnTo>
                  <a:pt x="349" y="425"/>
                </a:lnTo>
                <a:lnTo>
                  <a:pt x="353" y="417"/>
                </a:lnTo>
                <a:lnTo>
                  <a:pt x="356" y="407"/>
                </a:lnTo>
                <a:lnTo>
                  <a:pt x="357" y="397"/>
                </a:lnTo>
                <a:lnTo>
                  <a:pt x="356" y="387"/>
                </a:lnTo>
                <a:lnTo>
                  <a:pt x="353" y="378"/>
                </a:lnTo>
                <a:lnTo>
                  <a:pt x="349" y="369"/>
                </a:lnTo>
                <a:lnTo>
                  <a:pt x="342" y="363"/>
                </a:lnTo>
                <a:lnTo>
                  <a:pt x="335" y="356"/>
                </a:lnTo>
                <a:lnTo>
                  <a:pt x="327" y="352"/>
                </a:lnTo>
                <a:lnTo>
                  <a:pt x="317" y="348"/>
                </a:lnTo>
                <a:lnTo>
                  <a:pt x="308" y="347"/>
                </a:lnTo>
                <a:lnTo>
                  <a:pt x="228" y="347"/>
                </a:lnTo>
                <a:lnTo>
                  <a:pt x="225" y="347"/>
                </a:lnTo>
                <a:lnTo>
                  <a:pt x="222" y="346"/>
                </a:lnTo>
                <a:lnTo>
                  <a:pt x="220" y="344"/>
                </a:lnTo>
                <a:lnTo>
                  <a:pt x="219" y="342"/>
                </a:lnTo>
                <a:lnTo>
                  <a:pt x="218" y="339"/>
                </a:lnTo>
                <a:lnTo>
                  <a:pt x="218" y="336"/>
                </a:lnTo>
                <a:lnTo>
                  <a:pt x="219" y="333"/>
                </a:lnTo>
                <a:lnTo>
                  <a:pt x="221" y="330"/>
                </a:lnTo>
                <a:lnTo>
                  <a:pt x="430" y="122"/>
                </a:lnTo>
                <a:lnTo>
                  <a:pt x="434" y="117"/>
                </a:lnTo>
                <a:lnTo>
                  <a:pt x="437" y="113"/>
                </a:lnTo>
                <a:lnTo>
                  <a:pt x="440" y="108"/>
                </a:lnTo>
                <a:lnTo>
                  <a:pt x="443" y="102"/>
                </a:lnTo>
                <a:lnTo>
                  <a:pt x="445" y="97"/>
                </a:lnTo>
                <a:lnTo>
                  <a:pt x="446" y="91"/>
                </a:lnTo>
                <a:lnTo>
                  <a:pt x="447" y="85"/>
                </a:lnTo>
                <a:lnTo>
                  <a:pt x="447" y="80"/>
                </a:lnTo>
                <a:lnTo>
                  <a:pt x="447" y="74"/>
                </a:lnTo>
                <a:lnTo>
                  <a:pt x="446" y="68"/>
                </a:lnTo>
                <a:lnTo>
                  <a:pt x="445" y="62"/>
                </a:lnTo>
                <a:lnTo>
                  <a:pt x="443" y="57"/>
                </a:lnTo>
                <a:lnTo>
                  <a:pt x="440" y="51"/>
                </a:lnTo>
                <a:lnTo>
                  <a:pt x="437" y="46"/>
                </a:lnTo>
                <a:lnTo>
                  <a:pt x="434" y="42"/>
                </a:lnTo>
                <a:lnTo>
                  <a:pt x="430" y="36"/>
                </a:lnTo>
                <a:lnTo>
                  <a:pt x="425" y="33"/>
                </a:lnTo>
                <a:lnTo>
                  <a:pt x="420" y="29"/>
                </a:lnTo>
                <a:lnTo>
                  <a:pt x="416" y="27"/>
                </a:lnTo>
                <a:lnTo>
                  <a:pt x="410" y="23"/>
                </a:lnTo>
                <a:lnTo>
                  <a:pt x="405" y="21"/>
                </a:lnTo>
                <a:lnTo>
                  <a:pt x="398" y="20"/>
                </a:lnTo>
                <a:lnTo>
                  <a:pt x="393" y="19"/>
                </a:lnTo>
                <a:lnTo>
                  <a:pt x="386" y="19"/>
                </a:lnTo>
                <a:lnTo>
                  <a:pt x="381" y="19"/>
                </a:lnTo>
                <a:lnTo>
                  <a:pt x="375" y="20"/>
                </a:lnTo>
                <a:lnTo>
                  <a:pt x="369" y="21"/>
                </a:lnTo>
                <a:lnTo>
                  <a:pt x="364" y="23"/>
                </a:lnTo>
                <a:lnTo>
                  <a:pt x="358" y="27"/>
                </a:lnTo>
                <a:lnTo>
                  <a:pt x="353" y="29"/>
                </a:lnTo>
                <a:lnTo>
                  <a:pt x="349" y="33"/>
                </a:lnTo>
                <a:lnTo>
                  <a:pt x="344" y="36"/>
                </a:lnTo>
                <a:lnTo>
                  <a:pt x="136" y="246"/>
                </a:lnTo>
                <a:lnTo>
                  <a:pt x="134" y="247"/>
                </a:lnTo>
                <a:lnTo>
                  <a:pt x="130" y="248"/>
                </a:lnTo>
                <a:lnTo>
                  <a:pt x="127" y="248"/>
                </a:lnTo>
                <a:lnTo>
                  <a:pt x="125" y="248"/>
                </a:lnTo>
                <a:lnTo>
                  <a:pt x="122" y="246"/>
                </a:lnTo>
                <a:lnTo>
                  <a:pt x="121" y="244"/>
                </a:lnTo>
                <a:lnTo>
                  <a:pt x="119" y="242"/>
                </a:lnTo>
                <a:lnTo>
                  <a:pt x="119" y="238"/>
                </a:lnTo>
                <a:lnTo>
                  <a:pt x="119" y="139"/>
                </a:lnTo>
                <a:lnTo>
                  <a:pt x="117" y="129"/>
                </a:lnTo>
                <a:lnTo>
                  <a:pt x="114" y="120"/>
                </a:lnTo>
                <a:lnTo>
                  <a:pt x="110" y="111"/>
                </a:lnTo>
                <a:lnTo>
                  <a:pt x="105" y="104"/>
                </a:lnTo>
                <a:lnTo>
                  <a:pt x="97" y="98"/>
                </a:lnTo>
                <a:lnTo>
                  <a:pt x="88" y="94"/>
                </a:lnTo>
                <a:lnTo>
                  <a:pt x="79" y="90"/>
                </a:lnTo>
                <a:lnTo>
                  <a:pt x="69" y="89"/>
                </a:lnTo>
                <a:lnTo>
                  <a:pt x="59" y="90"/>
                </a:lnTo>
                <a:lnTo>
                  <a:pt x="49" y="94"/>
                </a:lnTo>
                <a:lnTo>
                  <a:pt x="41" y="98"/>
                </a:lnTo>
                <a:lnTo>
                  <a:pt x="34" y="104"/>
                </a:lnTo>
                <a:lnTo>
                  <a:pt x="28" y="111"/>
                </a:lnTo>
                <a:lnTo>
                  <a:pt x="24" y="120"/>
                </a:lnTo>
                <a:lnTo>
                  <a:pt x="20" y="129"/>
                </a:lnTo>
                <a:lnTo>
                  <a:pt x="19" y="139"/>
                </a:lnTo>
                <a:lnTo>
                  <a:pt x="19" y="447"/>
                </a:lnTo>
                <a:close/>
                <a:moveTo>
                  <a:pt x="308" y="467"/>
                </a:moveTo>
                <a:lnTo>
                  <a:pt x="10" y="467"/>
                </a:lnTo>
                <a:lnTo>
                  <a:pt x="5" y="466"/>
                </a:lnTo>
                <a:lnTo>
                  <a:pt x="2" y="464"/>
                </a:lnTo>
                <a:lnTo>
                  <a:pt x="0" y="461"/>
                </a:lnTo>
                <a:lnTo>
                  <a:pt x="0" y="456"/>
                </a:lnTo>
                <a:lnTo>
                  <a:pt x="0" y="139"/>
                </a:lnTo>
                <a:lnTo>
                  <a:pt x="0" y="131"/>
                </a:lnTo>
                <a:lnTo>
                  <a:pt x="1" y="125"/>
                </a:lnTo>
                <a:lnTo>
                  <a:pt x="3" y="118"/>
                </a:lnTo>
                <a:lnTo>
                  <a:pt x="5" y="112"/>
                </a:lnTo>
                <a:lnTo>
                  <a:pt x="7" y="105"/>
                </a:lnTo>
                <a:lnTo>
                  <a:pt x="12" y="100"/>
                </a:lnTo>
                <a:lnTo>
                  <a:pt x="15" y="95"/>
                </a:lnTo>
                <a:lnTo>
                  <a:pt x="20" y="90"/>
                </a:lnTo>
                <a:lnTo>
                  <a:pt x="25" y="85"/>
                </a:lnTo>
                <a:lnTo>
                  <a:pt x="30" y="82"/>
                </a:lnTo>
                <a:lnTo>
                  <a:pt x="35" y="77"/>
                </a:lnTo>
                <a:lnTo>
                  <a:pt x="42" y="75"/>
                </a:lnTo>
                <a:lnTo>
                  <a:pt x="48" y="73"/>
                </a:lnTo>
                <a:lnTo>
                  <a:pt x="55" y="71"/>
                </a:lnTo>
                <a:lnTo>
                  <a:pt x="62" y="70"/>
                </a:lnTo>
                <a:lnTo>
                  <a:pt x="69" y="70"/>
                </a:lnTo>
                <a:lnTo>
                  <a:pt x="76" y="70"/>
                </a:lnTo>
                <a:lnTo>
                  <a:pt x="83" y="71"/>
                </a:lnTo>
                <a:lnTo>
                  <a:pt x="89" y="73"/>
                </a:lnTo>
                <a:lnTo>
                  <a:pt x="96" y="75"/>
                </a:lnTo>
                <a:lnTo>
                  <a:pt x="102" y="77"/>
                </a:lnTo>
                <a:lnTo>
                  <a:pt x="108" y="82"/>
                </a:lnTo>
                <a:lnTo>
                  <a:pt x="113" y="85"/>
                </a:lnTo>
                <a:lnTo>
                  <a:pt x="119" y="90"/>
                </a:lnTo>
                <a:lnTo>
                  <a:pt x="123" y="95"/>
                </a:lnTo>
                <a:lnTo>
                  <a:pt x="126" y="100"/>
                </a:lnTo>
                <a:lnTo>
                  <a:pt x="130" y="105"/>
                </a:lnTo>
                <a:lnTo>
                  <a:pt x="133" y="112"/>
                </a:lnTo>
                <a:lnTo>
                  <a:pt x="136" y="118"/>
                </a:lnTo>
                <a:lnTo>
                  <a:pt x="137" y="125"/>
                </a:lnTo>
                <a:lnTo>
                  <a:pt x="138" y="132"/>
                </a:lnTo>
                <a:lnTo>
                  <a:pt x="138" y="139"/>
                </a:lnTo>
                <a:lnTo>
                  <a:pt x="138" y="215"/>
                </a:lnTo>
                <a:lnTo>
                  <a:pt x="330" y="22"/>
                </a:lnTo>
                <a:lnTo>
                  <a:pt x="336" y="17"/>
                </a:lnTo>
                <a:lnTo>
                  <a:pt x="342" y="13"/>
                </a:lnTo>
                <a:lnTo>
                  <a:pt x="349" y="8"/>
                </a:lnTo>
                <a:lnTo>
                  <a:pt x="356" y="5"/>
                </a:lnTo>
                <a:lnTo>
                  <a:pt x="364" y="3"/>
                </a:lnTo>
                <a:lnTo>
                  <a:pt x="371" y="1"/>
                </a:lnTo>
                <a:lnTo>
                  <a:pt x="379" y="0"/>
                </a:lnTo>
                <a:lnTo>
                  <a:pt x="386" y="0"/>
                </a:lnTo>
                <a:lnTo>
                  <a:pt x="395" y="0"/>
                </a:lnTo>
                <a:lnTo>
                  <a:pt x="403" y="1"/>
                </a:lnTo>
                <a:lnTo>
                  <a:pt x="410" y="3"/>
                </a:lnTo>
                <a:lnTo>
                  <a:pt x="418" y="5"/>
                </a:lnTo>
                <a:lnTo>
                  <a:pt x="424" y="8"/>
                </a:lnTo>
                <a:lnTo>
                  <a:pt x="431" y="13"/>
                </a:lnTo>
                <a:lnTo>
                  <a:pt x="437" y="17"/>
                </a:lnTo>
                <a:lnTo>
                  <a:pt x="444" y="22"/>
                </a:lnTo>
                <a:lnTo>
                  <a:pt x="449" y="29"/>
                </a:lnTo>
                <a:lnTo>
                  <a:pt x="453" y="35"/>
                </a:lnTo>
                <a:lnTo>
                  <a:pt x="458" y="42"/>
                </a:lnTo>
                <a:lnTo>
                  <a:pt x="461" y="49"/>
                </a:lnTo>
                <a:lnTo>
                  <a:pt x="463" y="57"/>
                </a:lnTo>
                <a:lnTo>
                  <a:pt x="465" y="64"/>
                </a:lnTo>
                <a:lnTo>
                  <a:pt x="466" y="72"/>
                </a:lnTo>
                <a:lnTo>
                  <a:pt x="467" y="80"/>
                </a:lnTo>
                <a:lnTo>
                  <a:pt x="466" y="87"/>
                </a:lnTo>
                <a:lnTo>
                  <a:pt x="465" y="95"/>
                </a:lnTo>
                <a:lnTo>
                  <a:pt x="463" y="102"/>
                </a:lnTo>
                <a:lnTo>
                  <a:pt x="461" y="110"/>
                </a:lnTo>
                <a:lnTo>
                  <a:pt x="458" y="116"/>
                </a:lnTo>
                <a:lnTo>
                  <a:pt x="453" y="124"/>
                </a:lnTo>
                <a:lnTo>
                  <a:pt x="449" y="130"/>
                </a:lnTo>
                <a:lnTo>
                  <a:pt x="444" y="136"/>
                </a:lnTo>
                <a:lnTo>
                  <a:pt x="251" y="328"/>
                </a:lnTo>
                <a:lnTo>
                  <a:pt x="308" y="328"/>
                </a:lnTo>
                <a:lnTo>
                  <a:pt x="314" y="328"/>
                </a:lnTo>
                <a:lnTo>
                  <a:pt x="322" y="329"/>
                </a:lnTo>
                <a:lnTo>
                  <a:pt x="328" y="331"/>
                </a:lnTo>
                <a:lnTo>
                  <a:pt x="335" y="333"/>
                </a:lnTo>
                <a:lnTo>
                  <a:pt x="340" y="337"/>
                </a:lnTo>
                <a:lnTo>
                  <a:pt x="346" y="340"/>
                </a:lnTo>
                <a:lnTo>
                  <a:pt x="352" y="344"/>
                </a:lnTo>
                <a:lnTo>
                  <a:pt x="356" y="348"/>
                </a:lnTo>
                <a:lnTo>
                  <a:pt x="360" y="353"/>
                </a:lnTo>
                <a:lnTo>
                  <a:pt x="365" y="358"/>
                </a:lnTo>
                <a:lnTo>
                  <a:pt x="368" y="364"/>
                </a:lnTo>
                <a:lnTo>
                  <a:pt x="371" y="370"/>
                </a:lnTo>
                <a:lnTo>
                  <a:pt x="373" y="377"/>
                </a:lnTo>
                <a:lnTo>
                  <a:pt x="376" y="383"/>
                </a:lnTo>
                <a:lnTo>
                  <a:pt x="377" y="391"/>
                </a:lnTo>
                <a:lnTo>
                  <a:pt x="377" y="397"/>
                </a:lnTo>
                <a:lnTo>
                  <a:pt x="377" y="405"/>
                </a:lnTo>
                <a:lnTo>
                  <a:pt x="376" y="411"/>
                </a:lnTo>
                <a:lnTo>
                  <a:pt x="373" y="418"/>
                </a:lnTo>
                <a:lnTo>
                  <a:pt x="371" y="424"/>
                </a:lnTo>
                <a:lnTo>
                  <a:pt x="368" y="431"/>
                </a:lnTo>
                <a:lnTo>
                  <a:pt x="365" y="436"/>
                </a:lnTo>
                <a:lnTo>
                  <a:pt x="360" y="441"/>
                </a:lnTo>
                <a:lnTo>
                  <a:pt x="356" y="447"/>
                </a:lnTo>
                <a:lnTo>
                  <a:pt x="352" y="451"/>
                </a:lnTo>
                <a:lnTo>
                  <a:pt x="346" y="455"/>
                </a:lnTo>
                <a:lnTo>
                  <a:pt x="340" y="459"/>
                </a:lnTo>
                <a:lnTo>
                  <a:pt x="335" y="461"/>
                </a:lnTo>
                <a:lnTo>
                  <a:pt x="328" y="464"/>
                </a:lnTo>
                <a:lnTo>
                  <a:pt x="322" y="465"/>
                </a:lnTo>
                <a:lnTo>
                  <a:pt x="314" y="466"/>
                </a:lnTo>
                <a:lnTo>
                  <a:pt x="308" y="467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="" xmlns:a16="http://schemas.microsoft.com/office/drawing/2014/main" id="{012184AA-95E7-4BD7-BDFA-05A2FC62FA71}"/>
              </a:ext>
            </a:extLst>
          </p:cNvPr>
          <p:cNvSpPr/>
          <p:nvPr/>
        </p:nvSpPr>
        <p:spPr>
          <a:xfrm>
            <a:off x="1042988" y="2085975"/>
            <a:ext cx="3143250" cy="3143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013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Sujiono</a:t>
            </a:r>
            <a:r>
              <a:rPr lang="en-US" dirty="0"/>
              <a:t>, </a:t>
            </a:r>
            <a:r>
              <a:rPr lang="en-US" dirty="0" err="1"/>
              <a:t>Yuliani</a:t>
            </a:r>
            <a:r>
              <a:rPr lang="en-US" dirty="0"/>
              <a:t> 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Sujiono</a:t>
            </a:r>
            <a:r>
              <a:rPr lang="en-US" dirty="0"/>
              <a:t> </a:t>
            </a:r>
            <a:r>
              <a:rPr lang="en-US" dirty="0" err="1"/>
              <a:t>Bambang</a:t>
            </a:r>
            <a:r>
              <a:rPr lang="en-US" dirty="0"/>
              <a:t>. (2010). </a:t>
            </a:r>
            <a:r>
              <a:rPr lang="en-US" i="1" dirty="0" err="1"/>
              <a:t>Bermain</a:t>
            </a:r>
            <a:r>
              <a:rPr lang="en-US" i="1" dirty="0"/>
              <a:t> </a:t>
            </a:r>
            <a:r>
              <a:rPr lang="en-US" i="1" dirty="0" err="1"/>
              <a:t>Kreatif</a:t>
            </a:r>
            <a:r>
              <a:rPr lang="en-US" i="1" dirty="0"/>
              <a:t> </a:t>
            </a:r>
            <a:r>
              <a:rPr lang="en-US" i="1" dirty="0" smtClean="0"/>
              <a:t>   </a:t>
            </a:r>
          </a:p>
          <a:p>
            <a:pPr marL="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   </a:t>
            </a:r>
            <a:r>
              <a:rPr lang="en-US" i="1" dirty="0" err="1" smtClean="0"/>
              <a:t>Berbasis</a:t>
            </a:r>
            <a:r>
              <a:rPr lang="en-US" i="1" dirty="0" smtClean="0"/>
              <a:t> </a:t>
            </a:r>
            <a:r>
              <a:rPr lang="en-US" i="1" dirty="0" err="1"/>
              <a:t>Kecerdasan</a:t>
            </a:r>
            <a:r>
              <a:rPr lang="en-US" i="1" dirty="0"/>
              <a:t> </a:t>
            </a:r>
            <a:r>
              <a:rPr lang="en-US" i="1" dirty="0" err="1"/>
              <a:t>Jamak</a:t>
            </a:r>
            <a:r>
              <a:rPr lang="en-US" dirty="0"/>
              <a:t>. Jakarta: PT. </a:t>
            </a:r>
            <a:r>
              <a:rPr lang="en-US" dirty="0" err="1" smtClean="0"/>
              <a:t>Indeks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Yus</a:t>
            </a:r>
            <a:r>
              <a:rPr lang="en-US" dirty="0" smtClean="0"/>
              <a:t>, Anita (2010).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Taman Kanak-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kanak</a:t>
            </a:r>
            <a:r>
              <a:rPr lang="en-US" dirty="0" smtClean="0"/>
              <a:t>. </a:t>
            </a:r>
            <a:r>
              <a:rPr lang="en-US" dirty="0" err="1" smtClean="0"/>
              <a:t>Kencana</a:t>
            </a:r>
            <a:r>
              <a:rPr lang="en-US" dirty="0" smtClean="0"/>
              <a:t>. Jakarta : </a:t>
            </a:r>
            <a:r>
              <a:rPr lang="en-US" dirty="0" err="1" smtClean="0"/>
              <a:t>Prenada</a:t>
            </a:r>
            <a:r>
              <a:rPr lang="en-US" dirty="0" smtClean="0"/>
              <a:t> Media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1402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6542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="" xmlns:a16="http://schemas.microsoft.com/office/drawing/2014/main" id="{C0087721-7B26-4A3F-B837-D1873245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B728-39C2-446D-A619-EB69C427128E}" type="datetime1">
              <a:rPr lang="en-US" smtClean="0">
                <a:solidFill>
                  <a:schemeClr val="bg1"/>
                </a:solidFill>
              </a:rPr>
              <a:t>4/3/2020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382602A-57B1-410E-B5D1-B0535D9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A6E09F-C3C1-4C1B-8131-E123DA41E1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105870" y="619468"/>
            <a:ext cx="7455877" cy="498598"/>
          </a:xfrm>
          <a:solidFill>
            <a:schemeClr val="tx1"/>
          </a:solidFill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3600" dirty="0" err="1">
                <a:solidFill>
                  <a:schemeClr val="bg1"/>
                </a:solidFill>
              </a:rPr>
              <a:t>Aspek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perkembangan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anak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usia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dini</a:t>
            </a:r>
            <a:r>
              <a:rPr lang="en-US" sz="3600" dirty="0">
                <a:solidFill>
                  <a:schemeClr val="bg1"/>
                </a:solidFill>
              </a:rPr>
              <a:t>: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604B832D-B895-4EA7-83AF-327C9D9771D4}"/>
              </a:ext>
            </a:extLst>
          </p:cNvPr>
          <p:cNvGrpSpPr/>
          <p:nvPr/>
        </p:nvGrpSpPr>
        <p:grpSpPr>
          <a:xfrm>
            <a:off x="533224" y="1384300"/>
            <a:ext cx="4550696" cy="4546600"/>
            <a:chOff x="571501" y="1144399"/>
            <a:chExt cx="5030930" cy="5026402"/>
          </a:xfrm>
        </p:grpSpPr>
        <p:sp>
          <p:nvSpPr>
            <p:cNvPr id="62" name="Freeform: Shape 61">
              <a:extLst>
                <a:ext uri="{FF2B5EF4-FFF2-40B4-BE49-F238E27FC236}">
                  <a16:creationId xmlns="" xmlns:a16="http://schemas.microsoft.com/office/drawing/2014/main" id="{6B6154A4-64F0-4258-BB70-B83482DCA2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2942" y="2585843"/>
              <a:ext cx="2849489" cy="2130667"/>
            </a:xfrm>
            <a:custGeom>
              <a:avLst/>
              <a:gdLst>
                <a:gd name="connsiteX0" fmla="*/ 1102540 w 1760537"/>
                <a:gd name="connsiteY0" fmla="*/ 0 h 1316418"/>
                <a:gd name="connsiteX1" fmla="*/ 1192589 w 1760537"/>
                <a:gd name="connsiteY1" fmla="*/ 17911 h 1316418"/>
                <a:gd name="connsiteX2" fmla="*/ 1273298 w 1760537"/>
                <a:gd name="connsiteY2" fmla="*/ 71642 h 1316418"/>
                <a:gd name="connsiteX3" fmla="*/ 1691786 w 1760537"/>
                <a:gd name="connsiteY3" fmla="*/ 486567 h 1316418"/>
                <a:gd name="connsiteX4" fmla="*/ 1742602 w 1760537"/>
                <a:gd name="connsiteY4" fmla="*/ 567164 h 1316418"/>
                <a:gd name="connsiteX5" fmla="*/ 1760537 w 1760537"/>
                <a:gd name="connsiteY5" fmla="*/ 659702 h 1316418"/>
                <a:gd name="connsiteX6" fmla="*/ 1742602 w 1760537"/>
                <a:gd name="connsiteY6" fmla="*/ 749254 h 1316418"/>
                <a:gd name="connsiteX7" fmla="*/ 1691786 w 1760537"/>
                <a:gd name="connsiteY7" fmla="*/ 829851 h 1316418"/>
                <a:gd name="connsiteX8" fmla="*/ 1273298 w 1760537"/>
                <a:gd name="connsiteY8" fmla="*/ 1244776 h 1316418"/>
                <a:gd name="connsiteX9" fmla="*/ 1192589 w 1760537"/>
                <a:gd name="connsiteY9" fmla="*/ 1298508 h 1316418"/>
                <a:gd name="connsiteX10" fmla="*/ 1102913 w 1760537"/>
                <a:gd name="connsiteY10" fmla="*/ 1316418 h 1316418"/>
                <a:gd name="connsiteX11" fmla="*/ 1010248 w 1760537"/>
                <a:gd name="connsiteY11" fmla="*/ 1298508 h 1316418"/>
                <a:gd name="connsiteX12" fmla="*/ 929540 w 1760537"/>
                <a:gd name="connsiteY12" fmla="*/ 1244776 h 1316418"/>
                <a:gd name="connsiteX13" fmla="*/ 732253 w 1760537"/>
                <a:gd name="connsiteY13" fmla="*/ 1047761 h 1316418"/>
                <a:gd name="connsiteX14" fmla="*/ 582793 w 1760537"/>
                <a:gd name="connsiteY14" fmla="*/ 1200000 h 1316418"/>
                <a:gd name="connsiteX15" fmla="*/ 570836 w 1760537"/>
                <a:gd name="connsiteY15" fmla="*/ 1202985 h 1316418"/>
                <a:gd name="connsiteX16" fmla="*/ 558879 w 1760537"/>
                <a:gd name="connsiteY16" fmla="*/ 1200000 h 1316418"/>
                <a:gd name="connsiteX17" fmla="*/ 352624 w 1760537"/>
                <a:gd name="connsiteY17" fmla="*/ 991045 h 1316418"/>
                <a:gd name="connsiteX18" fmla="*/ 280883 w 1760537"/>
                <a:gd name="connsiteY18" fmla="*/ 946269 h 1316418"/>
                <a:gd name="connsiteX19" fmla="*/ 122456 w 1760537"/>
                <a:gd name="connsiteY19" fmla="*/ 946269 h 1316418"/>
                <a:gd name="connsiteX20" fmla="*/ 84344 w 1760537"/>
                <a:gd name="connsiteY20" fmla="*/ 965299 h 1316418"/>
                <a:gd name="connsiteX21" fmla="*/ 58133 w 1760537"/>
                <a:gd name="connsiteY21" fmla="*/ 985366 h 1316418"/>
                <a:gd name="connsiteX22" fmla="*/ 69529 w 1760537"/>
                <a:gd name="connsiteY22" fmla="*/ 987209 h 1316418"/>
                <a:gd name="connsiteX23" fmla="*/ 143774 w 1760537"/>
                <a:gd name="connsiteY23" fmla="*/ 999214 h 1316418"/>
                <a:gd name="connsiteX24" fmla="*/ 155755 w 1760537"/>
                <a:gd name="connsiteY24" fmla="*/ 1017133 h 1316418"/>
                <a:gd name="connsiteX25" fmla="*/ 140779 w 1760537"/>
                <a:gd name="connsiteY25" fmla="*/ 1029080 h 1316418"/>
                <a:gd name="connsiteX26" fmla="*/ 14976 w 1760537"/>
                <a:gd name="connsiteY26" fmla="*/ 1011160 h 1316418"/>
                <a:gd name="connsiteX27" fmla="*/ 0 w 1760537"/>
                <a:gd name="connsiteY27" fmla="*/ 993240 h 1316418"/>
                <a:gd name="connsiteX28" fmla="*/ 17971 w 1760537"/>
                <a:gd name="connsiteY28" fmla="*/ 867800 h 1316418"/>
                <a:gd name="connsiteX29" fmla="*/ 35944 w 1760537"/>
                <a:gd name="connsiteY29" fmla="*/ 855854 h 1316418"/>
                <a:gd name="connsiteX30" fmla="*/ 50920 w 1760537"/>
                <a:gd name="connsiteY30" fmla="*/ 873774 h 1316418"/>
                <a:gd name="connsiteX31" fmla="*/ 37336 w 1760537"/>
                <a:gd name="connsiteY31" fmla="*/ 955044 h 1316418"/>
                <a:gd name="connsiteX32" fmla="*/ 35611 w 1760537"/>
                <a:gd name="connsiteY32" fmla="*/ 965363 h 1316418"/>
                <a:gd name="connsiteX33" fmla="*/ 67903 w 1760537"/>
                <a:gd name="connsiteY33" fmla="*/ 938806 h 1316418"/>
                <a:gd name="connsiteX34" fmla="*/ 110499 w 1760537"/>
                <a:gd name="connsiteY34" fmla="*/ 916418 h 1316418"/>
                <a:gd name="connsiteX35" fmla="*/ 292840 w 1760537"/>
                <a:gd name="connsiteY35" fmla="*/ 916418 h 1316418"/>
                <a:gd name="connsiteX36" fmla="*/ 373549 w 1760537"/>
                <a:gd name="connsiteY36" fmla="*/ 970150 h 1316418"/>
                <a:gd name="connsiteX37" fmla="*/ 570836 w 1760537"/>
                <a:gd name="connsiteY37" fmla="*/ 1167164 h 1316418"/>
                <a:gd name="connsiteX38" fmla="*/ 723285 w 1760537"/>
                <a:gd name="connsiteY38" fmla="*/ 1014926 h 1316418"/>
                <a:gd name="connsiteX39" fmla="*/ 744209 w 1760537"/>
                <a:gd name="connsiteY39" fmla="*/ 1014926 h 1316418"/>
                <a:gd name="connsiteX40" fmla="*/ 953453 w 1760537"/>
                <a:gd name="connsiteY40" fmla="*/ 1223881 h 1316418"/>
                <a:gd name="connsiteX41" fmla="*/ 1022205 w 1760537"/>
                <a:gd name="connsiteY41" fmla="*/ 1268657 h 1316418"/>
                <a:gd name="connsiteX42" fmla="*/ 1183622 w 1760537"/>
                <a:gd name="connsiteY42" fmla="*/ 1268657 h 1316418"/>
                <a:gd name="connsiteX43" fmla="*/ 1252373 w 1760537"/>
                <a:gd name="connsiteY43" fmla="*/ 1223881 h 1316418"/>
                <a:gd name="connsiteX44" fmla="*/ 1667872 w 1760537"/>
                <a:gd name="connsiteY44" fmla="*/ 808955 h 1316418"/>
                <a:gd name="connsiteX45" fmla="*/ 1715699 w 1760537"/>
                <a:gd name="connsiteY45" fmla="*/ 737314 h 1316418"/>
                <a:gd name="connsiteX46" fmla="*/ 1730645 w 1760537"/>
                <a:gd name="connsiteY46" fmla="*/ 659702 h 1316418"/>
                <a:gd name="connsiteX47" fmla="*/ 1715699 w 1760537"/>
                <a:gd name="connsiteY47" fmla="*/ 579105 h 1316418"/>
                <a:gd name="connsiteX48" fmla="*/ 1667872 w 1760537"/>
                <a:gd name="connsiteY48" fmla="*/ 507463 h 1316418"/>
                <a:gd name="connsiteX49" fmla="*/ 1252373 w 1760537"/>
                <a:gd name="connsiteY49" fmla="*/ 92538 h 1316418"/>
                <a:gd name="connsiteX50" fmla="*/ 1183622 w 1760537"/>
                <a:gd name="connsiteY50" fmla="*/ 47761 h 1316418"/>
                <a:gd name="connsiteX51" fmla="*/ 1022205 w 1760537"/>
                <a:gd name="connsiteY51" fmla="*/ 47761 h 1316418"/>
                <a:gd name="connsiteX52" fmla="*/ 953453 w 1760537"/>
                <a:gd name="connsiteY52" fmla="*/ 92538 h 1316418"/>
                <a:gd name="connsiteX53" fmla="*/ 929540 w 1760537"/>
                <a:gd name="connsiteY53" fmla="*/ 92538 h 1316418"/>
                <a:gd name="connsiteX54" fmla="*/ 929540 w 1760537"/>
                <a:gd name="connsiteY54" fmla="*/ 71642 h 1316418"/>
                <a:gd name="connsiteX55" fmla="*/ 1010248 w 1760537"/>
                <a:gd name="connsiteY55" fmla="*/ 17911 h 1316418"/>
                <a:gd name="connsiteX56" fmla="*/ 1102540 w 1760537"/>
                <a:gd name="connsiteY56" fmla="*/ 0 h 1316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1760537" h="1316418">
                  <a:moveTo>
                    <a:pt x="1102540" y="0"/>
                  </a:moveTo>
                  <a:cubicBezTo>
                    <a:pt x="1133552" y="0"/>
                    <a:pt x="1164192" y="5970"/>
                    <a:pt x="1192589" y="17911"/>
                  </a:cubicBezTo>
                  <a:cubicBezTo>
                    <a:pt x="1225470" y="29851"/>
                    <a:pt x="1252373" y="47761"/>
                    <a:pt x="1273298" y="71642"/>
                  </a:cubicBezTo>
                  <a:cubicBezTo>
                    <a:pt x="1691786" y="486567"/>
                    <a:pt x="1691786" y="486567"/>
                    <a:pt x="1691786" y="486567"/>
                  </a:cubicBezTo>
                  <a:cubicBezTo>
                    <a:pt x="1712710" y="510448"/>
                    <a:pt x="1730645" y="537314"/>
                    <a:pt x="1742602" y="567164"/>
                  </a:cubicBezTo>
                  <a:cubicBezTo>
                    <a:pt x="1754559" y="597015"/>
                    <a:pt x="1760537" y="626866"/>
                    <a:pt x="1760537" y="659702"/>
                  </a:cubicBezTo>
                  <a:cubicBezTo>
                    <a:pt x="1760537" y="689553"/>
                    <a:pt x="1754559" y="719403"/>
                    <a:pt x="1742602" y="749254"/>
                  </a:cubicBezTo>
                  <a:cubicBezTo>
                    <a:pt x="1730645" y="779105"/>
                    <a:pt x="1712710" y="805970"/>
                    <a:pt x="1691786" y="829851"/>
                  </a:cubicBezTo>
                  <a:cubicBezTo>
                    <a:pt x="1273298" y="1244776"/>
                    <a:pt x="1273298" y="1244776"/>
                    <a:pt x="1273298" y="1244776"/>
                  </a:cubicBezTo>
                  <a:cubicBezTo>
                    <a:pt x="1252373" y="1268657"/>
                    <a:pt x="1225470" y="1286567"/>
                    <a:pt x="1192589" y="1298508"/>
                  </a:cubicBezTo>
                  <a:cubicBezTo>
                    <a:pt x="1165686" y="1310448"/>
                    <a:pt x="1132805" y="1316418"/>
                    <a:pt x="1102913" y="1316418"/>
                  </a:cubicBezTo>
                  <a:cubicBezTo>
                    <a:pt x="1070032" y="1316418"/>
                    <a:pt x="1040140" y="1310448"/>
                    <a:pt x="1010248" y="1298508"/>
                  </a:cubicBezTo>
                  <a:cubicBezTo>
                    <a:pt x="980356" y="1286567"/>
                    <a:pt x="953453" y="1268657"/>
                    <a:pt x="929540" y="1244776"/>
                  </a:cubicBezTo>
                  <a:cubicBezTo>
                    <a:pt x="732253" y="1047761"/>
                    <a:pt x="732253" y="1047761"/>
                    <a:pt x="732253" y="1047761"/>
                  </a:cubicBezTo>
                  <a:cubicBezTo>
                    <a:pt x="582793" y="1200000"/>
                    <a:pt x="582793" y="1200000"/>
                    <a:pt x="582793" y="1200000"/>
                  </a:cubicBezTo>
                  <a:cubicBezTo>
                    <a:pt x="579803" y="1202985"/>
                    <a:pt x="576814" y="1202985"/>
                    <a:pt x="570836" y="1202985"/>
                  </a:cubicBezTo>
                  <a:cubicBezTo>
                    <a:pt x="567847" y="1202985"/>
                    <a:pt x="561868" y="1202985"/>
                    <a:pt x="558879" y="1200000"/>
                  </a:cubicBezTo>
                  <a:cubicBezTo>
                    <a:pt x="352624" y="991045"/>
                    <a:pt x="352624" y="991045"/>
                    <a:pt x="352624" y="991045"/>
                  </a:cubicBezTo>
                  <a:cubicBezTo>
                    <a:pt x="331700" y="973135"/>
                    <a:pt x="307786" y="955224"/>
                    <a:pt x="280883" y="946269"/>
                  </a:cubicBezTo>
                  <a:cubicBezTo>
                    <a:pt x="230067" y="925373"/>
                    <a:pt x="173272" y="925373"/>
                    <a:pt x="122456" y="946269"/>
                  </a:cubicBezTo>
                  <a:cubicBezTo>
                    <a:pt x="109005" y="950747"/>
                    <a:pt x="96300" y="957463"/>
                    <a:pt x="84344" y="965299"/>
                  </a:cubicBezTo>
                  <a:lnTo>
                    <a:pt x="58133" y="985366"/>
                  </a:lnTo>
                  <a:lnTo>
                    <a:pt x="69529" y="987209"/>
                  </a:lnTo>
                  <a:cubicBezTo>
                    <a:pt x="143774" y="999214"/>
                    <a:pt x="143774" y="999214"/>
                    <a:pt x="143774" y="999214"/>
                  </a:cubicBezTo>
                  <a:cubicBezTo>
                    <a:pt x="152760" y="999214"/>
                    <a:pt x="158750" y="1008174"/>
                    <a:pt x="155755" y="1017133"/>
                  </a:cubicBezTo>
                  <a:cubicBezTo>
                    <a:pt x="155755" y="1023107"/>
                    <a:pt x="149764" y="1029080"/>
                    <a:pt x="140779" y="1029080"/>
                  </a:cubicBezTo>
                  <a:cubicBezTo>
                    <a:pt x="14976" y="1011160"/>
                    <a:pt x="14976" y="1011160"/>
                    <a:pt x="14976" y="1011160"/>
                  </a:cubicBezTo>
                  <a:cubicBezTo>
                    <a:pt x="5990" y="1008174"/>
                    <a:pt x="0" y="1002200"/>
                    <a:pt x="0" y="993240"/>
                  </a:cubicBezTo>
                  <a:cubicBezTo>
                    <a:pt x="17971" y="867800"/>
                    <a:pt x="17971" y="867800"/>
                    <a:pt x="17971" y="867800"/>
                  </a:cubicBezTo>
                  <a:cubicBezTo>
                    <a:pt x="20967" y="858840"/>
                    <a:pt x="29953" y="852867"/>
                    <a:pt x="35944" y="855854"/>
                  </a:cubicBezTo>
                  <a:cubicBezTo>
                    <a:pt x="44929" y="855854"/>
                    <a:pt x="50920" y="864814"/>
                    <a:pt x="50920" y="873774"/>
                  </a:cubicBezTo>
                  <a:cubicBezTo>
                    <a:pt x="44181" y="914094"/>
                    <a:pt x="39969" y="939294"/>
                    <a:pt x="37336" y="955044"/>
                  </a:cubicBezTo>
                  <a:lnTo>
                    <a:pt x="35611" y="965363"/>
                  </a:lnTo>
                  <a:lnTo>
                    <a:pt x="67903" y="938806"/>
                  </a:lnTo>
                  <a:cubicBezTo>
                    <a:pt x="81355" y="929851"/>
                    <a:pt x="95553" y="922388"/>
                    <a:pt x="110499" y="916418"/>
                  </a:cubicBezTo>
                  <a:cubicBezTo>
                    <a:pt x="170283" y="892538"/>
                    <a:pt x="236045" y="892538"/>
                    <a:pt x="292840" y="916418"/>
                  </a:cubicBezTo>
                  <a:cubicBezTo>
                    <a:pt x="322732" y="928358"/>
                    <a:pt x="349635" y="946269"/>
                    <a:pt x="373549" y="970150"/>
                  </a:cubicBezTo>
                  <a:cubicBezTo>
                    <a:pt x="570836" y="1167164"/>
                    <a:pt x="570836" y="1167164"/>
                    <a:pt x="570836" y="1167164"/>
                  </a:cubicBezTo>
                  <a:cubicBezTo>
                    <a:pt x="723285" y="1014926"/>
                    <a:pt x="723285" y="1014926"/>
                    <a:pt x="723285" y="1014926"/>
                  </a:cubicBezTo>
                  <a:cubicBezTo>
                    <a:pt x="729263" y="1008955"/>
                    <a:pt x="738231" y="1008955"/>
                    <a:pt x="744209" y="1014926"/>
                  </a:cubicBezTo>
                  <a:cubicBezTo>
                    <a:pt x="953453" y="1223881"/>
                    <a:pt x="953453" y="1223881"/>
                    <a:pt x="953453" y="1223881"/>
                  </a:cubicBezTo>
                  <a:cubicBezTo>
                    <a:pt x="971389" y="1244776"/>
                    <a:pt x="995302" y="1259702"/>
                    <a:pt x="1022205" y="1268657"/>
                  </a:cubicBezTo>
                  <a:cubicBezTo>
                    <a:pt x="1073021" y="1289553"/>
                    <a:pt x="1132805" y="1289553"/>
                    <a:pt x="1183622" y="1268657"/>
                  </a:cubicBezTo>
                  <a:cubicBezTo>
                    <a:pt x="1207535" y="1259702"/>
                    <a:pt x="1231449" y="1244776"/>
                    <a:pt x="1252373" y="1223881"/>
                  </a:cubicBezTo>
                  <a:cubicBezTo>
                    <a:pt x="1667872" y="808955"/>
                    <a:pt x="1667872" y="808955"/>
                    <a:pt x="1667872" y="808955"/>
                  </a:cubicBezTo>
                  <a:cubicBezTo>
                    <a:pt x="1688796" y="788060"/>
                    <a:pt x="1703742" y="764179"/>
                    <a:pt x="1715699" y="737314"/>
                  </a:cubicBezTo>
                  <a:cubicBezTo>
                    <a:pt x="1724667" y="713433"/>
                    <a:pt x="1730645" y="686567"/>
                    <a:pt x="1730645" y="659702"/>
                  </a:cubicBezTo>
                  <a:cubicBezTo>
                    <a:pt x="1730645" y="629851"/>
                    <a:pt x="1724667" y="602985"/>
                    <a:pt x="1715699" y="579105"/>
                  </a:cubicBezTo>
                  <a:cubicBezTo>
                    <a:pt x="1703742" y="552239"/>
                    <a:pt x="1688796" y="528358"/>
                    <a:pt x="1667872" y="507463"/>
                  </a:cubicBezTo>
                  <a:cubicBezTo>
                    <a:pt x="1252373" y="92538"/>
                    <a:pt x="1252373" y="92538"/>
                    <a:pt x="1252373" y="92538"/>
                  </a:cubicBezTo>
                  <a:cubicBezTo>
                    <a:pt x="1231449" y="71642"/>
                    <a:pt x="1207535" y="56717"/>
                    <a:pt x="1183622" y="47761"/>
                  </a:cubicBezTo>
                  <a:cubicBezTo>
                    <a:pt x="1132805" y="26866"/>
                    <a:pt x="1073021" y="26866"/>
                    <a:pt x="1022205" y="47761"/>
                  </a:cubicBezTo>
                  <a:cubicBezTo>
                    <a:pt x="995302" y="56717"/>
                    <a:pt x="971389" y="71642"/>
                    <a:pt x="953453" y="92538"/>
                  </a:cubicBezTo>
                  <a:cubicBezTo>
                    <a:pt x="947475" y="98508"/>
                    <a:pt x="935518" y="98508"/>
                    <a:pt x="929540" y="92538"/>
                  </a:cubicBezTo>
                  <a:cubicBezTo>
                    <a:pt x="923561" y="86567"/>
                    <a:pt x="923561" y="77612"/>
                    <a:pt x="929540" y="71642"/>
                  </a:cubicBezTo>
                  <a:cubicBezTo>
                    <a:pt x="953453" y="47761"/>
                    <a:pt x="980356" y="29851"/>
                    <a:pt x="1010248" y="17911"/>
                  </a:cubicBezTo>
                  <a:cubicBezTo>
                    <a:pt x="1040140" y="5970"/>
                    <a:pt x="1071527" y="0"/>
                    <a:pt x="110254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="" xmlns:a16="http://schemas.microsoft.com/office/drawing/2014/main" id="{45A18697-0C34-4FA4-A9CC-7E2BAAECA8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933" y="1144399"/>
              <a:ext cx="2135191" cy="2837254"/>
            </a:xfrm>
            <a:custGeom>
              <a:avLst/>
              <a:gdLst>
                <a:gd name="connsiteX0" fmla="*/ 984898 w 1319213"/>
                <a:gd name="connsiteY0" fmla="*/ 1714252 h 1752978"/>
                <a:gd name="connsiteX1" fmla="*/ 981293 w 1319213"/>
                <a:gd name="connsiteY1" fmla="*/ 1719849 h 1752978"/>
                <a:gd name="connsiteX2" fmla="*/ 982959 w 1319213"/>
                <a:gd name="connsiteY2" fmla="*/ 1719937 h 1752978"/>
                <a:gd name="connsiteX3" fmla="*/ 984741 w 1319213"/>
                <a:gd name="connsiteY3" fmla="*/ 1720030 h 1752978"/>
                <a:gd name="connsiteX4" fmla="*/ 658484 w 1319213"/>
                <a:gd name="connsiteY4" fmla="*/ 0 h 1752978"/>
                <a:gd name="connsiteX5" fmla="*/ 750844 w 1319213"/>
                <a:gd name="connsiteY5" fmla="*/ 17917 h 1752978"/>
                <a:gd name="connsiteX6" fmla="*/ 831613 w 1319213"/>
                <a:gd name="connsiteY6" fmla="*/ 71668 h 1752978"/>
                <a:gd name="connsiteX7" fmla="*/ 1247419 w 1319213"/>
                <a:gd name="connsiteY7" fmla="*/ 486741 h 1752978"/>
                <a:gd name="connsiteX8" fmla="*/ 1301265 w 1319213"/>
                <a:gd name="connsiteY8" fmla="*/ 567367 h 1752978"/>
                <a:gd name="connsiteX9" fmla="*/ 1319213 w 1319213"/>
                <a:gd name="connsiteY9" fmla="*/ 659938 h 1752978"/>
                <a:gd name="connsiteX10" fmla="*/ 1301265 w 1319213"/>
                <a:gd name="connsiteY10" fmla="*/ 752508 h 1752978"/>
                <a:gd name="connsiteX11" fmla="*/ 1247419 w 1319213"/>
                <a:gd name="connsiteY11" fmla="*/ 833134 h 1752978"/>
                <a:gd name="connsiteX12" fmla="*/ 1049986 w 1319213"/>
                <a:gd name="connsiteY12" fmla="*/ 1027233 h 1752978"/>
                <a:gd name="connsiteX13" fmla="*/ 1190582 w 1319213"/>
                <a:gd name="connsiteY13" fmla="*/ 1167582 h 1752978"/>
                <a:gd name="connsiteX14" fmla="*/ 1196565 w 1319213"/>
                <a:gd name="connsiteY14" fmla="*/ 1179527 h 1752978"/>
                <a:gd name="connsiteX15" fmla="*/ 1190582 w 1319213"/>
                <a:gd name="connsiteY15" fmla="*/ 1191471 h 1752978"/>
                <a:gd name="connsiteX16" fmla="*/ 981184 w 1319213"/>
                <a:gd name="connsiteY16" fmla="*/ 1397515 h 1752978"/>
                <a:gd name="connsiteX17" fmla="*/ 936312 w 1319213"/>
                <a:gd name="connsiteY17" fmla="*/ 1469183 h 1752978"/>
                <a:gd name="connsiteX18" fmla="*/ 921355 w 1319213"/>
                <a:gd name="connsiteY18" fmla="*/ 1549808 h 1752978"/>
                <a:gd name="connsiteX19" fmla="*/ 936312 w 1319213"/>
                <a:gd name="connsiteY19" fmla="*/ 1627448 h 1752978"/>
                <a:gd name="connsiteX20" fmla="*/ 981184 w 1319213"/>
                <a:gd name="connsiteY20" fmla="*/ 1699116 h 1752978"/>
                <a:gd name="connsiteX21" fmla="*/ 985141 w 1319213"/>
                <a:gd name="connsiteY21" fmla="*/ 1705261 h 1752978"/>
                <a:gd name="connsiteX22" fmla="*/ 985732 w 1319213"/>
                <a:gd name="connsiteY22" fmla="*/ 1683449 h 1752978"/>
                <a:gd name="connsiteX23" fmla="*/ 987743 w 1319213"/>
                <a:gd name="connsiteY23" fmla="*/ 1609205 h 1752978"/>
                <a:gd name="connsiteX24" fmla="*/ 1005754 w 1319213"/>
                <a:gd name="connsiteY24" fmla="*/ 1594228 h 1752978"/>
                <a:gd name="connsiteX25" fmla="*/ 1020763 w 1319213"/>
                <a:gd name="connsiteY25" fmla="*/ 1609205 h 1752978"/>
                <a:gd name="connsiteX26" fmla="*/ 1014760 w 1319213"/>
                <a:gd name="connsiteY26" fmla="*/ 1738002 h 1752978"/>
                <a:gd name="connsiteX27" fmla="*/ 1008756 w 1319213"/>
                <a:gd name="connsiteY27" fmla="*/ 1746988 h 1752978"/>
                <a:gd name="connsiteX28" fmla="*/ 999751 w 1319213"/>
                <a:gd name="connsiteY28" fmla="*/ 1752978 h 1752978"/>
                <a:gd name="connsiteX29" fmla="*/ 996749 w 1319213"/>
                <a:gd name="connsiteY29" fmla="*/ 1752978 h 1752978"/>
                <a:gd name="connsiteX30" fmla="*/ 870672 w 1319213"/>
                <a:gd name="connsiteY30" fmla="*/ 1746988 h 1752978"/>
                <a:gd name="connsiteX31" fmla="*/ 855663 w 1319213"/>
                <a:gd name="connsiteY31" fmla="*/ 1729016 h 1752978"/>
                <a:gd name="connsiteX32" fmla="*/ 870672 w 1319213"/>
                <a:gd name="connsiteY32" fmla="*/ 1714039 h 1752978"/>
                <a:gd name="connsiteX33" fmla="*/ 956892 w 1319213"/>
                <a:gd name="connsiteY33" fmla="*/ 1718568 h 1752978"/>
                <a:gd name="connsiteX34" fmla="*/ 959144 w 1319213"/>
                <a:gd name="connsiteY34" fmla="*/ 1718686 h 1752978"/>
                <a:gd name="connsiteX35" fmla="*/ 928834 w 1319213"/>
                <a:gd name="connsiteY35" fmla="*/ 1681946 h 1752978"/>
                <a:gd name="connsiteX36" fmla="*/ 906398 w 1319213"/>
                <a:gd name="connsiteY36" fmla="*/ 1639393 h 1752978"/>
                <a:gd name="connsiteX37" fmla="*/ 888450 w 1319213"/>
                <a:gd name="connsiteY37" fmla="*/ 1549808 h 1752978"/>
                <a:gd name="connsiteX38" fmla="*/ 906398 w 1319213"/>
                <a:gd name="connsiteY38" fmla="*/ 1457238 h 1752978"/>
                <a:gd name="connsiteX39" fmla="*/ 960244 w 1319213"/>
                <a:gd name="connsiteY39" fmla="*/ 1376612 h 1752978"/>
                <a:gd name="connsiteX40" fmla="*/ 1157677 w 1319213"/>
                <a:gd name="connsiteY40" fmla="*/ 1179527 h 1752978"/>
                <a:gd name="connsiteX41" fmla="*/ 1017081 w 1319213"/>
                <a:gd name="connsiteY41" fmla="*/ 1039178 h 1752978"/>
                <a:gd name="connsiteX42" fmla="*/ 1017081 w 1319213"/>
                <a:gd name="connsiteY42" fmla="*/ 1018275 h 1752978"/>
                <a:gd name="connsiteX43" fmla="*/ 1226479 w 1319213"/>
                <a:gd name="connsiteY43" fmla="*/ 809245 h 1752978"/>
                <a:gd name="connsiteX44" fmla="*/ 1271351 w 1319213"/>
                <a:gd name="connsiteY44" fmla="*/ 740564 h 1752978"/>
                <a:gd name="connsiteX45" fmla="*/ 1286308 w 1319213"/>
                <a:gd name="connsiteY45" fmla="*/ 659938 h 1752978"/>
                <a:gd name="connsiteX46" fmla="*/ 1271351 w 1319213"/>
                <a:gd name="connsiteY46" fmla="*/ 579312 h 1752978"/>
                <a:gd name="connsiteX47" fmla="*/ 1226479 w 1319213"/>
                <a:gd name="connsiteY47" fmla="*/ 510631 h 1752978"/>
                <a:gd name="connsiteX48" fmla="*/ 807681 w 1319213"/>
                <a:gd name="connsiteY48" fmla="*/ 95557 h 1752978"/>
                <a:gd name="connsiteX49" fmla="*/ 738879 w 1319213"/>
                <a:gd name="connsiteY49" fmla="*/ 47779 h 1752978"/>
                <a:gd name="connsiteX50" fmla="*/ 580334 w 1319213"/>
                <a:gd name="connsiteY50" fmla="*/ 47779 h 1752978"/>
                <a:gd name="connsiteX51" fmla="*/ 508540 w 1319213"/>
                <a:gd name="connsiteY51" fmla="*/ 95557 h 1752978"/>
                <a:gd name="connsiteX52" fmla="*/ 92734 w 1319213"/>
                <a:gd name="connsiteY52" fmla="*/ 510631 h 1752978"/>
                <a:gd name="connsiteX53" fmla="*/ 44871 w 1319213"/>
                <a:gd name="connsiteY53" fmla="*/ 579312 h 1752978"/>
                <a:gd name="connsiteX54" fmla="*/ 29914 w 1319213"/>
                <a:gd name="connsiteY54" fmla="*/ 659938 h 1752978"/>
                <a:gd name="connsiteX55" fmla="*/ 44871 w 1319213"/>
                <a:gd name="connsiteY55" fmla="*/ 740564 h 1752978"/>
                <a:gd name="connsiteX56" fmla="*/ 92734 w 1319213"/>
                <a:gd name="connsiteY56" fmla="*/ 809245 h 1752978"/>
                <a:gd name="connsiteX57" fmla="*/ 92734 w 1319213"/>
                <a:gd name="connsiteY57" fmla="*/ 833134 h 1752978"/>
                <a:gd name="connsiteX58" fmla="*/ 71794 w 1319213"/>
                <a:gd name="connsiteY58" fmla="*/ 833134 h 1752978"/>
                <a:gd name="connsiteX59" fmla="*/ 17948 w 1319213"/>
                <a:gd name="connsiteY59" fmla="*/ 752508 h 1752978"/>
                <a:gd name="connsiteX60" fmla="*/ 0 w 1319213"/>
                <a:gd name="connsiteY60" fmla="*/ 659938 h 1752978"/>
                <a:gd name="connsiteX61" fmla="*/ 17948 w 1319213"/>
                <a:gd name="connsiteY61" fmla="*/ 567367 h 1752978"/>
                <a:gd name="connsiteX62" fmla="*/ 71794 w 1319213"/>
                <a:gd name="connsiteY62" fmla="*/ 486741 h 1752978"/>
                <a:gd name="connsiteX63" fmla="*/ 487600 w 1319213"/>
                <a:gd name="connsiteY63" fmla="*/ 71668 h 1752978"/>
                <a:gd name="connsiteX64" fmla="*/ 568368 w 1319213"/>
                <a:gd name="connsiteY64" fmla="*/ 17917 h 1752978"/>
                <a:gd name="connsiteX65" fmla="*/ 658484 w 1319213"/>
                <a:gd name="connsiteY65" fmla="*/ 0 h 1752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1319213" h="1752978">
                  <a:moveTo>
                    <a:pt x="984898" y="1714252"/>
                  </a:moveTo>
                  <a:lnTo>
                    <a:pt x="981293" y="1719849"/>
                  </a:lnTo>
                  <a:lnTo>
                    <a:pt x="982959" y="1719937"/>
                  </a:lnTo>
                  <a:cubicBezTo>
                    <a:pt x="984741" y="1720030"/>
                    <a:pt x="984741" y="1720030"/>
                    <a:pt x="984741" y="1720030"/>
                  </a:cubicBezTo>
                  <a:close/>
                  <a:moveTo>
                    <a:pt x="658484" y="0"/>
                  </a:moveTo>
                  <a:cubicBezTo>
                    <a:pt x="689520" y="0"/>
                    <a:pt x="720930" y="5973"/>
                    <a:pt x="750844" y="17917"/>
                  </a:cubicBezTo>
                  <a:cubicBezTo>
                    <a:pt x="780758" y="29862"/>
                    <a:pt x="807681" y="47779"/>
                    <a:pt x="831613" y="71668"/>
                  </a:cubicBezTo>
                  <a:cubicBezTo>
                    <a:pt x="1247419" y="486741"/>
                    <a:pt x="1247419" y="486741"/>
                    <a:pt x="1247419" y="486741"/>
                  </a:cubicBezTo>
                  <a:cubicBezTo>
                    <a:pt x="1271351" y="510631"/>
                    <a:pt x="1289299" y="537506"/>
                    <a:pt x="1301265" y="567367"/>
                  </a:cubicBezTo>
                  <a:cubicBezTo>
                    <a:pt x="1313230" y="597229"/>
                    <a:pt x="1319213" y="627090"/>
                    <a:pt x="1319213" y="659938"/>
                  </a:cubicBezTo>
                  <a:cubicBezTo>
                    <a:pt x="1319213" y="692785"/>
                    <a:pt x="1313230" y="722647"/>
                    <a:pt x="1301265" y="752508"/>
                  </a:cubicBezTo>
                  <a:cubicBezTo>
                    <a:pt x="1289299" y="782370"/>
                    <a:pt x="1271351" y="809245"/>
                    <a:pt x="1247419" y="833134"/>
                  </a:cubicBezTo>
                  <a:cubicBezTo>
                    <a:pt x="1049986" y="1027233"/>
                    <a:pt x="1049986" y="1027233"/>
                    <a:pt x="1049986" y="1027233"/>
                  </a:cubicBezTo>
                  <a:cubicBezTo>
                    <a:pt x="1190582" y="1167582"/>
                    <a:pt x="1190582" y="1167582"/>
                    <a:pt x="1190582" y="1167582"/>
                  </a:cubicBezTo>
                  <a:cubicBezTo>
                    <a:pt x="1193574" y="1170568"/>
                    <a:pt x="1196565" y="1176540"/>
                    <a:pt x="1196565" y="1179527"/>
                  </a:cubicBezTo>
                  <a:cubicBezTo>
                    <a:pt x="1196565" y="1182513"/>
                    <a:pt x="1193574" y="1188485"/>
                    <a:pt x="1190582" y="1191471"/>
                  </a:cubicBezTo>
                  <a:cubicBezTo>
                    <a:pt x="981184" y="1397515"/>
                    <a:pt x="981184" y="1397515"/>
                    <a:pt x="981184" y="1397515"/>
                  </a:cubicBezTo>
                  <a:cubicBezTo>
                    <a:pt x="963235" y="1418418"/>
                    <a:pt x="945287" y="1442307"/>
                    <a:pt x="936312" y="1469183"/>
                  </a:cubicBezTo>
                  <a:cubicBezTo>
                    <a:pt x="924347" y="1493072"/>
                    <a:pt x="921355" y="1519947"/>
                    <a:pt x="921355" y="1549808"/>
                  </a:cubicBezTo>
                  <a:cubicBezTo>
                    <a:pt x="921355" y="1576684"/>
                    <a:pt x="924347" y="1603559"/>
                    <a:pt x="936312" y="1627448"/>
                  </a:cubicBezTo>
                  <a:cubicBezTo>
                    <a:pt x="945287" y="1654324"/>
                    <a:pt x="963235" y="1678213"/>
                    <a:pt x="981184" y="1699116"/>
                  </a:cubicBezTo>
                  <a:lnTo>
                    <a:pt x="985141" y="1705261"/>
                  </a:lnTo>
                  <a:lnTo>
                    <a:pt x="985732" y="1683449"/>
                  </a:lnTo>
                  <a:cubicBezTo>
                    <a:pt x="987743" y="1609205"/>
                    <a:pt x="987743" y="1609205"/>
                    <a:pt x="987743" y="1609205"/>
                  </a:cubicBezTo>
                  <a:cubicBezTo>
                    <a:pt x="987743" y="1600219"/>
                    <a:pt x="996749" y="1594228"/>
                    <a:pt x="1005754" y="1594228"/>
                  </a:cubicBezTo>
                  <a:cubicBezTo>
                    <a:pt x="1014760" y="1594228"/>
                    <a:pt x="1020763" y="1603214"/>
                    <a:pt x="1020763" y="1609205"/>
                  </a:cubicBezTo>
                  <a:cubicBezTo>
                    <a:pt x="1014760" y="1738002"/>
                    <a:pt x="1014760" y="1738002"/>
                    <a:pt x="1014760" y="1738002"/>
                  </a:cubicBezTo>
                  <a:cubicBezTo>
                    <a:pt x="1014760" y="1740997"/>
                    <a:pt x="1011758" y="1746988"/>
                    <a:pt x="1008756" y="1746988"/>
                  </a:cubicBezTo>
                  <a:cubicBezTo>
                    <a:pt x="1005754" y="1749983"/>
                    <a:pt x="1002752" y="1752978"/>
                    <a:pt x="999751" y="1752978"/>
                  </a:cubicBezTo>
                  <a:cubicBezTo>
                    <a:pt x="996749" y="1752978"/>
                    <a:pt x="996749" y="1752978"/>
                    <a:pt x="996749" y="1752978"/>
                  </a:cubicBezTo>
                  <a:cubicBezTo>
                    <a:pt x="870672" y="1746988"/>
                    <a:pt x="870672" y="1746988"/>
                    <a:pt x="870672" y="1746988"/>
                  </a:cubicBezTo>
                  <a:cubicBezTo>
                    <a:pt x="861667" y="1746988"/>
                    <a:pt x="855663" y="1738002"/>
                    <a:pt x="855663" y="1729016"/>
                  </a:cubicBezTo>
                  <a:cubicBezTo>
                    <a:pt x="855663" y="1723025"/>
                    <a:pt x="864669" y="1714039"/>
                    <a:pt x="870672" y="1714039"/>
                  </a:cubicBezTo>
                  <a:cubicBezTo>
                    <a:pt x="913448" y="1716286"/>
                    <a:pt x="940183" y="1717690"/>
                    <a:pt x="956892" y="1718568"/>
                  </a:cubicBezTo>
                  <a:lnTo>
                    <a:pt x="959144" y="1718686"/>
                  </a:lnTo>
                  <a:lnTo>
                    <a:pt x="928834" y="1681946"/>
                  </a:lnTo>
                  <a:cubicBezTo>
                    <a:pt x="919860" y="1668508"/>
                    <a:pt x="912381" y="1654324"/>
                    <a:pt x="906398" y="1639393"/>
                  </a:cubicBezTo>
                  <a:cubicBezTo>
                    <a:pt x="894433" y="1609532"/>
                    <a:pt x="888450" y="1579670"/>
                    <a:pt x="888450" y="1549808"/>
                  </a:cubicBezTo>
                  <a:cubicBezTo>
                    <a:pt x="888450" y="1516961"/>
                    <a:pt x="894433" y="1487099"/>
                    <a:pt x="906398" y="1457238"/>
                  </a:cubicBezTo>
                  <a:cubicBezTo>
                    <a:pt x="918364" y="1427377"/>
                    <a:pt x="936312" y="1400501"/>
                    <a:pt x="960244" y="1376612"/>
                  </a:cubicBezTo>
                  <a:cubicBezTo>
                    <a:pt x="1157677" y="1179527"/>
                    <a:pt x="1157677" y="1179527"/>
                    <a:pt x="1157677" y="1179527"/>
                  </a:cubicBezTo>
                  <a:cubicBezTo>
                    <a:pt x="1017081" y="1039178"/>
                    <a:pt x="1017081" y="1039178"/>
                    <a:pt x="1017081" y="1039178"/>
                  </a:cubicBezTo>
                  <a:cubicBezTo>
                    <a:pt x="1011098" y="1033206"/>
                    <a:pt x="1011098" y="1024247"/>
                    <a:pt x="1017081" y="1018275"/>
                  </a:cubicBezTo>
                  <a:cubicBezTo>
                    <a:pt x="1226479" y="809245"/>
                    <a:pt x="1226479" y="809245"/>
                    <a:pt x="1226479" y="809245"/>
                  </a:cubicBezTo>
                  <a:cubicBezTo>
                    <a:pt x="1244428" y="788342"/>
                    <a:pt x="1262376" y="767439"/>
                    <a:pt x="1271351" y="740564"/>
                  </a:cubicBezTo>
                  <a:cubicBezTo>
                    <a:pt x="1283316" y="713688"/>
                    <a:pt x="1286308" y="686813"/>
                    <a:pt x="1286308" y="659938"/>
                  </a:cubicBezTo>
                  <a:cubicBezTo>
                    <a:pt x="1286308" y="633062"/>
                    <a:pt x="1283316" y="606187"/>
                    <a:pt x="1271351" y="579312"/>
                  </a:cubicBezTo>
                  <a:cubicBezTo>
                    <a:pt x="1262376" y="552437"/>
                    <a:pt x="1244428" y="531534"/>
                    <a:pt x="1226479" y="510631"/>
                  </a:cubicBezTo>
                  <a:cubicBezTo>
                    <a:pt x="807681" y="95557"/>
                    <a:pt x="807681" y="95557"/>
                    <a:pt x="807681" y="95557"/>
                  </a:cubicBezTo>
                  <a:cubicBezTo>
                    <a:pt x="789733" y="74654"/>
                    <a:pt x="765801" y="59723"/>
                    <a:pt x="738879" y="47779"/>
                  </a:cubicBezTo>
                  <a:cubicBezTo>
                    <a:pt x="688025" y="26876"/>
                    <a:pt x="631188" y="26876"/>
                    <a:pt x="580334" y="47779"/>
                  </a:cubicBezTo>
                  <a:cubicBezTo>
                    <a:pt x="553411" y="59723"/>
                    <a:pt x="529480" y="74654"/>
                    <a:pt x="508540" y="95557"/>
                  </a:cubicBezTo>
                  <a:cubicBezTo>
                    <a:pt x="92734" y="510631"/>
                    <a:pt x="92734" y="510631"/>
                    <a:pt x="92734" y="510631"/>
                  </a:cubicBezTo>
                  <a:cubicBezTo>
                    <a:pt x="71794" y="531534"/>
                    <a:pt x="56837" y="552437"/>
                    <a:pt x="44871" y="579312"/>
                  </a:cubicBezTo>
                  <a:cubicBezTo>
                    <a:pt x="35897" y="606187"/>
                    <a:pt x="29914" y="633062"/>
                    <a:pt x="29914" y="659938"/>
                  </a:cubicBezTo>
                  <a:cubicBezTo>
                    <a:pt x="29914" y="686813"/>
                    <a:pt x="35897" y="713688"/>
                    <a:pt x="44871" y="740564"/>
                  </a:cubicBezTo>
                  <a:cubicBezTo>
                    <a:pt x="56837" y="767439"/>
                    <a:pt x="71794" y="788342"/>
                    <a:pt x="92734" y="809245"/>
                  </a:cubicBezTo>
                  <a:cubicBezTo>
                    <a:pt x="98716" y="815217"/>
                    <a:pt x="98716" y="827162"/>
                    <a:pt x="92734" y="833134"/>
                  </a:cubicBezTo>
                  <a:cubicBezTo>
                    <a:pt x="86751" y="839106"/>
                    <a:pt x="77776" y="839106"/>
                    <a:pt x="71794" y="833134"/>
                  </a:cubicBezTo>
                  <a:cubicBezTo>
                    <a:pt x="47862" y="809245"/>
                    <a:pt x="29914" y="782370"/>
                    <a:pt x="17948" y="752508"/>
                  </a:cubicBezTo>
                  <a:cubicBezTo>
                    <a:pt x="5983" y="722647"/>
                    <a:pt x="0" y="692785"/>
                    <a:pt x="0" y="659938"/>
                  </a:cubicBezTo>
                  <a:cubicBezTo>
                    <a:pt x="0" y="627090"/>
                    <a:pt x="5983" y="597229"/>
                    <a:pt x="17948" y="567367"/>
                  </a:cubicBezTo>
                  <a:cubicBezTo>
                    <a:pt x="29914" y="537506"/>
                    <a:pt x="47862" y="510631"/>
                    <a:pt x="71794" y="486741"/>
                  </a:cubicBezTo>
                  <a:cubicBezTo>
                    <a:pt x="487600" y="71668"/>
                    <a:pt x="487600" y="71668"/>
                    <a:pt x="487600" y="71668"/>
                  </a:cubicBezTo>
                  <a:cubicBezTo>
                    <a:pt x="508540" y="47779"/>
                    <a:pt x="535463" y="29862"/>
                    <a:pt x="568368" y="17917"/>
                  </a:cubicBezTo>
                  <a:cubicBezTo>
                    <a:pt x="596787" y="5973"/>
                    <a:pt x="627449" y="0"/>
                    <a:pt x="6584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="" xmlns:a16="http://schemas.microsoft.com/office/drawing/2014/main" id="{F7ACB31B-83DF-4402-98D4-CC8034B955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2948" y="3339296"/>
              <a:ext cx="2132621" cy="2831505"/>
            </a:xfrm>
            <a:custGeom>
              <a:avLst/>
              <a:gdLst>
                <a:gd name="connsiteX0" fmla="*/ 322465 w 1317625"/>
                <a:gd name="connsiteY0" fmla="*/ 0 h 1749426"/>
                <a:gd name="connsiteX1" fmla="*/ 448541 w 1317625"/>
                <a:gd name="connsiteY1" fmla="*/ 5931 h 1749426"/>
                <a:gd name="connsiteX2" fmla="*/ 463550 w 1317625"/>
                <a:gd name="connsiteY2" fmla="*/ 20758 h 1749426"/>
                <a:gd name="connsiteX3" fmla="*/ 448541 w 1317625"/>
                <a:gd name="connsiteY3" fmla="*/ 35584 h 1749426"/>
                <a:gd name="connsiteX4" fmla="*/ 364590 w 1317625"/>
                <a:gd name="connsiteY4" fmla="*/ 33343 h 1749426"/>
                <a:gd name="connsiteX5" fmla="*/ 358911 w 1317625"/>
                <a:gd name="connsiteY5" fmla="*/ 33191 h 1749426"/>
                <a:gd name="connsiteX6" fmla="*/ 389910 w 1317625"/>
                <a:gd name="connsiteY6" fmla="*/ 68222 h 1749426"/>
                <a:gd name="connsiteX7" fmla="*/ 412318 w 1317625"/>
                <a:gd name="connsiteY7" fmla="*/ 110392 h 1749426"/>
                <a:gd name="connsiteX8" fmla="*/ 430245 w 1317625"/>
                <a:gd name="connsiteY8" fmla="*/ 202943 h 1749426"/>
                <a:gd name="connsiteX9" fmla="*/ 412318 w 1317625"/>
                <a:gd name="connsiteY9" fmla="*/ 295493 h 1749426"/>
                <a:gd name="connsiteX10" fmla="*/ 358538 w 1317625"/>
                <a:gd name="connsiteY10" fmla="*/ 376101 h 1749426"/>
                <a:gd name="connsiteX11" fmla="*/ 161342 w 1317625"/>
                <a:gd name="connsiteY11" fmla="*/ 573143 h 1749426"/>
                <a:gd name="connsiteX12" fmla="*/ 301769 w 1317625"/>
                <a:gd name="connsiteY12" fmla="*/ 713461 h 1749426"/>
                <a:gd name="connsiteX13" fmla="*/ 304757 w 1317625"/>
                <a:gd name="connsiteY13" fmla="*/ 722418 h 1749426"/>
                <a:gd name="connsiteX14" fmla="*/ 301769 w 1317625"/>
                <a:gd name="connsiteY14" fmla="*/ 734360 h 1749426"/>
                <a:gd name="connsiteX15" fmla="*/ 92622 w 1317625"/>
                <a:gd name="connsiteY15" fmla="*/ 940358 h 1749426"/>
                <a:gd name="connsiteX16" fmla="*/ 47805 w 1317625"/>
                <a:gd name="connsiteY16" fmla="*/ 1012010 h 1749426"/>
                <a:gd name="connsiteX17" fmla="*/ 29878 w 1317625"/>
                <a:gd name="connsiteY17" fmla="*/ 1092618 h 1749426"/>
                <a:gd name="connsiteX18" fmla="*/ 47805 w 1317625"/>
                <a:gd name="connsiteY18" fmla="*/ 1170241 h 1749426"/>
                <a:gd name="connsiteX19" fmla="*/ 92622 w 1317625"/>
                <a:gd name="connsiteY19" fmla="*/ 1241893 h 1749426"/>
                <a:gd name="connsiteX20" fmla="*/ 507928 w 1317625"/>
                <a:gd name="connsiteY20" fmla="*/ 1656876 h 1749426"/>
                <a:gd name="connsiteX21" fmla="*/ 579636 w 1317625"/>
                <a:gd name="connsiteY21" fmla="*/ 1704644 h 1749426"/>
                <a:gd name="connsiteX22" fmla="*/ 737990 w 1317625"/>
                <a:gd name="connsiteY22" fmla="*/ 1704644 h 1749426"/>
                <a:gd name="connsiteX23" fmla="*/ 809697 w 1317625"/>
                <a:gd name="connsiteY23" fmla="*/ 1656876 h 1749426"/>
                <a:gd name="connsiteX24" fmla="*/ 1225003 w 1317625"/>
                <a:gd name="connsiteY24" fmla="*/ 1241893 h 1749426"/>
                <a:gd name="connsiteX25" fmla="*/ 1272808 w 1317625"/>
                <a:gd name="connsiteY25" fmla="*/ 1170241 h 1749426"/>
                <a:gd name="connsiteX26" fmla="*/ 1287747 w 1317625"/>
                <a:gd name="connsiteY26" fmla="*/ 1092618 h 1749426"/>
                <a:gd name="connsiteX27" fmla="*/ 1272808 w 1317625"/>
                <a:gd name="connsiteY27" fmla="*/ 1012010 h 1749426"/>
                <a:gd name="connsiteX28" fmla="*/ 1225003 w 1317625"/>
                <a:gd name="connsiteY28" fmla="*/ 940358 h 1749426"/>
                <a:gd name="connsiteX29" fmla="*/ 1225003 w 1317625"/>
                <a:gd name="connsiteY29" fmla="*/ 919460 h 1749426"/>
                <a:gd name="connsiteX30" fmla="*/ 1245918 w 1317625"/>
                <a:gd name="connsiteY30" fmla="*/ 919460 h 1749426"/>
                <a:gd name="connsiteX31" fmla="*/ 1299698 w 1317625"/>
                <a:gd name="connsiteY31" fmla="*/ 1000068 h 1749426"/>
                <a:gd name="connsiteX32" fmla="*/ 1317625 w 1317625"/>
                <a:gd name="connsiteY32" fmla="*/ 1092618 h 1749426"/>
                <a:gd name="connsiteX33" fmla="*/ 1299698 w 1317625"/>
                <a:gd name="connsiteY33" fmla="*/ 1182183 h 1749426"/>
                <a:gd name="connsiteX34" fmla="*/ 1245918 w 1317625"/>
                <a:gd name="connsiteY34" fmla="*/ 1262791 h 1749426"/>
                <a:gd name="connsiteX35" fmla="*/ 830612 w 1317625"/>
                <a:gd name="connsiteY35" fmla="*/ 1677774 h 1749426"/>
                <a:gd name="connsiteX36" fmla="*/ 749941 w 1317625"/>
                <a:gd name="connsiteY36" fmla="*/ 1731513 h 1749426"/>
                <a:gd name="connsiteX37" fmla="*/ 660307 w 1317625"/>
                <a:gd name="connsiteY37" fmla="*/ 1749426 h 1749426"/>
                <a:gd name="connsiteX38" fmla="*/ 567684 w 1317625"/>
                <a:gd name="connsiteY38" fmla="*/ 1731513 h 1749426"/>
                <a:gd name="connsiteX39" fmla="*/ 487014 w 1317625"/>
                <a:gd name="connsiteY39" fmla="*/ 1677774 h 1749426"/>
                <a:gd name="connsiteX40" fmla="*/ 71707 w 1317625"/>
                <a:gd name="connsiteY40" fmla="*/ 1262791 h 1749426"/>
                <a:gd name="connsiteX41" fmla="*/ 17927 w 1317625"/>
                <a:gd name="connsiteY41" fmla="*/ 1182183 h 1749426"/>
                <a:gd name="connsiteX42" fmla="*/ 0 w 1317625"/>
                <a:gd name="connsiteY42" fmla="*/ 1092618 h 1749426"/>
                <a:gd name="connsiteX43" fmla="*/ 17927 w 1317625"/>
                <a:gd name="connsiteY43" fmla="*/ 1000068 h 1749426"/>
                <a:gd name="connsiteX44" fmla="*/ 71707 w 1317625"/>
                <a:gd name="connsiteY44" fmla="*/ 919460 h 1749426"/>
                <a:gd name="connsiteX45" fmla="*/ 268903 w 1317625"/>
                <a:gd name="connsiteY45" fmla="*/ 722418 h 1749426"/>
                <a:gd name="connsiteX46" fmla="*/ 128476 w 1317625"/>
                <a:gd name="connsiteY46" fmla="*/ 582100 h 1749426"/>
                <a:gd name="connsiteX47" fmla="*/ 122500 w 1317625"/>
                <a:gd name="connsiteY47" fmla="*/ 573143 h 1749426"/>
                <a:gd name="connsiteX48" fmla="*/ 128476 w 1317625"/>
                <a:gd name="connsiteY48" fmla="*/ 561201 h 1749426"/>
                <a:gd name="connsiteX49" fmla="*/ 334635 w 1317625"/>
                <a:gd name="connsiteY49" fmla="*/ 352217 h 1749426"/>
                <a:gd name="connsiteX50" fmla="*/ 382440 w 1317625"/>
                <a:gd name="connsiteY50" fmla="*/ 283551 h 1749426"/>
                <a:gd name="connsiteX51" fmla="*/ 397379 w 1317625"/>
                <a:gd name="connsiteY51" fmla="*/ 202943 h 1749426"/>
                <a:gd name="connsiteX52" fmla="*/ 382440 w 1317625"/>
                <a:gd name="connsiteY52" fmla="*/ 122334 h 1749426"/>
                <a:gd name="connsiteX53" fmla="*/ 361899 w 1317625"/>
                <a:gd name="connsiteY53" fmla="*/ 86882 h 1749426"/>
                <a:gd name="connsiteX54" fmla="*/ 336217 w 1317625"/>
                <a:gd name="connsiteY54" fmla="*/ 55595 h 1749426"/>
                <a:gd name="connsiteX55" fmla="*/ 335492 w 1317625"/>
                <a:gd name="connsiteY55" fmla="*/ 68834 h 1749426"/>
                <a:gd name="connsiteX56" fmla="*/ 331470 w 1317625"/>
                <a:gd name="connsiteY56" fmla="*/ 142336 h 1749426"/>
                <a:gd name="connsiteX57" fmla="*/ 316461 w 1317625"/>
                <a:gd name="connsiteY57" fmla="*/ 157163 h 1749426"/>
                <a:gd name="connsiteX58" fmla="*/ 301452 w 1317625"/>
                <a:gd name="connsiteY58" fmla="*/ 139371 h 1749426"/>
                <a:gd name="connsiteX59" fmla="*/ 307456 w 1317625"/>
                <a:gd name="connsiteY59" fmla="*/ 14827 h 1749426"/>
                <a:gd name="connsiteX60" fmla="*/ 310458 w 1317625"/>
                <a:gd name="connsiteY60" fmla="*/ 2965 h 1749426"/>
                <a:gd name="connsiteX61" fmla="*/ 322465 w 1317625"/>
                <a:gd name="connsiteY61" fmla="*/ 0 h 17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1317625" h="1749426">
                  <a:moveTo>
                    <a:pt x="322465" y="0"/>
                  </a:moveTo>
                  <a:cubicBezTo>
                    <a:pt x="448541" y="5931"/>
                    <a:pt x="448541" y="5931"/>
                    <a:pt x="448541" y="5931"/>
                  </a:cubicBezTo>
                  <a:cubicBezTo>
                    <a:pt x="457547" y="5931"/>
                    <a:pt x="463550" y="11861"/>
                    <a:pt x="463550" y="20758"/>
                  </a:cubicBezTo>
                  <a:cubicBezTo>
                    <a:pt x="463550" y="29654"/>
                    <a:pt x="457547" y="35584"/>
                    <a:pt x="448541" y="35584"/>
                  </a:cubicBezTo>
                  <a:cubicBezTo>
                    <a:pt x="406891" y="34472"/>
                    <a:pt x="380860" y="33777"/>
                    <a:pt x="364590" y="33343"/>
                  </a:cubicBezTo>
                  <a:lnTo>
                    <a:pt x="358911" y="33191"/>
                  </a:lnTo>
                  <a:lnTo>
                    <a:pt x="389910" y="68222"/>
                  </a:lnTo>
                  <a:cubicBezTo>
                    <a:pt x="398873" y="81284"/>
                    <a:pt x="406343" y="95465"/>
                    <a:pt x="412318" y="110392"/>
                  </a:cubicBezTo>
                  <a:cubicBezTo>
                    <a:pt x="424270" y="140247"/>
                    <a:pt x="430245" y="173088"/>
                    <a:pt x="430245" y="202943"/>
                  </a:cubicBezTo>
                  <a:cubicBezTo>
                    <a:pt x="430245" y="235783"/>
                    <a:pt x="424270" y="265638"/>
                    <a:pt x="412318" y="295493"/>
                  </a:cubicBezTo>
                  <a:cubicBezTo>
                    <a:pt x="400367" y="325348"/>
                    <a:pt x="382440" y="352217"/>
                    <a:pt x="358538" y="376101"/>
                  </a:cubicBezTo>
                  <a:cubicBezTo>
                    <a:pt x="161342" y="573143"/>
                    <a:pt x="161342" y="573143"/>
                    <a:pt x="161342" y="573143"/>
                  </a:cubicBezTo>
                  <a:cubicBezTo>
                    <a:pt x="301769" y="713461"/>
                    <a:pt x="301769" y="713461"/>
                    <a:pt x="301769" y="713461"/>
                  </a:cubicBezTo>
                  <a:cubicBezTo>
                    <a:pt x="304757" y="716447"/>
                    <a:pt x="304757" y="719432"/>
                    <a:pt x="304757" y="722418"/>
                  </a:cubicBezTo>
                  <a:cubicBezTo>
                    <a:pt x="304757" y="728389"/>
                    <a:pt x="304757" y="731374"/>
                    <a:pt x="301769" y="734360"/>
                  </a:cubicBezTo>
                  <a:cubicBezTo>
                    <a:pt x="92622" y="940358"/>
                    <a:pt x="92622" y="940358"/>
                    <a:pt x="92622" y="940358"/>
                  </a:cubicBezTo>
                  <a:cubicBezTo>
                    <a:pt x="74695" y="961257"/>
                    <a:pt x="56768" y="985141"/>
                    <a:pt x="47805" y="1012010"/>
                  </a:cubicBezTo>
                  <a:cubicBezTo>
                    <a:pt x="35853" y="1035894"/>
                    <a:pt x="29878" y="1062764"/>
                    <a:pt x="29878" y="1092618"/>
                  </a:cubicBezTo>
                  <a:cubicBezTo>
                    <a:pt x="29878" y="1119488"/>
                    <a:pt x="35853" y="1146357"/>
                    <a:pt x="47805" y="1170241"/>
                  </a:cubicBezTo>
                  <a:cubicBezTo>
                    <a:pt x="56768" y="1197111"/>
                    <a:pt x="74695" y="1220995"/>
                    <a:pt x="92622" y="1241893"/>
                  </a:cubicBezTo>
                  <a:cubicBezTo>
                    <a:pt x="507928" y="1656876"/>
                    <a:pt x="507928" y="1656876"/>
                    <a:pt x="507928" y="1656876"/>
                  </a:cubicBezTo>
                  <a:cubicBezTo>
                    <a:pt x="528843" y="1677774"/>
                    <a:pt x="552745" y="1692702"/>
                    <a:pt x="579636" y="1704644"/>
                  </a:cubicBezTo>
                  <a:cubicBezTo>
                    <a:pt x="630429" y="1725542"/>
                    <a:pt x="687197" y="1725542"/>
                    <a:pt x="737990" y="1704644"/>
                  </a:cubicBezTo>
                  <a:cubicBezTo>
                    <a:pt x="764880" y="1692702"/>
                    <a:pt x="788783" y="1677774"/>
                    <a:pt x="809697" y="1656876"/>
                  </a:cubicBezTo>
                  <a:cubicBezTo>
                    <a:pt x="1225003" y="1241893"/>
                    <a:pt x="1225003" y="1241893"/>
                    <a:pt x="1225003" y="1241893"/>
                  </a:cubicBezTo>
                  <a:cubicBezTo>
                    <a:pt x="1245918" y="1220995"/>
                    <a:pt x="1260857" y="1197111"/>
                    <a:pt x="1272808" y="1170241"/>
                  </a:cubicBezTo>
                  <a:cubicBezTo>
                    <a:pt x="1281771" y="1146357"/>
                    <a:pt x="1287747" y="1119488"/>
                    <a:pt x="1287747" y="1092618"/>
                  </a:cubicBezTo>
                  <a:cubicBezTo>
                    <a:pt x="1287747" y="1062764"/>
                    <a:pt x="1281771" y="1035894"/>
                    <a:pt x="1272808" y="1012010"/>
                  </a:cubicBezTo>
                  <a:cubicBezTo>
                    <a:pt x="1260857" y="985141"/>
                    <a:pt x="1245918" y="961257"/>
                    <a:pt x="1225003" y="940358"/>
                  </a:cubicBezTo>
                  <a:cubicBezTo>
                    <a:pt x="1219027" y="934387"/>
                    <a:pt x="1219027" y="925431"/>
                    <a:pt x="1225003" y="919460"/>
                  </a:cubicBezTo>
                  <a:cubicBezTo>
                    <a:pt x="1230979" y="913489"/>
                    <a:pt x="1239942" y="913489"/>
                    <a:pt x="1245918" y="919460"/>
                  </a:cubicBezTo>
                  <a:cubicBezTo>
                    <a:pt x="1269820" y="943344"/>
                    <a:pt x="1287747" y="970213"/>
                    <a:pt x="1299698" y="1000068"/>
                  </a:cubicBezTo>
                  <a:cubicBezTo>
                    <a:pt x="1311650" y="1029923"/>
                    <a:pt x="1317625" y="1059778"/>
                    <a:pt x="1317625" y="1092618"/>
                  </a:cubicBezTo>
                  <a:cubicBezTo>
                    <a:pt x="1317625" y="1122473"/>
                    <a:pt x="1311650" y="1155314"/>
                    <a:pt x="1299698" y="1182183"/>
                  </a:cubicBezTo>
                  <a:cubicBezTo>
                    <a:pt x="1287747" y="1212038"/>
                    <a:pt x="1269820" y="1241893"/>
                    <a:pt x="1245918" y="1262791"/>
                  </a:cubicBezTo>
                  <a:cubicBezTo>
                    <a:pt x="830612" y="1677774"/>
                    <a:pt x="830612" y="1677774"/>
                    <a:pt x="830612" y="1677774"/>
                  </a:cubicBezTo>
                  <a:cubicBezTo>
                    <a:pt x="806709" y="1701658"/>
                    <a:pt x="779819" y="1719571"/>
                    <a:pt x="749941" y="1731513"/>
                  </a:cubicBezTo>
                  <a:cubicBezTo>
                    <a:pt x="723051" y="1743455"/>
                    <a:pt x="690185" y="1749426"/>
                    <a:pt x="660307" y="1749426"/>
                  </a:cubicBezTo>
                  <a:cubicBezTo>
                    <a:pt x="627441" y="1749426"/>
                    <a:pt x="597563" y="1743455"/>
                    <a:pt x="567684" y="1731513"/>
                  </a:cubicBezTo>
                  <a:cubicBezTo>
                    <a:pt x="537806" y="1719571"/>
                    <a:pt x="510916" y="1701658"/>
                    <a:pt x="487014" y="1677774"/>
                  </a:cubicBezTo>
                  <a:cubicBezTo>
                    <a:pt x="71707" y="1262791"/>
                    <a:pt x="71707" y="1262791"/>
                    <a:pt x="71707" y="1262791"/>
                  </a:cubicBezTo>
                  <a:cubicBezTo>
                    <a:pt x="47805" y="1241893"/>
                    <a:pt x="29878" y="1212038"/>
                    <a:pt x="17927" y="1182183"/>
                  </a:cubicBezTo>
                  <a:cubicBezTo>
                    <a:pt x="5975" y="1155314"/>
                    <a:pt x="0" y="1122473"/>
                    <a:pt x="0" y="1092618"/>
                  </a:cubicBezTo>
                  <a:cubicBezTo>
                    <a:pt x="0" y="1059778"/>
                    <a:pt x="5975" y="1029923"/>
                    <a:pt x="17927" y="1000068"/>
                  </a:cubicBezTo>
                  <a:cubicBezTo>
                    <a:pt x="29878" y="970213"/>
                    <a:pt x="47805" y="943344"/>
                    <a:pt x="71707" y="919460"/>
                  </a:cubicBezTo>
                  <a:cubicBezTo>
                    <a:pt x="268903" y="722418"/>
                    <a:pt x="268903" y="722418"/>
                    <a:pt x="268903" y="722418"/>
                  </a:cubicBezTo>
                  <a:cubicBezTo>
                    <a:pt x="128476" y="582100"/>
                    <a:pt x="128476" y="582100"/>
                    <a:pt x="128476" y="582100"/>
                  </a:cubicBezTo>
                  <a:cubicBezTo>
                    <a:pt x="125488" y="579114"/>
                    <a:pt x="122500" y="576129"/>
                    <a:pt x="122500" y="573143"/>
                  </a:cubicBezTo>
                  <a:cubicBezTo>
                    <a:pt x="122500" y="567172"/>
                    <a:pt x="125488" y="564187"/>
                    <a:pt x="128476" y="561201"/>
                  </a:cubicBezTo>
                  <a:cubicBezTo>
                    <a:pt x="334635" y="352217"/>
                    <a:pt x="334635" y="352217"/>
                    <a:pt x="334635" y="352217"/>
                  </a:cubicBezTo>
                  <a:cubicBezTo>
                    <a:pt x="355550" y="334304"/>
                    <a:pt x="370489" y="310420"/>
                    <a:pt x="382440" y="283551"/>
                  </a:cubicBezTo>
                  <a:cubicBezTo>
                    <a:pt x="394391" y="256681"/>
                    <a:pt x="397379" y="229812"/>
                    <a:pt x="397379" y="202943"/>
                  </a:cubicBezTo>
                  <a:cubicBezTo>
                    <a:pt x="397379" y="176073"/>
                    <a:pt x="394391" y="149204"/>
                    <a:pt x="382440" y="122334"/>
                  </a:cubicBezTo>
                  <a:cubicBezTo>
                    <a:pt x="376465" y="110392"/>
                    <a:pt x="369742" y="98450"/>
                    <a:pt x="361899" y="86882"/>
                  </a:cubicBezTo>
                  <a:lnTo>
                    <a:pt x="336217" y="55595"/>
                  </a:lnTo>
                  <a:lnTo>
                    <a:pt x="335492" y="68834"/>
                  </a:lnTo>
                  <a:cubicBezTo>
                    <a:pt x="331470" y="142336"/>
                    <a:pt x="331470" y="142336"/>
                    <a:pt x="331470" y="142336"/>
                  </a:cubicBezTo>
                  <a:cubicBezTo>
                    <a:pt x="331470" y="148267"/>
                    <a:pt x="325467" y="157163"/>
                    <a:pt x="316461" y="157163"/>
                  </a:cubicBezTo>
                  <a:cubicBezTo>
                    <a:pt x="307456" y="157163"/>
                    <a:pt x="298450" y="148267"/>
                    <a:pt x="301452" y="139371"/>
                  </a:cubicBezTo>
                  <a:cubicBezTo>
                    <a:pt x="307456" y="14827"/>
                    <a:pt x="307456" y="14827"/>
                    <a:pt x="307456" y="14827"/>
                  </a:cubicBezTo>
                  <a:cubicBezTo>
                    <a:pt x="307456" y="8896"/>
                    <a:pt x="307456" y="5931"/>
                    <a:pt x="310458" y="2965"/>
                  </a:cubicBezTo>
                  <a:cubicBezTo>
                    <a:pt x="313459" y="0"/>
                    <a:pt x="319463" y="0"/>
                    <a:pt x="3224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="" xmlns:a16="http://schemas.microsoft.com/office/drawing/2014/main" id="{B2573ABB-A8A1-4D7B-9900-145CAF8C74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501" y="2603826"/>
              <a:ext cx="2864907" cy="2130667"/>
            </a:xfrm>
            <a:custGeom>
              <a:avLst/>
              <a:gdLst>
                <a:gd name="connsiteX0" fmla="*/ 1733871 w 1770063"/>
                <a:gd name="connsiteY0" fmla="*/ 322367 h 1316418"/>
                <a:gd name="connsiteX1" fmla="*/ 1733921 w 1770063"/>
                <a:gd name="connsiteY1" fmla="*/ 322388 h 1316418"/>
                <a:gd name="connsiteX2" fmla="*/ 1736197 w 1770063"/>
                <a:gd name="connsiteY2" fmla="*/ 328449 h 1316418"/>
                <a:gd name="connsiteX3" fmla="*/ 1736834 w 1770063"/>
                <a:gd name="connsiteY3" fmla="*/ 324531 h 1316418"/>
                <a:gd name="connsiteX4" fmla="*/ 1737115 w 1770063"/>
                <a:gd name="connsiteY4" fmla="*/ 322805 h 1316418"/>
                <a:gd name="connsiteX5" fmla="*/ 660684 w 1770063"/>
                <a:gd name="connsiteY5" fmla="*/ 0 h 1316418"/>
                <a:gd name="connsiteX6" fmla="*/ 753359 w 1770063"/>
                <a:gd name="connsiteY6" fmla="*/ 17910 h 1316418"/>
                <a:gd name="connsiteX7" fmla="*/ 834076 w 1770063"/>
                <a:gd name="connsiteY7" fmla="*/ 68657 h 1316418"/>
                <a:gd name="connsiteX8" fmla="*/ 1031384 w 1770063"/>
                <a:gd name="connsiteY8" fmla="*/ 265672 h 1316418"/>
                <a:gd name="connsiteX9" fmla="*/ 1180860 w 1770063"/>
                <a:gd name="connsiteY9" fmla="*/ 116418 h 1316418"/>
                <a:gd name="connsiteX10" fmla="*/ 1201786 w 1770063"/>
                <a:gd name="connsiteY10" fmla="*/ 116418 h 1316418"/>
                <a:gd name="connsiteX11" fmla="*/ 1411053 w 1770063"/>
                <a:gd name="connsiteY11" fmla="*/ 322388 h 1316418"/>
                <a:gd name="connsiteX12" fmla="*/ 1482801 w 1770063"/>
                <a:gd name="connsiteY12" fmla="*/ 370150 h 1316418"/>
                <a:gd name="connsiteX13" fmla="*/ 1641246 w 1770063"/>
                <a:gd name="connsiteY13" fmla="*/ 370150 h 1316418"/>
                <a:gd name="connsiteX14" fmla="*/ 1710005 w 1770063"/>
                <a:gd name="connsiteY14" fmla="*/ 322388 h 1316418"/>
                <a:gd name="connsiteX15" fmla="*/ 1716789 w 1770063"/>
                <a:gd name="connsiteY15" fmla="*/ 320066 h 1316418"/>
                <a:gd name="connsiteX16" fmla="*/ 1700534 w 1770063"/>
                <a:gd name="connsiteY16" fmla="*/ 317876 h 1316418"/>
                <a:gd name="connsiteX17" fmla="*/ 1626290 w 1770063"/>
                <a:gd name="connsiteY17" fmla="*/ 307871 h 1316418"/>
                <a:gd name="connsiteX18" fmla="*/ 1611313 w 1770063"/>
                <a:gd name="connsiteY18" fmla="*/ 289951 h 1316418"/>
                <a:gd name="connsiteX19" fmla="*/ 1629285 w 1770063"/>
                <a:gd name="connsiteY19" fmla="*/ 275018 h 1316418"/>
                <a:gd name="connsiteX20" fmla="*/ 1755087 w 1770063"/>
                <a:gd name="connsiteY20" fmla="*/ 295925 h 1316418"/>
                <a:gd name="connsiteX21" fmla="*/ 1770063 w 1770063"/>
                <a:gd name="connsiteY21" fmla="*/ 313845 h 1316418"/>
                <a:gd name="connsiteX22" fmla="*/ 1752092 w 1770063"/>
                <a:gd name="connsiteY22" fmla="*/ 439284 h 1316418"/>
                <a:gd name="connsiteX23" fmla="*/ 1734120 w 1770063"/>
                <a:gd name="connsiteY23" fmla="*/ 451231 h 1316418"/>
                <a:gd name="connsiteX24" fmla="*/ 1719143 w 1770063"/>
                <a:gd name="connsiteY24" fmla="*/ 433311 h 1316418"/>
                <a:gd name="connsiteX25" fmla="*/ 1732728 w 1770063"/>
                <a:gd name="connsiteY25" fmla="*/ 349784 h 1316418"/>
                <a:gd name="connsiteX26" fmla="*/ 1733207 w 1770063"/>
                <a:gd name="connsiteY26" fmla="*/ 346835 h 1316418"/>
                <a:gd name="connsiteX27" fmla="*/ 1695805 w 1770063"/>
                <a:gd name="connsiteY27" fmla="*/ 376493 h 1316418"/>
                <a:gd name="connsiteX28" fmla="*/ 1653204 w 1770063"/>
                <a:gd name="connsiteY28" fmla="*/ 400000 h 1316418"/>
                <a:gd name="connsiteX29" fmla="*/ 1470843 w 1770063"/>
                <a:gd name="connsiteY29" fmla="*/ 400000 h 1316418"/>
                <a:gd name="connsiteX30" fmla="*/ 1390126 w 1770063"/>
                <a:gd name="connsiteY30" fmla="*/ 346269 h 1316418"/>
                <a:gd name="connsiteX31" fmla="*/ 1192818 w 1770063"/>
                <a:gd name="connsiteY31" fmla="*/ 149254 h 1316418"/>
                <a:gd name="connsiteX32" fmla="*/ 1040352 w 1770063"/>
                <a:gd name="connsiteY32" fmla="*/ 298508 h 1316418"/>
                <a:gd name="connsiteX33" fmla="*/ 1019426 w 1770063"/>
                <a:gd name="connsiteY33" fmla="*/ 298508 h 1316418"/>
                <a:gd name="connsiteX34" fmla="*/ 810159 w 1770063"/>
                <a:gd name="connsiteY34" fmla="*/ 92537 h 1316418"/>
                <a:gd name="connsiteX35" fmla="*/ 741400 w 1770063"/>
                <a:gd name="connsiteY35" fmla="*/ 44776 h 1316418"/>
                <a:gd name="connsiteX36" fmla="*/ 579966 w 1770063"/>
                <a:gd name="connsiteY36" fmla="*/ 44776 h 1316418"/>
                <a:gd name="connsiteX37" fmla="*/ 511207 w 1770063"/>
                <a:gd name="connsiteY37" fmla="*/ 92537 h 1316418"/>
                <a:gd name="connsiteX38" fmla="*/ 95664 w 1770063"/>
                <a:gd name="connsiteY38" fmla="*/ 507463 h 1316418"/>
                <a:gd name="connsiteX39" fmla="*/ 47832 w 1770063"/>
                <a:gd name="connsiteY39" fmla="*/ 576120 h 1316418"/>
                <a:gd name="connsiteX40" fmla="*/ 32884 w 1770063"/>
                <a:gd name="connsiteY40" fmla="*/ 656717 h 1316418"/>
                <a:gd name="connsiteX41" fmla="*/ 47832 w 1770063"/>
                <a:gd name="connsiteY41" fmla="*/ 737314 h 1316418"/>
                <a:gd name="connsiteX42" fmla="*/ 95664 w 1770063"/>
                <a:gd name="connsiteY42" fmla="*/ 805970 h 1316418"/>
                <a:gd name="connsiteX43" fmla="*/ 511207 w 1770063"/>
                <a:gd name="connsiteY43" fmla="*/ 1220896 h 1316418"/>
                <a:gd name="connsiteX44" fmla="*/ 579966 w 1770063"/>
                <a:gd name="connsiteY44" fmla="*/ 1268657 h 1316418"/>
                <a:gd name="connsiteX45" fmla="*/ 741400 w 1770063"/>
                <a:gd name="connsiteY45" fmla="*/ 1268657 h 1316418"/>
                <a:gd name="connsiteX46" fmla="*/ 810159 w 1770063"/>
                <a:gd name="connsiteY46" fmla="*/ 1220896 h 1316418"/>
                <a:gd name="connsiteX47" fmla="*/ 834076 w 1770063"/>
                <a:gd name="connsiteY47" fmla="*/ 1220896 h 1316418"/>
                <a:gd name="connsiteX48" fmla="*/ 834076 w 1770063"/>
                <a:gd name="connsiteY48" fmla="*/ 1244776 h 1316418"/>
                <a:gd name="connsiteX49" fmla="*/ 753359 w 1770063"/>
                <a:gd name="connsiteY49" fmla="*/ 1298508 h 1316418"/>
                <a:gd name="connsiteX50" fmla="*/ 660683 w 1770063"/>
                <a:gd name="connsiteY50" fmla="*/ 1316418 h 1316418"/>
                <a:gd name="connsiteX51" fmla="*/ 568008 w 1770063"/>
                <a:gd name="connsiteY51" fmla="*/ 1298508 h 1316418"/>
                <a:gd name="connsiteX52" fmla="*/ 487291 w 1770063"/>
                <a:gd name="connsiteY52" fmla="*/ 1244776 h 1316418"/>
                <a:gd name="connsiteX53" fmla="*/ 71748 w 1770063"/>
                <a:gd name="connsiteY53" fmla="*/ 829851 h 1316418"/>
                <a:gd name="connsiteX54" fmla="*/ 17937 w 1770063"/>
                <a:gd name="connsiteY54" fmla="*/ 749254 h 1316418"/>
                <a:gd name="connsiteX55" fmla="*/ 0 w 1770063"/>
                <a:gd name="connsiteY55" fmla="*/ 656717 h 1316418"/>
                <a:gd name="connsiteX56" fmla="*/ 17937 w 1770063"/>
                <a:gd name="connsiteY56" fmla="*/ 564179 h 1316418"/>
                <a:gd name="connsiteX57" fmla="*/ 71748 w 1770063"/>
                <a:gd name="connsiteY57" fmla="*/ 486567 h 1316418"/>
                <a:gd name="connsiteX58" fmla="*/ 487291 w 1770063"/>
                <a:gd name="connsiteY58" fmla="*/ 68657 h 1316418"/>
                <a:gd name="connsiteX59" fmla="*/ 568008 w 1770063"/>
                <a:gd name="connsiteY59" fmla="*/ 17910 h 1316418"/>
                <a:gd name="connsiteX60" fmla="*/ 660684 w 1770063"/>
                <a:gd name="connsiteY60" fmla="*/ 0 h 1316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1770063" h="1316418">
                  <a:moveTo>
                    <a:pt x="1733871" y="322367"/>
                  </a:moveTo>
                  <a:lnTo>
                    <a:pt x="1733921" y="322388"/>
                  </a:lnTo>
                  <a:lnTo>
                    <a:pt x="1736197" y="328449"/>
                  </a:lnTo>
                  <a:lnTo>
                    <a:pt x="1736834" y="324531"/>
                  </a:lnTo>
                  <a:cubicBezTo>
                    <a:pt x="1737115" y="322805"/>
                    <a:pt x="1737115" y="322805"/>
                    <a:pt x="1737115" y="322805"/>
                  </a:cubicBezTo>
                  <a:close/>
                  <a:moveTo>
                    <a:pt x="660684" y="0"/>
                  </a:moveTo>
                  <a:cubicBezTo>
                    <a:pt x="692074" y="0"/>
                    <a:pt x="723464" y="5970"/>
                    <a:pt x="753359" y="17910"/>
                  </a:cubicBezTo>
                  <a:cubicBezTo>
                    <a:pt x="783254" y="29851"/>
                    <a:pt x="810159" y="47761"/>
                    <a:pt x="834076" y="68657"/>
                  </a:cubicBezTo>
                  <a:cubicBezTo>
                    <a:pt x="1031384" y="265672"/>
                    <a:pt x="1031384" y="265672"/>
                    <a:pt x="1031384" y="265672"/>
                  </a:cubicBezTo>
                  <a:cubicBezTo>
                    <a:pt x="1180860" y="116418"/>
                    <a:pt x="1180860" y="116418"/>
                    <a:pt x="1180860" y="116418"/>
                  </a:cubicBezTo>
                  <a:cubicBezTo>
                    <a:pt x="1186839" y="110448"/>
                    <a:pt x="1195807" y="110448"/>
                    <a:pt x="1201786" y="116418"/>
                  </a:cubicBezTo>
                  <a:cubicBezTo>
                    <a:pt x="1411053" y="322388"/>
                    <a:pt x="1411053" y="322388"/>
                    <a:pt x="1411053" y="322388"/>
                  </a:cubicBezTo>
                  <a:cubicBezTo>
                    <a:pt x="1431979" y="343284"/>
                    <a:pt x="1455896" y="358209"/>
                    <a:pt x="1482801" y="370150"/>
                  </a:cubicBezTo>
                  <a:cubicBezTo>
                    <a:pt x="1533623" y="391045"/>
                    <a:pt x="1590424" y="391045"/>
                    <a:pt x="1641246" y="370150"/>
                  </a:cubicBezTo>
                  <a:cubicBezTo>
                    <a:pt x="1668152" y="358209"/>
                    <a:pt x="1692068" y="343284"/>
                    <a:pt x="1710005" y="322388"/>
                  </a:cubicBezTo>
                  <a:lnTo>
                    <a:pt x="1716789" y="320066"/>
                  </a:lnTo>
                  <a:lnTo>
                    <a:pt x="1700534" y="317876"/>
                  </a:lnTo>
                  <a:cubicBezTo>
                    <a:pt x="1626290" y="307871"/>
                    <a:pt x="1626290" y="307871"/>
                    <a:pt x="1626290" y="307871"/>
                  </a:cubicBezTo>
                  <a:cubicBezTo>
                    <a:pt x="1617304" y="304885"/>
                    <a:pt x="1611313" y="298911"/>
                    <a:pt x="1611313" y="289951"/>
                  </a:cubicBezTo>
                  <a:cubicBezTo>
                    <a:pt x="1614309" y="280991"/>
                    <a:pt x="1623294" y="275018"/>
                    <a:pt x="1629285" y="275018"/>
                  </a:cubicBezTo>
                  <a:cubicBezTo>
                    <a:pt x="1755087" y="295925"/>
                    <a:pt x="1755087" y="295925"/>
                    <a:pt x="1755087" y="295925"/>
                  </a:cubicBezTo>
                  <a:cubicBezTo>
                    <a:pt x="1764073" y="295925"/>
                    <a:pt x="1770063" y="304885"/>
                    <a:pt x="1770063" y="313845"/>
                  </a:cubicBezTo>
                  <a:cubicBezTo>
                    <a:pt x="1752092" y="439284"/>
                    <a:pt x="1752092" y="439284"/>
                    <a:pt x="1752092" y="439284"/>
                  </a:cubicBezTo>
                  <a:cubicBezTo>
                    <a:pt x="1749096" y="445258"/>
                    <a:pt x="1743106" y="451231"/>
                    <a:pt x="1734120" y="451231"/>
                  </a:cubicBezTo>
                  <a:cubicBezTo>
                    <a:pt x="1725134" y="451231"/>
                    <a:pt x="1719143" y="442271"/>
                    <a:pt x="1719143" y="433311"/>
                  </a:cubicBezTo>
                  <a:cubicBezTo>
                    <a:pt x="1725883" y="391871"/>
                    <a:pt x="1730095" y="365971"/>
                    <a:pt x="1732728" y="349784"/>
                  </a:cubicBezTo>
                  <a:lnTo>
                    <a:pt x="1733207" y="346835"/>
                  </a:lnTo>
                  <a:lnTo>
                    <a:pt x="1695805" y="376493"/>
                  </a:lnTo>
                  <a:cubicBezTo>
                    <a:pt x="1682352" y="385821"/>
                    <a:pt x="1668152" y="394030"/>
                    <a:pt x="1653204" y="400000"/>
                  </a:cubicBezTo>
                  <a:cubicBezTo>
                    <a:pt x="1593413" y="423881"/>
                    <a:pt x="1527644" y="423881"/>
                    <a:pt x="1470843" y="400000"/>
                  </a:cubicBezTo>
                  <a:cubicBezTo>
                    <a:pt x="1437958" y="388060"/>
                    <a:pt x="1411053" y="367164"/>
                    <a:pt x="1390126" y="346269"/>
                  </a:cubicBezTo>
                  <a:cubicBezTo>
                    <a:pt x="1192818" y="149254"/>
                    <a:pt x="1192818" y="149254"/>
                    <a:pt x="1192818" y="149254"/>
                  </a:cubicBezTo>
                  <a:cubicBezTo>
                    <a:pt x="1040352" y="298508"/>
                    <a:pt x="1040352" y="298508"/>
                    <a:pt x="1040352" y="298508"/>
                  </a:cubicBezTo>
                  <a:cubicBezTo>
                    <a:pt x="1034373" y="304478"/>
                    <a:pt x="1025405" y="304478"/>
                    <a:pt x="1019426" y="298508"/>
                  </a:cubicBezTo>
                  <a:cubicBezTo>
                    <a:pt x="810159" y="92537"/>
                    <a:pt x="810159" y="92537"/>
                    <a:pt x="810159" y="92537"/>
                  </a:cubicBezTo>
                  <a:cubicBezTo>
                    <a:pt x="792222" y="71642"/>
                    <a:pt x="768306" y="56716"/>
                    <a:pt x="741400" y="44776"/>
                  </a:cubicBezTo>
                  <a:cubicBezTo>
                    <a:pt x="690579" y="23881"/>
                    <a:pt x="630788" y="23881"/>
                    <a:pt x="579966" y="44776"/>
                  </a:cubicBezTo>
                  <a:cubicBezTo>
                    <a:pt x="556050" y="56716"/>
                    <a:pt x="532134" y="71642"/>
                    <a:pt x="511207" y="92537"/>
                  </a:cubicBezTo>
                  <a:cubicBezTo>
                    <a:pt x="95664" y="507463"/>
                    <a:pt x="95664" y="507463"/>
                    <a:pt x="95664" y="507463"/>
                  </a:cubicBezTo>
                  <a:cubicBezTo>
                    <a:pt x="74738" y="528358"/>
                    <a:pt x="59790" y="552239"/>
                    <a:pt x="47832" y="576120"/>
                  </a:cubicBezTo>
                  <a:cubicBezTo>
                    <a:pt x="38863" y="602985"/>
                    <a:pt x="32884" y="629851"/>
                    <a:pt x="32884" y="656717"/>
                  </a:cubicBezTo>
                  <a:cubicBezTo>
                    <a:pt x="32884" y="683582"/>
                    <a:pt x="38863" y="710448"/>
                    <a:pt x="47832" y="737314"/>
                  </a:cubicBezTo>
                  <a:cubicBezTo>
                    <a:pt x="59790" y="764179"/>
                    <a:pt x="74738" y="788060"/>
                    <a:pt x="95664" y="805970"/>
                  </a:cubicBezTo>
                  <a:cubicBezTo>
                    <a:pt x="511207" y="1220896"/>
                    <a:pt x="511207" y="1220896"/>
                    <a:pt x="511207" y="1220896"/>
                  </a:cubicBezTo>
                  <a:cubicBezTo>
                    <a:pt x="532134" y="1241791"/>
                    <a:pt x="556050" y="1259702"/>
                    <a:pt x="579966" y="1268657"/>
                  </a:cubicBezTo>
                  <a:cubicBezTo>
                    <a:pt x="630788" y="1289553"/>
                    <a:pt x="690579" y="1289553"/>
                    <a:pt x="741400" y="1268657"/>
                  </a:cubicBezTo>
                  <a:cubicBezTo>
                    <a:pt x="768306" y="1259702"/>
                    <a:pt x="792222" y="1241791"/>
                    <a:pt x="810159" y="1220896"/>
                  </a:cubicBezTo>
                  <a:cubicBezTo>
                    <a:pt x="816138" y="1214926"/>
                    <a:pt x="828097" y="1214926"/>
                    <a:pt x="834076" y="1220896"/>
                  </a:cubicBezTo>
                  <a:cubicBezTo>
                    <a:pt x="840055" y="1229851"/>
                    <a:pt x="840055" y="1238806"/>
                    <a:pt x="834076" y="1244776"/>
                  </a:cubicBezTo>
                  <a:cubicBezTo>
                    <a:pt x="810159" y="1268657"/>
                    <a:pt x="783254" y="1286567"/>
                    <a:pt x="753359" y="1298508"/>
                  </a:cubicBezTo>
                  <a:cubicBezTo>
                    <a:pt x="723463" y="1310448"/>
                    <a:pt x="693568" y="1316418"/>
                    <a:pt x="660683" y="1316418"/>
                  </a:cubicBezTo>
                  <a:cubicBezTo>
                    <a:pt x="630788" y="1316418"/>
                    <a:pt x="597904" y="1310448"/>
                    <a:pt x="568008" y="1298508"/>
                  </a:cubicBezTo>
                  <a:cubicBezTo>
                    <a:pt x="538113" y="1286567"/>
                    <a:pt x="511207" y="1268657"/>
                    <a:pt x="487291" y="1244776"/>
                  </a:cubicBezTo>
                  <a:cubicBezTo>
                    <a:pt x="71748" y="829851"/>
                    <a:pt x="71748" y="829851"/>
                    <a:pt x="71748" y="829851"/>
                  </a:cubicBezTo>
                  <a:cubicBezTo>
                    <a:pt x="50822" y="805970"/>
                    <a:pt x="32884" y="779105"/>
                    <a:pt x="17937" y="749254"/>
                  </a:cubicBezTo>
                  <a:cubicBezTo>
                    <a:pt x="8968" y="719403"/>
                    <a:pt x="0" y="689553"/>
                    <a:pt x="0" y="656717"/>
                  </a:cubicBezTo>
                  <a:cubicBezTo>
                    <a:pt x="0" y="626866"/>
                    <a:pt x="8968" y="594030"/>
                    <a:pt x="17937" y="564179"/>
                  </a:cubicBezTo>
                  <a:cubicBezTo>
                    <a:pt x="32884" y="534329"/>
                    <a:pt x="50822" y="507463"/>
                    <a:pt x="71748" y="486567"/>
                  </a:cubicBezTo>
                  <a:cubicBezTo>
                    <a:pt x="487291" y="68657"/>
                    <a:pt x="487291" y="68657"/>
                    <a:pt x="487291" y="68657"/>
                  </a:cubicBezTo>
                  <a:cubicBezTo>
                    <a:pt x="511207" y="47761"/>
                    <a:pt x="538113" y="29851"/>
                    <a:pt x="568008" y="17910"/>
                  </a:cubicBezTo>
                  <a:cubicBezTo>
                    <a:pt x="597904" y="5970"/>
                    <a:pt x="629294" y="0"/>
                    <a:pt x="6606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67" name="Freeform 295">
              <a:extLst>
                <a:ext uri="{FF2B5EF4-FFF2-40B4-BE49-F238E27FC236}">
                  <a16:creationId xmlns="" xmlns:a16="http://schemas.microsoft.com/office/drawing/2014/main" id="{4D1F26DA-CC5B-4124-BC1C-4CF65994A38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62054" y="1968286"/>
              <a:ext cx="472948" cy="470322"/>
            </a:xfrm>
            <a:custGeom>
              <a:avLst/>
              <a:gdLst>
                <a:gd name="T0" fmla="*/ 35 w 896"/>
                <a:gd name="T1" fmla="*/ 256 h 896"/>
                <a:gd name="T2" fmla="*/ 58 w 896"/>
                <a:gd name="T3" fmla="*/ 190 h 896"/>
                <a:gd name="T4" fmla="*/ 94 w 896"/>
                <a:gd name="T5" fmla="*/ 132 h 896"/>
                <a:gd name="T6" fmla="*/ 143 w 896"/>
                <a:gd name="T7" fmla="*/ 85 h 896"/>
                <a:gd name="T8" fmla="*/ 203 w 896"/>
                <a:gd name="T9" fmla="*/ 51 h 896"/>
                <a:gd name="T10" fmla="*/ 271 w 896"/>
                <a:gd name="T11" fmla="*/ 33 h 896"/>
                <a:gd name="T12" fmla="*/ 342 w 896"/>
                <a:gd name="T13" fmla="*/ 31 h 896"/>
                <a:gd name="T14" fmla="*/ 411 w 896"/>
                <a:gd name="T15" fmla="*/ 47 h 896"/>
                <a:gd name="T16" fmla="*/ 472 w 896"/>
                <a:gd name="T17" fmla="*/ 78 h 896"/>
                <a:gd name="T18" fmla="*/ 523 w 896"/>
                <a:gd name="T19" fmla="*/ 123 h 896"/>
                <a:gd name="T20" fmla="*/ 563 w 896"/>
                <a:gd name="T21" fmla="*/ 178 h 896"/>
                <a:gd name="T22" fmla="*/ 588 w 896"/>
                <a:gd name="T23" fmla="*/ 242 h 896"/>
                <a:gd name="T24" fmla="*/ 597 w 896"/>
                <a:gd name="T25" fmla="*/ 313 h 896"/>
                <a:gd name="T26" fmla="*/ 588 w 896"/>
                <a:gd name="T27" fmla="*/ 384 h 896"/>
                <a:gd name="T28" fmla="*/ 563 w 896"/>
                <a:gd name="T29" fmla="*/ 448 h 896"/>
                <a:gd name="T30" fmla="*/ 523 w 896"/>
                <a:gd name="T31" fmla="*/ 503 h 896"/>
                <a:gd name="T32" fmla="*/ 472 w 896"/>
                <a:gd name="T33" fmla="*/ 548 h 896"/>
                <a:gd name="T34" fmla="*/ 411 w 896"/>
                <a:gd name="T35" fmla="*/ 579 h 896"/>
                <a:gd name="T36" fmla="*/ 342 w 896"/>
                <a:gd name="T37" fmla="*/ 595 h 896"/>
                <a:gd name="T38" fmla="*/ 271 w 896"/>
                <a:gd name="T39" fmla="*/ 593 h 896"/>
                <a:gd name="T40" fmla="*/ 203 w 896"/>
                <a:gd name="T41" fmla="*/ 575 h 896"/>
                <a:gd name="T42" fmla="*/ 143 w 896"/>
                <a:gd name="T43" fmla="*/ 541 h 896"/>
                <a:gd name="T44" fmla="*/ 94 w 896"/>
                <a:gd name="T45" fmla="*/ 494 h 896"/>
                <a:gd name="T46" fmla="*/ 58 w 896"/>
                <a:gd name="T47" fmla="*/ 436 h 896"/>
                <a:gd name="T48" fmla="*/ 35 w 896"/>
                <a:gd name="T49" fmla="*/ 370 h 896"/>
                <a:gd name="T50" fmla="*/ 892 w 896"/>
                <a:gd name="T51" fmla="*/ 870 h 896"/>
                <a:gd name="T52" fmla="*/ 580 w 896"/>
                <a:gd name="T53" fmla="*/ 479 h 896"/>
                <a:gd name="T54" fmla="*/ 611 w 896"/>
                <a:gd name="T55" fmla="*/ 415 h 896"/>
                <a:gd name="T56" fmla="*/ 626 w 896"/>
                <a:gd name="T57" fmla="*/ 343 h 896"/>
                <a:gd name="T58" fmla="*/ 624 w 896"/>
                <a:gd name="T59" fmla="*/ 265 h 896"/>
                <a:gd name="T60" fmla="*/ 602 w 896"/>
                <a:gd name="T61" fmla="*/ 191 h 896"/>
                <a:gd name="T62" fmla="*/ 565 w 896"/>
                <a:gd name="T63" fmla="*/ 125 h 896"/>
                <a:gd name="T64" fmla="*/ 513 w 896"/>
                <a:gd name="T65" fmla="*/ 71 h 896"/>
                <a:gd name="T66" fmla="*/ 449 w 896"/>
                <a:gd name="T67" fmla="*/ 31 h 896"/>
                <a:gd name="T68" fmla="*/ 376 w 896"/>
                <a:gd name="T69" fmla="*/ 6 h 896"/>
                <a:gd name="T70" fmla="*/ 297 w 896"/>
                <a:gd name="T71" fmla="*/ 0 h 896"/>
                <a:gd name="T72" fmla="*/ 220 w 896"/>
                <a:gd name="T73" fmla="*/ 14 h 896"/>
                <a:gd name="T74" fmla="*/ 151 w 896"/>
                <a:gd name="T75" fmla="*/ 45 h 896"/>
                <a:gd name="T76" fmla="*/ 92 w 896"/>
                <a:gd name="T77" fmla="*/ 92 h 896"/>
                <a:gd name="T78" fmla="*/ 45 w 896"/>
                <a:gd name="T79" fmla="*/ 150 h 896"/>
                <a:gd name="T80" fmla="*/ 14 w 896"/>
                <a:gd name="T81" fmla="*/ 220 h 896"/>
                <a:gd name="T82" fmla="*/ 0 w 896"/>
                <a:gd name="T83" fmla="*/ 297 h 896"/>
                <a:gd name="T84" fmla="*/ 6 w 896"/>
                <a:gd name="T85" fmla="*/ 376 h 896"/>
                <a:gd name="T86" fmla="*/ 31 w 896"/>
                <a:gd name="T87" fmla="*/ 449 h 896"/>
                <a:gd name="T88" fmla="*/ 72 w 896"/>
                <a:gd name="T89" fmla="*/ 512 h 896"/>
                <a:gd name="T90" fmla="*/ 126 w 896"/>
                <a:gd name="T91" fmla="*/ 564 h 896"/>
                <a:gd name="T92" fmla="*/ 191 w 896"/>
                <a:gd name="T93" fmla="*/ 602 h 896"/>
                <a:gd name="T94" fmla="*/ 265 w 896"/>
                <a:gd name="T95" fmla="*/ 623 h 896"/>
                <a:gd name="T96" fmla="*/ 343 w 896"/>
                <a:gd name="T97" fmla="*/ 625 h 896"/>
                <a:gd name="T98" fmla="*/ 415 w 896"/>
                <a:gd name="T99" fmla="*/ 609 h 896"/>
                <a:gd name="T100" fmla="*/ 479 w 896"/>
                <a:gd name="T101" fmla="*/ 579 h 896"/>
                <a:gd name="T102" fmla="*/ 871 w 896"/>
                <a:gd name="T103" fmla="*/ 891 h 896"/>
                <a:gd name="T104" fmla="*/ 885 w 896"/>
                <a:gd name="T105" fmla="*/ 896 h 896"/>
                <a:gd name="T106" fmla="*/ 895 w 896"/>
                <a:gd name="T107" fmla="*/ 886 h 896"/>
                <a:gd name="T108" fmla="*/ 894 w 896"/>
                <a:gd name="T109" fmla="*/ 872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96" h="896">
                  <a:moveTo>
                    <a:pt x="30" y="313"/>
                  </a:moveTo>
                  <a:lnTo>
                    <a:pt x="30" y="298"/>
                  </a:lnTo>
                  <a:lnTo>
                    <a:pt x="31" y="284"/>
                  </a:lnTo>
                  <a:lnTo>
                    <a:pt x="33" y="270"/>
                  </a:lnTo>
                  <a:lnTo>
                    <a:pt x="35" y="256"/>
                  </a:lnTo>
                  <a:lnTo>
                    <a:pt x="38" y="242"/>
                  </a:lnTo>
                  <a:lnTo>
                    <a:pt x="43" y="228"/>
                  </a:lnTo>
                  <a:lnTo>
                    <a:pt x="47" y="216"/>
                  </a:lnTo>
                  <a:lnTo>
                    <a:pt x="51" y="203"/>
                  </a:lnTo>
                  <a:lnTo>
                    <a:pt x="58" y="190"/>
                  </a:lnTo>
                  <a:lnTo>
                    <a:pt x="64" y="178"/>
                  </a:lnTo>
                  <a:lnTo>
                    <a:pt x="71" y="165"/>
                  </a:lnTo>
                  <a:lnTo>
                    <a:pt x="78" y="155"/>
                  </a:lnTo>
                  <a:lnTo>
                    <a:pt x="86" y="143"/>
                  </a:lnTo>
                  <a:lnTo>
                    <a:pt x="94" y="132"/>
                  </a:lnTo>
                  <a:lnTo>
                    <a:pt x="104" y="123"/>
                  </a:lnTo>
                  <a:lnTo>
                    <a:pt x="112" y="112"/>
                  </a:lnTo>
                  <a:lnTo>
                    <a:pt x="123" y="103"/>
                  </a:lnTo>
                  <a:lnTo>
                    <a:pt x="133" y="94"/>
                  </a:lnTo>
                  <a:lnTo>
                    <a:pt x="143" y="85"/>
                  </a:lnTo>
                  <a:lnTo>
                    <a:pt x="155" y="78"/>
                  </a:lnTo>
                  <a:lnTo>
                    <a:pt x="166" y="70"/>
                  </a:lnTo>
                  <a:lnTo>
                    <a:pt x="179" y="64"/>
                  </a:lnTo>
                  <a:lnTo>
                    <a:pt x="190" y="57"/>
                  </a:lnTo>
                  <a:lnTo>
                    <a:pt x="203" y="51"/>
                  </a:lnTo>
                  <a:lnTo>
                    <a:pt x="216" y="47"/>
                  </a:lnTo>
                  <a:lnTo>
                    <a:pt x="229" y="41"/>
                  </a:lnTo>
                  <a:lnTo>
                    <a:pt x="243" y="38"/>
                  </a:lnTo>
                  <a:lnTo>
                    <a:pt x="257" y="35"/>
                  </a:lnTo>
                  <a:lnTo>
                    <a:pt x="271" y="33"/>
                  </a:lnTo>
                  <a:lnTo>
                    <a:pt x="284" y="31"/>
                  </a:lnTo>
                  <a:lnTo>
                    <a:pt x="298" y="30"/>
                  </a:lnTo>
                  <a:lnTo>
                    <a:pt x="313" y="29"/>
                  </a:lnTo>
                  <a:lnTo>
                    <a:pt x="328" y="30"/>
                  </a:lnTo>
                  <a:lnTo>
                    <a:pt x="342" y="31"/>
                  </a:lnTo>
                  <a:lnTo>
                    <a:pt x="356" y="33"/>
                  </a:lnTo>
                  <a:lnTo>
                    <a:pt x="370" y="35"/>
                  </a:lnTo>
                  <a:lnTo>
                    <a:pt x="384" y="38"/>
                  </a:lnTo>
                  <a:lnTo>
                    <a:pt x="398" y="41"/>
                  </a:lnTo>
                  <a:lnTo>
                    <a:pt x="411" y="47"/>
                  </a:lnTo>
                  <a:lnTo>
                    <a:pt x="424" y="51"/>
                  </a:lnTo>
                  <a:lnTo>
                    <a:pt x="436" y="57"/>
                  </a:lnTo>
                  <a:lnTo>
                    <a:pt x="448" y="64"/>
                  </a:lnTo>
                  <a:lnTo>
                    <a:pt x="461" y="70"/>
                  </a:lnTo>
                  <a:lnTo>
                    <a:pt x="472" y="78"/>
                  </a:lnTo>
                  <a:lnTo>
                    <a:pt x="483" y="85"/>
                  </a:lnTo>
                  <a:lnTo>
                    <a:pt x="494" y="94"/>
                  </a:lnTo>
                  <a:lnTo>
                    <a:pt x="504" y="102"/>
                  </a:lnTo>
                  <a:lnTo>
                    <a:pt x="514" y="112"/>
                  </a:lnTo>
                  <a:lnTo>
                    <a:pt x="523" y="123"/>
                  </a:lnTo>
                  <a:lnTo>
                    <a:pt x="533" y="132"/>
                  </a:lnTo>
                  <a:lnTo>
                    <a:pt x="541" y="143"/>
                  </a:lnTo>
                  <a:lnTo>
                    <a:pt x="549" y="155"/>
                  </a:lnTo>
                  <a:lnTo>
                    <a:pt x="556" y="165"/>
                  </a:lnTo>
                  <a:lnTo>
                    <a:pt x="563" y="178"/>
                  </a:lnTo>
                  <a:lnTo>
                    <a:pt x="569" y="190"/>
                  </a:lnTo>
                  <a:lnTo>
                    <a:pt x="575" y="203"/>
                  </a:lnTo>
                  <a:lnTo>
                    <a:pt x="580" y="216"/>
                  </a:lnTo>
                  <a:lnTo>
                    <a:pt x="585" y="228"/>
                  </a:lnTo>
                  <a:lnTo>
                    <a:pt x="588" y="242"/>
                  </a:lnTo>
                  <a:lnTo>
                    <a:pt x="591" y="256"/>
                  </a:lnTo>
                  <a:lnTo>
                    <a:pt x="594" y="270"/>
                  </a:lnTo>
                  <a:lnTo>
                    <a:pt x="596" y="284"/>
                  </a:lnTo>
                  <a:lnTo>
                    <a:pt x="597" y="298"/>
                  </a:lnTo>
                  <a:lnTo>
                    <a:pt x="597" y="313"/>
                  </a:lnTo>
                  <a:lnTo>
                    <a:pt x="597" y="328"/>
                  </a:lnTo>
                  <a:lnTo>
                    <a:pt x="596" y="342"/>
                  </a:lnTo>
                  <a:lnTo>
                    <a:pt x="594" y="356"/>
                  </a:lnTo>
                  <a:lnTo>
                    <a:pt x="591" y="370"/>
                  </a:lnTo>
                  <a:lnTo>
                    <a:pt x="588" y="384"/>
                  </a:lnTo>
                  <a:lnTo>
                    <a:pt x="585" y="397"/>
                  </a:lnTo>
                  <a:lnTo>
                    <a:pt x="580" y="410"/>
                  </a:lnTo>
                  <a:lnTo>
                    <a:pt x="575" y="423"/>
                  </a:lnTo>
                  <a:lnTo>
                    <a:pt x="569" y="436"/>
                  </a:lnTo>
                  <a:lnTo>
                    <a:pt x="563" y="448"/>
                  </a:lnTo>
                  <a:lnTo>
                    <a:pt x="556" y="459"/>
                  </a:lnTo>
                  <a:lnTo>
                    <a:pt x="549" y="471"/>
                  </a:lnTo>
                  <a:lnTo>
                    <a:pt x="541" y="483"/>
                  </a:lnTo>
                  <a:lnTo>
                    <a:pt x="533" y="494"/>
                  </a:lnTo>
                  <a:lnTo>
                    <a:pt x="523" y="503"/>
                  </a:lnTo>
                  <a:lnTo>
                    <a:pt x="514" y="514"/>
                  </a:lnTo>
                  <a:lnTo>
                    <a:pt x="504" y="523"/>
                  </a:lnTo>
                  <a:lnTo>
                    <a:pt x="494" y="532"/>
                  </a:lnTo>
                  <a:lnTo>
                    <a:pt x="483" y="541"/>
                  </a:lnTo>
                  <a:lnTo>
                    <a:pt x="472" y="548"/>
                  </a:lnTo>
                  <a:lnTo>
                    <a:pt x="461" y="556"/>
                  </a:lnTo>
                  <a:lnTo>
                    <a:pt x="448" y="562"/>
                  </a:lnTo>
                  <a:lnTo>
                    <a:pt x="436" y="569"/>
                  </a:lnTo>
                  <a:lnTo>
                    <a:pt x="424" y="575"/>
                  </a:lnTo>
                  <a:lnTo>
                    <a:pt x="411" y="579"/>
                  </a:lnTo>
                  <a:lnTo>
                    <a:pt x="398" y="583"/>
                  </a:lnTo>
                  <a:lnTo>
                    <a:pt x="384" y="588"/>
                  </a:lnTo>
                  <a:lnTo>
                    <a:pt x="370" y="591"/>
                  </a:lnTo>
                  <a:lnTo>
                    <a:pt x="356" y="593"/>
                  </a:lnTo>
                  <a:lnTo>
                    <a:pt x="342" y="595"/>
                  </a:lnTo>
                  <a:lnTo>
                    <a:pt x="328" y="596"/>
                  </a:lnTo>
                  <a:lnTo>
                    <a:pt x="313" y="596"/>
                  </a:lnTo>
                  <a:lnTo>
                    <a:pt x="298" y="596"/>
                  </a:lnTo>
                  <a:lnTo>
                    <a:pt x="284" y="595"/>
                  </a:lnTo>
                  <a:lnTo>
                    <a:pt x="271" y="593"/>
                  </a:lnTo>
                  <a:lnTo>
                    <a:pt x="257" y="591"/>
                  </a:lnTo>
                  <a:lnTo>
                    <a:pt x="243" y="588"/>
                  </a:lnTo>
                  <a:lnTo>
                    <a:pt x="229" y="583"/>
                  </a:lnTo>
                  <a:lnTo>
                    <a:pt x="216" y="579"/>
                  </a:lnTo>
                  <a:lnTo>
                    <a:pt x="203" y="575"/>
                  </a:lnTo>
                  <a:lnTo>
                    <a:pt x="190" y="569"/>
                  </a:lnTo>
                  <a:lnTo>
                    <a:pt x="179" y="562"/>
                  </a:lnTo>
                  <a:lnTo>
                    <a:pt x="166" y="556"/>
                  </a:lnTo>
                  <a:lnTo>
                    <a:pt x="155" y="548"/>
                  </a:lnTo>
                  <a:lnTo>
                    <a:pt x="143" y="541"/>
                  </a:lnTo>
                  <a:lnTo>
                    <a:pt x="133" y="532"/>
                  </a:lnTo>
                  <a:lnTo>
                    <a:pt x="123" y="523"/>
                  </a:lnTo>
                  <a:lnTo>
                    <a:pt x="112" y="514"/>
                  </a:lnTo>
                  <a:lnTo>
                    <a:pt x="104" y="503"/>
                  </a:lnTo>
                  <a:lnTo>
                    <a:pt x="94" y="494"/>
                  </a:lnTo>
                  <a:lnTo>
                    <a:pt x="86" y="483"/>
                  </a:lnTo>
                  <a:lnTo>
                    <a:pt x="78" y="471"/>
                  </a:lnTo>
                  <a:lnTo>
                    <a:pt x="71" y="459"/>
                  </a:lnTo>
                  <a:lnTo>
                    <a:pt x="64" y="448"/>
                  </a:lnTo>
                  <a:lnTo>
                    <a:pt x="58" y="436"/>
                  </a:lnTo>
                  <a:lnTo>
                    <a:pt x="51" y="423"/>
                  </a:lnTo>
                  <a:lnTo>
                    <a:pt x="47" y="410"/>
                  </a:lnTo>
                  <a:lnTo>
                    <a:pt x="43" y="397"/>
                  </a:lnTo>
                  <a:lnTo>
                    <a:pt x="38" y="384"/>
                  </a:lnTo>
                  <a:lnTo>
                    <a:pt x="35" y="370"/>
                  </a:lnTo>
                  <a:lnTo>
                    <a:pt x="33" y="356"/>
                  </a:lnTo>
                  <a:lnTo>
                    <a:pt x="31" y="342"/>
                  </a:lnTo>
                  <a:lnTo>
                    <a:pt x="30" y="328"/>
                  </a:lnTo>
                  <a:lnTo>
                    <a:pt x="30" y="313"/>
                  </a:lnTo>
                  <a:close/>
                  <a:moveTo>
                    <a:pt x="892" y="870"/>
                  </a:moveTo>
                  <a:lnTo>
                    <a:pt x="545" y="524"/>
                  </a:lnTo>
                  <a:lnTo>
                    <a:pt x="554" y="513"/>
                  </a:lnTo>
                  <a:lnTo>
                    <a:pt x="564" y="502"/>
                  </a:lnTo>
                  <a:lnTo>
                    <a:pt x="571" y="490"/>
                  </a:lnTo>
                  <a:lnTo>
                    <a:pt x="580" y="479"/>
                  </a:lnTo>
                  <a:lnTo>
                    <a:pt x="587" y="466"/>
                  </a:lnTo>
                  <a:lnTo>
                    <a:pt x="594" y="454"/>
                  </a:lnTo>
                  <a:lnTo>
                    <a:pt x="600" y="441"/>
                  </a:lnTo>
                  <a:lnTo>
                    <a:pt x="605" y="427"/>
                  </a:lnTo>
                  <a:lnTo>
                    <a:pt x="611" y="415"/>
                  </a:lnTo>
                  <a:lnTo>
                    <a:pt x="615" y="401"/>
                  </a:lnTo>
                  <a:lnTo>
                    <a:pt x="618" y="387"/>
                  </a:lnTo>
                  <a:lnTo>
                    <a:pt x="621" y="372"/>
                  </a:lnTo>
                  <a:lnTo>
                    <a:pt x="624" y="358"/>
                  </a:lnTo>
                  <a:lnTo>
                    <a:pt x="626" y="343"/>
                  </a:lnTo>
                  <a:lnTo>
                    <a:pt x="627" y="328"/>
                  </a:lnTo>
                  <a:lnTo>
                    <a:pt x="627" y="313"/>
                  </a:lnTo>
                  <a:lnTo>
                    <a:pt x="627" y="297"/>
                  </a:lnTo>
                  <a:lnTo>
                    <a:pt x="626" y="281"/>
                  </a:lnTo>
                  <a:lnTo>
                    <a:pt x="624" y="265"/>
                  </a:lnTo>
                  <a:lnTo>
                    <a:pt x="620" y="250"/>
                  </a:lnTo>
                  <a:lnTo>
                    <a:pt x="617" y="235"/>
                  </a:lnTo>
                  <a:lnTo>
                    <a:pt x="613" y="220"/>
                  </a:lnTo>
                  <a:lnTo>
                    <a:pt x="609" y="205"/>
                  </a:lnTo>
                  <a:lnTo>
                    <a:pt x="602" y="191"/>
                  </a:lnTo>
                  <a:lnTo>
                    <a:pt x="596" y="177"/>
                  </a:lnTo>
                  <a:lnTo>
                    <a:pt x="589" y="163"/>
                  </a:lnTo>
                  <a:lnTo>
                    <a:pt x="582" y="150"/>
                  </a:lnTo>
                  <a:lnTo>
                    <a:pt x="573" y="138"/>
                  </a:lnTo>
                  <a:lnTo>
                    <a:pt x="565" y="125"/>
                  </a:lnTo>
                  <a:lnTo>
                    <a:pt x="555" y="113"/>
                  </a:lnTo>
                  <a:lnTo>
                    <a:pt x="545" y="102"/>
                  </a:lnTo>
                  <a:lnTo>
                    <a:pt x="535" y="92"/>
                  </a:lnTo>
                  <a:lnTo>
                    <a:pt x="524" y="81"/>
                  </a:lnTo>
                  <a:lnTo>
                    <a:pt x="513" y="71"/>
                  </a:lnTo>
                  <a:lnTo>
                    <a:pt x="501" y="62"/>
                  </a:lnTo>
                  <a:lnTo>
                    <a:pt x="489" y="53"/>
                  </a:lnTo>
                  <a:lnTo>
                    <a:pt x="476" y="45"/>
                  </a:lnTo>
                  <a:lnTo>
                    <a:pt x="463" y="37"/>
                  </a:lnTo>
                  <a:lnTo>
                    <a:pt x="449" y="31"/>
                  </a:lnTo>
                  <a:lnTo>
                    <a:pt x="435" y="24"/>
                  </a:lnTo>
                  <a:lnTo>
                    <a:pt x="421" y="18"/>
                  </a:lnTo>
                  <a:lnTo>
                    <a:pt x="406" y="14"/>
                  </a:lnTo>
                  <a:lnTo>
                    <a:pt x="391" y="9"/>
                  </a:lnTo>
                  <a:lnTo>
                    <a:pt x="376" y="6"/>
                  </a:lnTo>
                  <a:lnTo>
                    <a:pt x="361" y="3"/>
                  </a:lnTo>
                  <a:lnTo>
                    <a:pt x="345" y="1"/>
                  </a:lnTo>
                  <a:lnTo>
                    <a:pt x="329" y="0"/>
                  </a:lnTo>
                  <a:lnTo>
                    <a:pt x="313" y="0"/>
                  </a:lnTo>
                  <a:lnTo>
                    <a:pt x="297" y="0"/>
                  </a:lnTo>
                  <a:lnTo>
                    <a:pt x="281" y="1"/>
                  </a:lnTo>
                  <a:lnTo>
                    <a:pt x="265" y="3"/>
                  </a:lnTo>
                  <a:lnTo>
                    <a:pt x="250" y="5"/>
                  </a:lnTo>
                  <a:lnTo>
                    <a:pt x="235" y="9"/>
                  </a:lnTo>
                  <a:lnTo>
                    <a:pt x="220" y="14"/>
                  </a:lnTo>
                  <a:lnTo>
                    <a:pt x="205" y="18"/>
                  </a:lnTo>
                  <a:lnTo>
                    <a:pt x="191" y="24"/>
                  </a:lnTo>
                  <a:lnTo>
                    <a:pt x="178" y="30"/>
                  </a:lnTo>
                  <a:lnTo>
                    <a:pt x="164" y="37"/>
                  </a:lnTo>
                  <a:lnTo>
                    <a:pt x="151" y="45"/>
                  </a:lnTo>
                  <a:lnTo>
                    <a:pt x="138" y="53"/>
                  </a:lnTo>
                  <a:lnTo>
                    <a:pt x="126" y="62"/>
                  </a:lnTo>
                  <a:lnTo>
                    <a:pt x="114" y="71"/>
                  </a:lnTo>
                  <a:lnTo>
                    <a:pt x="103" y="81"/>
                  </a:lnTo>
                  <a:lnTo>
                    <a:pt x="92" y="92"/>
                  </a:lnTo>
                  <a:lnTo>
                    <a:pt x="81" y="102"/>
                  </a:lnTo>
                  <a:lnTo>
                    <a:pt x="72" y="113"/>
                  </a:lnTo>
                  <a:lnTo>
                    <a:pt x="62" y="125"/>
                  </a:lnTo>
                  <a:lnTo>
                    <a:pt x="53" y="138"/>
                  </a:lnTo>
                  <a:lnTo>
                    <a:pt x="45" y="150"/>
                  </a:lnTo>
                  <a:lnTo>
                    <a:pt x="37" y="163"/>
                  </a:lnTo>
                  <a:lnTo>
                    <a:pt x="31" y="177"/>
                  </a:lnTo>
                  <a:lnTo>
                    <a:pt x="25" y="191"/>
                  </a:lnTo>
                  <a:lnTo>
                    <a:pt x="18" y="205"/>
                  </a:lnTo>
                  <a:lnTo>
                    <a:pt x="14" y="220"/>
                  </a:lnTo>
                  <a:lnTo>
                    <a:pt x="10" y="235"/>
                  </a:lnTo>
                  <a:lnTo>
                    <a:pt x="6" y="250"/>
                  </a:lnTo>
                  <a:lnTo>
                    <a:pt x="3" y="265"/>
                  </a:lnTo>
                  <a:lnTo>
                    <a:pt x="1" y="281"/>
                  </a:lnTo>
                  <a:lnTo>
                    <a:pt x="0" y="297"/>
                  </a:lnTo>
                  <a:lnTo>
                    <a:pt x="0" y="313"/>
                  </a:lnTo>
                  <a:lnTo>
                    <a:pt x="0" y="329"/>
                  </a:lnTo>
                  <a:lnTo>
                    <a:pt x="1" y="345"/>
                  </a:lnTo>
                  <a:lnTo>
                    <a:pt x="3" y="361"/>
                  </a:lnTo>
                  <a:lnTo>
                    <a:pt x="6" y="376"/>
                  </a:lnTo>
                  <a:lnTo>
                    <a:pt x="10" y="391"/>
                  </a:lnTo>
                  <a:lnTo>
                    <a:pt x="14" y="406"/>
                  </a:lnTo>
                  <a:lnTo>
                    <a:pt x="18" y="421"/>
                  </a:lnTo>
                  <a:lnTo>
                    <a:pt x="25" y="435"/>
                  </a:lnTo>
                  <a:lnTo>
                    <a:pt x="31" y="449"/>
                  </a:lnTo>
                  <a:lnTo>
                    <a:pt x="37" y="463"/>
                  </a:lnTo>
                  <a:lnTo>
                    <a:pt x="45" y="475"/>
                  </a:lnTo>
                  <a:lnTo>
                    <a:pt x="53" y="488"/>
                  </a:lnTo>
                  <a:lnTo>
                    <a:pt x="62" y="500"/>
                  </a:lnTo>
                  <a:lnTo>
                    <a:pt x="72" y="512"/>
                  </a:lnTo>
                  <a:lnTo>
                    <a:pt x="81" y="524"/>
                  </a:lnTo>
                  <a:lnTo>
                    <a:pt x="92" y="534"/>
                  </a:lnTo>
                  <a:lnTo>
                    <a:pt x="103" y="545"/>
                  </a:lnTo>
                  <a:lnTo>
                    <a:pt x="114" y="555"/>
                  </a:lnTo>
                  <a:lnTo>
                    <a:pt x="126" y="564"/>
                  </a:lnTo>
                  <a:lnTo>
                    <a:pt x="138" y="573"/>
                  </a:lnTo>
                  <a:lnTo>
                    <a:pt x="151" y="581"/>
                  </a:lnTo>
                  <a:lnTo>
                    <a:pt x="164" y="589"/>
                  </a:lnTo>
                  <a:lnTo>
                    <a:pt x="178" y="595"/>
                  </a:lnTo>
                  <a:lnTo>
                    <a:pt x="191" y="602"/>
                  </a:lnTo>
                  <a:lnTo>
                    <a:pt x="205" y="608"/>
                  </a:lnTo>
                  <a:lnTo>
                    <a:pt x="220" y="612"/>
                  </a:lnTo>
                  <a:lnTo>
                    <a:pt x="235" y="617"/>
                  </a:lnTo>
                  <a:lnTo>
                    <a:pt x="250" y="620"/>
                  </a:lnTo>
                  <a:lnTo>
                    <a:pt x="265" y="623"/>
                  </a:lnTo>
                  <a:lnTo>
                    <a:pt x="281" y="625"/>
                  </a:lnTo>
                  <a:lnTo>
                    <a:pt x="297" y="626"/>
                  </a:lnTo>
                  <a:lnTo>
                    <a:pt x="313" y="626"/>
                  </a:lnTo>
                  <a:lnTo>
                    <a:pt x="328" y="626"/>
                  </a:lnTo>
                  <a:lnTo>
                    <a:pt x="343" y="625"/>
                  </a:lnTo>
                  <a:lnTo>
                    <a:pt x="358" y="623"/>
                  </a:lnTo>
                  <a:lnTo>
                    <a:pt x="372" y="621"/>
                  </a:lnTo>
                  <a:lnTo>
                    <a:pt x="387" y="618"/>
                  </a:lnTo>
                  <a:lnTo>
                    <a:pt x="401" y="614"/>
                  </a:lnTo>
                  <a:lnTo>
                    <a:pt x="415" y="609"/>
                  </a:lnTo>
                  <a:lnTo>
                    <a:pt x="428" y="605"/>
                  </a:lnTo>
                  <a:lnTo>
                    <a:pt x="442" y="600"/>
                  </a:lnTo>
                  <a:lnTo>
                    <a:pt x="455" y="593"/>
                  </a:lnTo>
                  <a:lnTo>
                    <a:pt x="467" y="587"/>
                  </a:lnTo>
                  <a:lnTo>
                    <a:pt x="479" y="579"/>
                  </a:lnTo>
                  <a:lnTo>
                    <a:pt x="491" y="571"/>
                  </a:lnTo>
                  <a:lnTo>
                    <a:pt x="503" y="563"/>
                  </a:lnTo>
                  <a:lnTo>
                    <a:pt x="513" y="554"/>
                  </a:lnTo>
                  <a:lnTo>
                    <a:pt x="524" y="545"/>
                  </a:lnTo>
                  <a:lnTo>
                    <a:pt x="871" y="891"/>
                  </a:lnTo>
                  <a:lnTo>
                    <a:pt x="873" y="893"/>
                  </a:lnTo>
                  <a:lnTo>
                    <a:pt x="876" y="895"/>
                  </a:lnTo>
                  <a:lnTo>
                    <a:pt x="878" y="896"/>
                  </a:lnTo>
                  <a:lnTo>
                    <a:pt x="881" y="896"/>
                  </a:lnTo>
                  <a:lnTo>
                    <a:pt x="885" y="896"/>
                  </a:lnTo>
                  <a:lnTo>
                    <a:pt x="887" y="895"/>
                  </a:lnTo>
                  <a:lnTo>
                    <a:pt x="890" y="894"/>
                  </a:lnTo>
                  <a:lnTo>
                    <a:pt x="892" y="891"/>
                  </a:lnTo>
                  <a:lnTo>
                    <a:pt x="894" y="889"/>
                  </a:lnTo>
                  <a:lnTo>
                    <a:pt x="895" y="886"/>
                  </a:lnTo>
                  <a:lnTo>
                    <a:pt x="896" y="884"/>
                  </a:lnTo>
                  <a:lnTo>
                    <a:pt x="896" y="881"/>
                  </a:lnTo>
                  <a:lnTo>
                    <a:pt x="896" y="878"/>
                  </a:lnTo>
                  <a:lnTo>
                    <a:pt x="895" y="875"/>
                  </a:lnTo>
                  <a:lnTo>
                    <a:pt x="894" y="872"/>
                  </a:lnTo>
                  <a:lnTo>
                    <a:pt x="892" y="870"/>
                  </a:lnTo>
                  <a:lnTo>
                    <a:pt x="892" y="8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="" xmlns:a16="http://schemas.microsoft.com/office/drawing/2014/main" id="{96E617BC-0BF4-4649-8C62-41690BB7C1B8}"/>
                </a:ext>
              </a:extLst>
            </p:cNvPr>
            <p:cNvGrpSpPr/>
            <p:nvPr/>
          </p:nvGrpSpPr>
          <p:grpSpPr>
            <a:xfrm>
              <a:off x="1485097" y="3433999"/>
              <a:ext cx="333694" cy="470320"/>
              <a:chOff x="6521450" y="1919288"/>
              <a:chExt cx="201613" cy="284162"/>
            </a:xfrm>
            <a:solidFill>
              <a:schemeClr val="accent3"/>
            </a:solidFill>
          </p:grpSpPr>
          <p:sp>
            <p:nvSpPr>
              <p:cNvPr id="69" name="Freeform 305">
                <a:extLst>
                  <a:ext uri="{FF2B5EF4-FFF2-40B4-BE49-F238E27FC236}">
                    <a16:creationId xmlns="" xmlns:a16="http://schemas.microsoft.com/office/drawing/2014/main" id="{2DA95C13-8514-41BD-9154-E0171033712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21450" y="1919288"/>
                <a:ext cx="201613" cy="203200"/>
              </a:xfrm>
              <a:custGeom>
                <a:avLst/>
                <a:gdLst>
                  <a:gd name="T0" fmla="*/ 602 w 633"/>
                  <a:gd name="T1" fmla="*/ 377 h 640"/>
                  <a:gd name="T2" fmla="*/ 575 w 633"/>
                  <a:gd name="T3" fmla="*/ 443 h 640"/>
                  <a:gd name="T4" fmla="*/ 523 w 633"/>
                  <a:gd name="T5" fmla="*/ 457 h 640"/>
                  <a:gd name="T6" fmla="*/ 516 w 633"/>
                  <a:gd name="T7" fmla="*/ 478 h 640"/>
                  <a:gd name="T8" fmla="*/ 500 w 633"/>
                  <a:gd name="T9" fmla="*/ 547 h 640"/>
                  <a:gd name="T10" fmla="*/ 428 w 633"/>
                  <a:gd name="T11" fmla="*/ 563 h 640"/>
                  <a:gd name="T12" fmla="*/ 393 w 633"/>
                  <a:gd name="T13" fmla="*/ 550 h 640"/>
                  <a:gd name="T14" fmla="*/ 373 w 633"/>
                  <a:gd name="T15" fmla="*/ 581 h 640"/>
                  <a:gd name="T16" fmla="*/ 306 w 633"/>
                  <a:gd name="T17" fmla="*/ 609 h 640"/>
                  <a:gd name="T18" fmla="*/ 250 w 633"/>
                  <a:gd name="T19" fmla="*/ 561 h 640"/>
                  <a:gd name="T20" fmla="*/ 235 w 633"/>
                  <a:gd name="T21" fmla="*/ 549 h 640"/>
                  <a:gd name="T22" fmla="*/ 184 w 633"/>
                  <a:gd name="T23" fmla="*/ 566 h 640"/>
                  <a:gd name="T24" fmla="*/ 119 w 633"/>
                  <a:gd name="T25" fmla="*/ 530 h 640"/>
                  <a:gd name="T26" fmla="*/ 118 w 633"/>
                  <a:gd name="T27" fmla="*/ 472 h 640"/>
                  <a:gd name="T28" fmla="*/ 103 w 633"/>
                  <a:gd name="T29" fmla="*/ 456 h 640"/>
                  <a:gd name="T30" fmla="*/ 44 w 633"/>
                  <a:gd name="T31" fmla="*/ 428 h 640"/>
                  <a:gd name="T32" fmla="*/ 38 w 633"/>
                  <a:gd name="T33" fmla="*/ 357 h 640"/>
                  <a:gd name="T34" fmla="*/ 68 w 633"/>
                  <a:gd name="T35" fmla="*/ 324 h 640"/>
                  <a:gd name="T36" fmla="*/ 51 w 633"/>
                  <a:gd name="T37" fmla="*/ 299 h 640"/>
                  <a:gd name="T38" fmla="*/ 33 w 633"/>
                  <a:gd name="T39" fmla="*/ 230 h 640"/>
                  <a:gd name="T40" fmla="*/ 88 w 633"/>
                  <a:gd name="T41" fmla="*/ 185 h 640"/>
                  <a:gd name="T42" fmla="*/ 117 w 633"/>
                  <a:gd name="T43" fmla="*/ 174 h 640"/>
                  <a:gd name="T44" fmla="*/ 114 w 633"/>
                  <a:gd name="T45" fmla="*/ 130 h 640"/>
                  <a:gd name="T46" fmla="*/ 161 w 633"/>
                  <a:gd name="T47" fmla="*/ 76 h 640"/>
                  <a:gd name="T48" fmla="*/ 226 w 633"/>
                  <a:gd name="T49" fmla="*/ 87 h 640"/>
                  <a:gd name="T50" fmla="*/ 248 w 633"/>
                  <a:gd name="T51" fmla="*/ 83 h 640"/>
                  <a:gd name="T52" fmla="*/ 284 w 633"/>
                  <a:gd name="T53" fmla="*/ 37 h 640"/>
                  <a:gd name="T54" fmla="*/ 358 w 633"/>
                  <a:gd name="T55" fmla="*/ 42 h 640"/>
                  <a:gd name="T56" fmla="*/ 387 w 633"/>
                  <a:gd name="T57" fmla="*/ 85 h 640"/>
                  <a:gd name="T58" fmla="*/ 408 w 633"/>
                  <a:gd name="T59" fmla="*/ 86 h 640"/>
                  <a:gd name="T60" fmla="*/ 482 w 633"/>
                  <a:gd name="T61" fmla="*/ 79 h 640"/>
                  <a:gd name="T62" fmla="*/ 520 w 633"/>
                  <a:gd name="T63" fmla="*/ 140 h 640"/>
                  <a:gd name="T64" fmla="*/ 517 w 633"/>
                  <a:gd name="T65" fmla="*/ 177 h 640"/>
                  <a:gd name="T66" fmla="*/ 556 w 633"/>
                  <a:gd name="T67" fmla="*/ 187 h 640"/>
                  <a:gd name="T68" fmla="*/ 603 w 633"/>
                  <a:gd name="T69" fmla="*/ 240 h 640"/>
                  <a:gd name="T70" fmla="*/ 573 w 633"/>
                  <a:gd name="T71" fmla="*/ 307 h 640"/>
                  <a:gd name="T72" fmla="*/ 566 w 633"/>
                  <a:gd name="T73" fmla="*/ 327 h 640"/>
                  <a:gd name="T74" fmla="*/ 631 w 633"/>
                  <a:gd name="T75" fmla="*/ 273 h 640"/>
                  <a:gd name="T76" fmla="*/ 607 w 633"/>
                  <a:gd name="T77" fmla="*/ 186 h 640"/>
                  <a:gd name="T78" fmla="*/ 549 w 633"/>
                  <a:gd name="T79" fmla="*/ 128 h 640"/>
                  <a:gd name="T80" fmla="*/ 497 w 633"/>
                  <a:gd name="T81" fmla="*/ 53 h 640"/>
                  <a:gd name="T82" fmla="*/ 405 w 633"/>
                  <a:gd name="T83" fmla="*/ 53 h 640"/>
                  <a:gd name="T84" fmla="*/ 330 w 633"/>
                  <a:gd name="T85" fmla="*/ 1 h 640"/>
                  <a:gd name="T86" fmla="*/ 243 w 633"/>
                  <a:gd name="T87" fmla="*/ 31 h 640"/>
                  <a:gd name="T88" fmla="*/ 161 w 633"/>
                  <a:gd name="T89" fmla="*/ 45 h 640"/>
                  <a:gd name="T90" fmla="*/ 91 w 633"/>
                  <a:gd name="T91" fmla="*/ 102 h 640"/>
                  <a:gd name="T92" fmla="*/ 46 w 633"/>
                  <a:gd name="T93" fmla="*/ 169 h 640"/>
                  <a:gd name="T94" fmla="*/ 0 w 633"/>
                  <a:gd name="T95" fmla="*/ 247 h 640"/>
                  <a:gd name="T96" fmla="*/ 20 w 633"/>
                  <a:gd name="T97" fmla="*/ 330 h 640"/>
                  <a:gd name="T98" fmla="*/ 5 w 633"/>
                  <a:gd name="T99" fmla="*/ 419 h 640"/>
                  <a:gd name="T100" fmla="*/ 71 w 633"/>
                  <a:gd name="T101" fmla="*/ 482 h 640"/>
                  <a:gd name="T102" fmla="*/ 104 w 633"/>
                  <a:gd name="T103" fmla="*/ 560 h 640"/>
                  <a:gd name="T104" fmla="*/ 189 w 633"/>
                  <a:gd name="T105" fmla="*/ 596 h 640"/>
                  <a:gd name="T106" fmla="*/ 265 w 633"/>
                  <a:gd name="T107" fmla="*/ 625 h 640"/>
                  <a:gd name="T108" fmla="*/ 357 w 633"/>
                  <a:gd name="T109" fmla="*/ 632 h 640"/>
                  <a:gd name="T110" fmla="*/ 431 w 633"/>
                  <a:gd name="T111" fmla="*/ 595 h 640"/>
                  <a:gd name="T112" fmla="*/ 519 w 633"/>
                  <a:gd name="T113" fmla="*/ 570 h 640"/>
                  <a:gd name="T114" fmla="*/ 548 w 633"/>
                  <a:gd name="T115" fmla="*/ 485 h 640"/>
                  <a:gd name="T116" fmla="*/ 623 w 633"/>
                  <a:gd name="T117" fmla="*/ 432 h 640"/>
                  <a:gd name="T118" fmla="*/ 620 w 633"/>
                  <a:gd name="T119" fmla="*/ 341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33" h="640">
                    <a:moveTo>
                      <a:pt x="572" y="332"/>
                    </a:moveTo>
                    <a:lnTo>
                      <a:pt x="573" y="333"/>
                    </a:lnTo>
                    <a:lnTo>
                      <a:pt x="581" y="340"/>
                    </a:lnTo>
                    <a:lnTo>
                      <a:pt x="589" y="348"/>
                    </a:lnTo>
                    <a:lnTo>
                      <a:pt x="595" y="357"/>
                    </a:lnTo>
                    <a:lnTo>
                      <a:pt x="600" y="366"/>
                    </a:lnTo>
                    <a:lnTo>
                      <a:pt x="602" y="377"/>
                    </a:lnTo>
                    <a:lnTo>
                      <a:pt x="603" y="388"/>
                    </a:lnTo>
                    <a:lnTo>
                      <a:pt x="603" y="399"/>
                    </a:lnTo>
                    <a:lnTo>
                      <a:pt x="600" y="409"/>
                    </a:lnTo>
                    <a:lnTo>
                      <a:pt x="595" y="419"/>
                    </a:lnTo>
                    <a:lnTo>
                      <a:pt x="590" y="428"/>
                    </a:lnTo>
                    <a:lnTo>
                      <a:pt x="582" y="436"/>
                    </a:lnTo>
                    <a:lnTo>
                      <a:pt x="575" y="443"/>
                    </a:lnTo>
                    <a:lnTo>
                      <a:pt x="565" y="449"/>
                    </a:lnTo>
                    <a:lnTo>
                      <a:pt x="556" y="452"/>
                    </a:lnTo>
                    <a:lnTo>
                      <a:pt x="545" y="455"/>
                    </a:lnTo>
                    <a:lnTo>
                      <a:pt x="534" y="456"/>
                    </a:lnTo>
                    <a:lnTo>
                      <a:pt x="530" y="456"/>
                    </a:lnTo>
                    <a:lnTo>
                      <a:pt x="526" y="456"/>
                    </a:lnTo>
                    <a:lnTo>
                      <a:pt x="523" y="457"/>
                    </a:lnTo>
                    <a:lnTo>
                      <a:pt x="519" y="459"/>
                    </a:lnTo>
                    <a:lnTo>
                      <a:pt x="517" y="462"/>
                    </a:lnTo>
                    <a:lnTo>
                      <a:pt x="516" y="465"/>
                    </a:lnTo>
                    <a:lnTo>
                      <a:pt x="515" y="469"/>
                    </a:lnTo>
                    <a:lnTo>
                      <a:pt x="515" y="472"/>
                    </a:lnTo>
                    <a:lnTo>
                      <a:pt x="515" y="476"/>
                    </a:lnTo>
                    <a:lnTo>
                      <a:pt x="516" y="478"/>
                    </a:lnTo>
                    <a:lnTo>
                      <a:pt x="519" y="488"/>
                    </a:lnTo>
                    <a:lnTo>
                      <a:pt x="520" y="499"/>
                    </a:lnTo>
                    <a:lnTo>
                      <a:pt x="519" y="510"/>
                    </a:lnTo>
                    <a:lnTo>
                      <a:pt x="517" y="520"/>
                    </a:lnTo>
                    <a:lnTo>
                      <a:pt x="513" y="530"/>
                    </a:lnTo>
                    <a:lnTo>
                      <a:pt x="508" y="539"/>
                    </a:lnTo>
                    <a:lnTo>
                      <a:pt x="500" y="547"/>
                    </a:lnTo>
                    <a:lnTo>
                      <a:pt x="492" y="555"/>
                    </a:lnTo>
                    <a:lnTo>
                      <a:pt x="482" y="560"/>
                    </a:lnTo>
                    <a:lnTo>
                      <a:pt x="472" y="564"/>
                    </a:lnTo>
                    <a:lnTo>
                      <a:pt x="461" y="566"/>
                    </a:lnTo>
                    <a:lnTo>
                      <a:pt x="450" y="567"/>
                    </a:lnTo>
                    <a:lnTo>
                      <a:pt x="439" y="566"/>
                    </a:lnTo>
                    <a:lnTo>
                      <a:pt x="428" y="563"/>
                    </a:lnTo>
                    <a:lnTo>
                      <a:pt x="418" y="559"/>
                    </a:lnTo>
                    <a:lnTo>
                      <a:pt x="408" y="554"/>
                    </a:lnTo>
                    <a:lnTo>
                      <a:pt x="407" y="553"/>
                    </a:lnTo>
                    <a:lnTo>
                      <a:pt x="404" y="550"/>
                    </a:lnTo>
                    <a:lnTo>
                      <a:pt x="401" y="549"/>
                    </a:lnTo>
                    <a:lnTo>
                      <a:pt x="396" y="549"/>
                    </a:lnTo>
                    <a:lnTo>
                      <a:pt x="393" y="550"/>
                    </a:lnTo>
                    <a:lnTo>
                      <a:pt x="390" y="551"/>
                    </a:lnTo>
                    <a:lnTo>
                      <a:pt x="387" y="554"/>
                    </a:lnTo>
                    <a:lnTo>
                      <a:pt x="385" y="557"/>
                    </a:lnTo>
                    <a:lnTo>
                      <a:pt x="384" y="560"/>
                    </a:lnTo>
                    <a:lnTo>
                      <a:pt x="384" y="561"/>
                    </a:lnTo>
                    <a:lnTo>
                      <a:pt x="379" y="572"/>
                    </a:lnTo>
                    <a:lnTo>
                      <a:pt x="373" y="581"/>
                    </a:lnTo>
                    <a:lnTo>
                      <a:pt x="366" y="589"/>
                    </a:lnTo>
                    <a:lnTo>
                      <a:pt x="358" y="596"/>
                    </a:lnTo>
                    <a:lnTo>
                      <a:pt x="348" y="602"/>
                    </a:lnTo>
                    <a:lnTo>
                      <a:pt x="339" y="606"/>
                    </a:lnTo>
                    <a:lnTo>
                      <a:pt x="328" y="609"/>
                    </a:lnTo>
                    <a:lnTo>
                      <a:pt x="316" y="610"/>
                    </a:lnTo>
                    <a:lnTo>
                      <a:pt x="306" y="609"/>
                    </a:lnTo>
                    <a:lnTo>
                      <a:pt x="295" y="606"/>
                    </a:lnTo>
                    <a:lnTo>
                      <a:pt x="284" y="602"/>
                    </a:lnTo>
                    <a:lnTo>
                      <a:pt x="276" y="596"/>
                    </a:lnTo>
                    <a:lnTo>
                      <a:pt x="267" y="589"/>
                    </a:lnTo>
                    <a:lnTo>
                      <a:pt x="260" y="581"/>
                    </a:lnTo>
                    <a:lnTo>
                      <a:pt x="254" y="572"/>
                    </a:lnTo>
                    <a:lnTo>
                      <a:pt x="250" y="561"/>
                    </a:lnTo>
                    <a:lnTo>
                      <a:pt x="250" y="560"/>
                    </a:lnTo>
                    <a:lnTo>
                      <a:pt x="248" y="557"/>
                    </a:lnTo>
                    <a:lnTo>
                      <a:pt x="246" y="554"/>
                    </a:lnTo>
                    <a:lnTo>
                      <a:pt x="243" y="551"/>
                    </a:lnTo>
                    <a:lnTo>
                      <a:pt x="240" y="550"/>
                    </a:lnTo>
                    <a:lnTo>
                      <a:pt x="237" y="549"/>
                    </a:lnTo>
                    <a:lnTo>
                      <a:pt x="235" y="549"/>
                    </a:lnTo>
                    <a:lnTo>
                      <a:pt x="231" y="550"/>
                    </a:lnTo>
                    <a:lnTo>
                      <a:pt x="226" y="553"/>
                    </a:lnTo>
                    <a:lnTo>
                      <a:pt x="224" y="554"/>
                    </a:lnTo>
                    <a:lnTo>
                      <a:pt x="216" y="559"/>
                    </a:lnTo>
                    <a:lnTo>
                      <a:pt x="205" y="563"/>
                    </a:lnTo>
                    <a:lnTo>
                      <a:pt x="194" y="566"/>
                    </a:lnTo>
                    <a:lnTo>
                      <a:pt x="184" y="566"/>
                    </a:lnTo>
                    <a:lnTo>
                      <a:pt x="172" y="566"/>
                    </a:lnTo>
                    <a:lnTo>
                      <a:pt x="161" y="564"/>
                    </a:lnTo>
                    <a:lnTo>
                      <a:pt x="150" y="560"/>
                    </a:lnTo>
                    <a:lnTo>
                      <a:pt x="141" y="555"/>
                    </a:lnTo>
                    <a:lnTo>
                      <a:pt x="132" y="547"/>
                    </a:lnTo>
                    <a:lnTo>
                      <a:pt x="126" y="539"/>
                    </a:lnTo>
                    <a:lnTo>
                      <a:pt x="119" y="530"/>
                    </a:lnTo>
                    <a:lnTo>
                      <a:pt x="116" y="520"/>
                    </a:lnTo>
                    <a:lnTo>
                      <a:pt x="113" y="510"/>
                    </a:lnTo>
                    <a:lnTo>
                      <a:pt x="113" y="499"/>
                    </a:lnTo>
                    <a:lnTo>
                      <a:pt x="114" y="488"/>
                    </a:lnTo>
                    <a:lnTo>
                      <a:pt x="117" y="478"/>
                    </a:lnTo>
                    <a:lnTo>
                      <a:pt x="117" y="476"/>
                    </a:lnTo>
                    <a:lnTo>
                      <a:pt x="118" y="472"/>
                    </a:lnTo>
                    <a:lnTo>
                      <a:pt x="118" y="469"/>
                    </a:lnTo>
                    <a:lnTo>
                      <a:pt x="117" y="465"/>
                    </a:lnTo>
                    <a:lnTo>
                      <a:pt x="115" y="462"/>
                    </a:lnTo>
                    <a:lnTo>
                      <a:pt x="113" y="459"/>
                    </a:lnTo>
                    <a:lnTo>
                      <a:pt x="110" y="457"/>
                    </a:lnTo>
                    <a:lnTo>
                      <a:pt x="107" y="456"/>
                    </a:lnTo>
                    <a:lnTo>
                      <a:pt x="103" y="456"/>
                    </a:lnTo>
                    <a:lnTo>
                      <a:pt x="99" y="456"/>
                    </a:lnTo>
                    <a:lnTo>
                      <a:pt x="88" y="455"/>
                    </a:lnTo>
                    <a:lnTo>
                      <a:pt x="78" y="452"/>
                    </a:lnTo>
                    <a:lnTo>
                      <a:pt x="67" y="449"/>
                    </a:lnTo>
                    <a:lnTo>
                      <a:pt x="58" y="443"/>
                    </a:lnTo>
                    <a:lnTo>
                      <a:pt x="50" y="436"/>
                    </a:lnTo>
                    <a:lnTo>
                      <a:pt x="44" y="428"/>
                    </a:lnTo>
                    <a:lnTo>
                      <a:pt x="37" y="419"/>
                    </a:lnTo>
                    <a:lnTo>
                      <a:pt x="33" y="409"/>
                    </a:lnTo>
                    <a:lnTo>
                      <a:pt x="31" y="399"/>
                    </a:lnTo>
                    <a:lnTo>
                      <a:pt x="30" y="388"/>
                    </a:lnTo>
                    <a:lnTo>
                      <a:pt x="31" y="377"/>
                    </a:lnTo>
                    <a:lnTo>
                      <a:pt x="34" y="366"/>
                    </a:lnTo>
                    <a:lnTo>
                      <a:pt x="38" y="357"/>
                    </a:lnTo>
                    <a:lnTo>
                      <a:pt x="44" y="348"/>
                    </a:lnTo>
                    <a:lnTo>
                      <a:pt x="51" y="340"/>
                    </a:lnTo>
                    <a:lnTo>
                      <a:pt x="60" y="333"/>
                    </a:lnTo>
                    <a:lnTo>
                      <a:pt x="62" y="332"/>
                    </a:lnTo>
                    <a:lnTo>
                      <a:pt x="64" y="330"/>
                    </a:lnTo>
                    <a:lnTo>
                      <a:pt x="66" y="327"/>
                    </a:lnTo>
                    <a:lnTo>
                      <a:pt x="68" y="324"/>
                    </a:lnTo>
                    <a:lnTo>
                      <a:pt x="68" y="319"/>
                    </a:lnTo>
                    <a:lnTo>
                      <a:pt x="68" y="316"/>
                    </a:lnTo>
                    <a:lnTo>
                      <a:pt x="66" y="313"/>
                    </a:lnTo>
                    <a:lnTo>
                      <a:pt x="64" y="310"/>
                    </a:lnTo>
                    <a:lnTo>
                      <a:pt x="62" y="308"/>
                    </a:lnTo>
                    <a:lnTo>
                      <a:pt x="60" y="307"/>
                    </a:lnTo>
                    <a:lnTo>
                      <a:pt x="51" y="299"/>
                    </a:lnTo>
                    <a:lnTo>
                      <a:pt x="44" y="291"/>
                    </a:lnTo>
                    <a:lnTo>
                      <a:pt x="38" y="282"/>
                    </a:lnTo>
                    <a:lnTo>
                      <a:pt x="34" y="272"/>
                    </a:lnTo>
                    <a:lnTo>
                      <a:pt x="31" y="262"/>
                    </a:lnTo>
                    <a:lnTo>
                      <a:pt x="30" y="251"/>
                    </a:lnTo>
                    <a:lnTo>
                      <a:pt x="31" y="240"/>
                    </a:lnTo>
                    <a:lnTo>
                      <a:pt x="33" y="230"/>
                    </a:lnTo>
                    <a:lnTo>
                      <a:pt x="37" y="220"/>
                    </a:lnTo>
                    <a:lnTo>
                      <a:pt x="44" y="211"/>
                    </a:lnTo>
                    <a:lnTo>
                      <a:pt x="50" y="203"/>
                    </a:lnTo>
                    <a:lnTo>
                      <a:pt x="58" y="196"/>
                    </a:lnTo>
                    <a:lnTo>
                      <a:pt x="67" y="191"/>
                    </a:lnTo>
                    <a:lnTo>
                      <a:pt x="78" y="187"/>
                    </a:lnTo>
                    <a:lnTo>
                      <a:pt x="88" y="185"/>
                    </a:lnTo>
                    <a:lnTo>
                      <a:pt x="99" y="184"/>
                    </a:lnTo>
                    <a:lnTo>
                      <a:pt x="103" y="184"/>
                    </a:lnTo>
                    <a:lnTo>
                      <a:pt x="107" y="182"/>
                    </a:lnTo>
                    <a:lnTo>
                      <a:pt x="110" y="181"/>
                    </a:lnTo>
                    <a:lnTo>
                      <a:pt x="113" y="180"/>
                    </a:lnTo>
                    <a:lnTo>
                      <a:pt x="115" y="177"/>
                    </a:lnTo>
                    <a:lnTo>
                      <a:pt x="117" y="174"/>
                    </a:lnTo>
                    <a:lnTo>
                      <a:pt x="118" y="171"/>
                    </a:lnTo>
                    <a:lnTo>
                      <a:pt x="118" y="166"/>
                    </a:lnTo>
                    <a:lnTo>
                      <a:pt x="117" y="163"/>
                    </a:lnTo>
                    <a:lnTo>
                      <a:pt x="117" y="161"/>
                    </a:lnTo>
                    <a:lnTo>
                      <a:pt x="114" y="150"/>
                    </a:lnTo>
                    <a:lnTo>
                      <a:pt x="113" y="140"/>
                    </a:lnTo>
                    <a:lnTo>
                      <a:pt x="114" y="130"/>
                    </a:lnTo>
                    <a:lnTo>
                      <a:pt x="116" y="119"/>
                    </a:lnTo>
                    <a:lnTo>
                      <a:pt x="121" y="110"/>
                    </a:lnTo>
                    <a:lnTo>
                      <a:pt x="126" y="100"/>
                    </a:lnTo>
                    <a:lnTo>
                      <a:pt x="133" y="92"/>
                    </a:lnTo>
                    <a:lnTo>
                      <a:pt x="141" y="85"/>
                    </a:lnTo>
                    <a:lnTo>
                      <a:pt x="150" y="79"/>
                    </a:lnTo>
                    <a:lnTo>
                      <a:pt x="161" y="76"/>
                    </a:lnTo>
                    <a:lnTo>
                      <a:pt x="172" y="72"/>
                    </a:lnTo>
                    <a:lnTo>
                      <a:pt x="184" y="72"/>
                    </a:lnTo>
                    <a:lnTo>
                      <a:pt x="194" y="73"/>
                    </a:lnTo>
                    <a:lnTo>
                      <a:pt x="205" y="76"/>
                    </a:lnTo>
                    <a:lnTo>
                      <a:pt x="216" y="80"/>
                    </a:lnTo>
                    <a:lnTo>
                      <a:pt x="224" y="86"/>
                    </a:lnTo>
                    <a:lnTo>
                      <a:pt x="226" y="87"/>
                    </a:lnTo>
                    <a:lnTo>
                      <a:pt x="230" y="88"/>
                    </a:lnTo>
                    <a:lnTo>
                      <a:pt x="233" y="89"/>
                    </a:lnTo>
                    <a:lnTo>
                      <a:pt x="236" y="91"/>
                    </a:lnTo>
                    <a:lnTo>
                      <a:pt x="240" y="89"/>
                    </a:lnTo>
                    <a:lnTo>
                      <a:pt x="243" y="87"/>
                    </a:lnTo>
                    <a:lnTo>
                      <a:pt x="246" y="85"/>
                    </a:lnTo>
                    <a:lnTo>
                      <a:pt x="248" y="83"/>
                    </a:lnTo>
                    <a:lnTo>
                      <a:pt x="250" y="80"/>
                    </a:lnTo>
                    <a:lnTo>
                      <a:pt x="250" y="78"/>
                    </a:lnTo>
                    <a:lnTo>
                      <a:pt x="254" y="67"/>
                    </a:lnTo>
                    <a:lnTo>
                      <a:pt x="260" y="58"/>
                    </a:lnTo>
                    <a:lnTo>
                      <a:pt x="267" y="50"/>
                    </a:lnTo>
                    <a:lnTo>
                      <a:pt x="276" y="42"/>
                    </a:lnTo>
                    <a:lnTo>
                      <a:pt x="284" y="37"/>
                    </a:lnTo>
                    <a:lnTo>
                      <a:pt x="295" y="33"/>
                    </a:lnTo>
                    <a:lnTo>
                      <a:pt x="306" y="31"/>
                    </a:lnTo>
                    <a:lnTo>
                      <a:pt x="316" y="30"/>
                    </a:lnTo>
                    <a:lnTo>
                      <a:pt x="328" y="31"/>
                    </a:lnTo>
                    <a:lnTo>
                      <a:pt x="339" y="33"/>
                    </a:lnTo>
                    <a:lnTo>
                      <a:pt x="348" y="37"/>
                    </a:lnTo>
                    <a:lnTo>
                      <a:pt x="358" y="42"/>
                    </a:lnTo>
                    <a:lnTo>
                      <a:pt x="366" y="50"/>
                    </a:lnTo>
                    <a:lnTo>
                      <a:pt x="373" y="58"/>
                    </a:lnTo>
                    <a:lnTo>
                      <a:pt x="379" y="67"/>
                    </a:lnTo>
                    <a:lnTo>
                      <a:pt x="384" y="78"/>
                    </a:lnTo>
                    <a:lnTo>
                      <a:pt x="384" y="80"/>
                    </a:lnTo>
                    <a:lnTo>
                      <a:pt x="385" y="83"/>
                    </a:lnTo>
                    <a:lnTo>
                      <a:pt x="387" y="85"/>
                    </a:lnTo>
                    <a:lnTo>
                      <a:pt x="390" y="87"/>
                    </a:lnTo>
                    <a:lnTo>
                      <a:pt x="393" y="89"/>
                    </a:lnTo>
                    <a:lnTo>
                      <a:pt x="396" y="89"/>
                    </a:lnTo>
                    <a:lnTo>
                      <a:pt x="401" y="89"/>
                    </a:lnTo>
                    <a:lnTo>
                      <a:pt x="404" y="88"/>
                    </a:lnTo>
                    <a:lnTo>
                      <a:pt x="407" y="87"/>
                    </a:lnTo>
                    <a:lnTo>
                      <a:pt x="408" y="86"/>
                    </a:lnTo>
                    <a:lnTo>
                      <a:pt x="418" y="80"/>
                    </a:lnTo>
                    <a:lnTo>
                      <a:pt x="428" y="76"/>
                    </a:lnTo>
                    <a:lnTo>
                      <a:pt x="439" y="73"/>
                    </a:lnTo>
                    <a:lnTo>
                      <a:pt x="450" y="72"/>
                    </a:lnTo>
                    <a:lnTo>
                      <a:pt x="461" y="72"/>
                    </a:lnTo>
                    <a:lnTo>
                      <a:pt x="472" y="76"/>
                    </a:lnTo>
                    <a:lnTo>
                      <a:pt x="482" y="79"/>
                    </a:lnTo>
                    <a:lnTo>
                      <a:pt x="492" y="85"/>
                    </a:lnTo>
                    <a:lnTo>
                      <a:pt x="500" y="92"/>
                    </a:lnTo>
                    <a:lnTo>
                      <a:pt x="508" y="100"/>
                    </a:lnTo>
                    <a:lnTo>
                      <a:pt x="513" y="110"/>
                    </a:lnTo>
                    <a:lnTo>
                      <a:pt x="517" y="119"/>
                    </a:lnTo>
                    <a:lnTo>
                      <a:pt x="519" y="130"/>
                    </a:lnTo>
                    <a:lnTo>
                      <a:pt x="520" y="140"/>
                    </a:lnTo>
                    <a:lnTo>
                      <a:pt x="519" y="150"/>
                    </a:lnTo>
                    <a:lnTo>
                      <a:pt x="516" y="161"/>
                    </a:lnTo>
                    <a:lnTo>
                      <a:pt x="515" y="163"/>
                    </a:lnTo>
                    <a:lnTo>
                      <a:pt x="515" y="166"/>
                    </a:lnTo>
                    <a:lnTo>
                      <a:pt x="515" y="171"/>
                    </a:lnTo>
                    <a:lnTo>
                      <a:pt x="516" y="174"/>
                    </a:lnTo>
                    <a:lnTo>
                      <a:pt x="517" y="177"/>
                    </a:lnTo>
                    <a:lnTo>
                      <a:pt x="520" y="180"/>
                    </a:lnTo>
                    <a:lnTo>
                      <a:pt x="523" y="181"/>
                    </a:lnTo>
                    <a:lnTo>
                      <a:pt x="527" y="184"/>
                    </a:lnTo>
                    <a:lnTo>
                      <a:pt x="530" y="184"/>
                    </a:lnTo>
                    <a:lnTo>
                      <a:pt x="534" y="184"/>
                    </a:lnTo>
                    <a:lnTo>
                      <a:pt x="545" y="185"/>
                    </a:lnTo>
                    <a:lnTo>
                      <a:pt x="556" y="187"/>
                    </a:lnTo>
                    <a:lnTo>
                      <a:pt x="565" y="191"/>
                    </a:lnTo>
                    <a:lnTo>
                      <a:pt x="575" y="196"/>
                    </a:lnTo>
                    <a:lnTo>
                      <a:pt x="582" y="203"/>
                    </a:lnTo>
                    <a:lnTo>
                      <a:pt x="590" y="211"/>
                    </a:lnTo>
                    <a:lnTo>
                      <a:pt x="595" y="220"/>
                    </a:lnTo>
                    <a:lnTo>
                      <a:pt x="600" y="230"/>
                    </a:lnTo>
                    <a:lnTo>
                      <a:pt x="603" y="240"/>
                    </a:lnTo>
                    <a:lnTo>
                      <a:pt x="603" y="251"/>
                    </a:lnTo>
                    <a:lnTo>
                      <a:pt x="603" y="262"/>
                    </a:lnTo>
                    <a:lnTo>
                      <a:pt x="600" y="272"/>
                    </a:lnTo>
                    <a:lnTo>
                      <a:pt x="595" y="282"/>
                    </a:lnTo>
                    <a:lnTo>
                      <a:pt x="589" y="292"/>
                    </a:lnTo>
                    <a:lnTo>
                      <a:pt x="582" y="299"/>
                    </a:lnTo>
                    <a:lnTo>
                      <a:pt x="573" y="307"/>
                    </a:lnTo>
                    <a:lnTo>
                      <a:pt x="572" y="308"/>
                    </a:lnTo>
                    <a:lnTo>
                      <a:pt x="569" y="310"/>
                    </a:lnTo>
                    <a:lnTo>
                      <a:pt x="566" y="313"/>
                    </a:lnTo>
                    <a:lnTo>
                      <a:pt x="565" y="316"/>
                    </a:lnTo>
                    <a:lnTo>
                      <a:pt x="565" y="319"/>
                    </a:lnTo>
                    <a:lnTo>
                      <a:pt x="565" y="324"/>
                    </a:lnTo>
                    <a:lnTo>
                      <a:pt x="566" y="327"/>
                    </a:lnTo>
                    <a:lnTo>
                      <a:pt x="569" y="330"/>
                    </a:lnTo>
                    <a:lnTo>
                      <a:pt x="572" y="332"/>
                    </a:lnTo>
                    <a:close/>
                    <a:moveTo>
                      <a:pt x="604" y="319"/>
                    </a:moveTo>
                    <a:lnTo>
                      <a:pt x="612" y="310"/>
                    </a:lnTo>
                    <a:lnTo>
                      <a:pt x="620" y="298"/>
                    </a:lnTo>
                    <a:lnTo>
                      <a:pt x="626" y="286"/>
                    </a:lnTo>
                    <a:lnTo>
                      <a:pt x="631" y="273"/>
                    </a:lnTo>
                    <a:lnTo>
                      <a:pt x="633" y="261"/>
                    </a:lnTo>
                    <a:lnTo>
                      <a:pt x="633" y="247"/>
                    </a:lnTo>
                    <a:lnTo>
                      <a:pt x="632" y="234"/>
                    </a:lnTo>
                    <a:lnTo>
                      <a:pt x="628" y="221"/>
                    </a:lnTo>
                    <a:lnTo>
                      <a:pt x="623" y="208"/>
                    </a:lnTo>
                    <a:lnTo>
                      <a:pt x="616" y="196"/>
                    </a:lnTo>
                    <a:lnTo>
                      <a:pt x="607" y="186"/>
                    </a:lnTo>
                    <a:lnTo>
                      <a:pt x="597" y="176"/>
                    </a:lnTo>
                    <a:lnTo>
                      <a:pt x="587" y="169"/>
                    </a:lnTo>
                    <a:lnTo>
                      <a:pt x="575" y="162"/>
                    </a:lnTo>
                    <a:lnTo>
                      <a:pt x="562" y="158"/>
                    </a:lnTo>
                    <a:lnTo>
                      <a:pt x="549" y="155"/>
                    </a:lnTo>
                    <a:lnTo>
                      <a:pt x="550" y="141"/>
                    </a:lnTo>
                    <a:lnTo>
                      <a:pt x="549" y="128"/>
                    </a:lnTo>
                    <a:lnTo>
                      <a:pt x="547" y="115"/>
                    </a:lnTo>
                    <a:lnTo>
                      <a:pt x="543" y="102"/>
                    </a:lnTo>
                    <a:lnTo>
                      <a:pt x="536" y="91"/>
                    </a:lnTo>
                    <a:lnTo>
                      <a:pt x="529" y="79"/>
                    </a:lnTo>
                    <a:lnTo>
                      <a:pt x="519" y="69"/>
                    </a:lnTo>
                    <a:lnTo>
                      <a:pt x="509" y="61"/>
                    </a:lnTo>
                    <a:lnTo>
                      <a:pt x="497" y="53"/>
                    </a:lnTo>
                    <a:lnTo>
                      <a:pt x="485" y="48"/>
                    </a:lnTo>
                    <a:lnTo>
                      <a:pt x="471" y="45"/>
                    </a:lnTo>
                    <a:lnTo>
                      <a:pt x="458" y="42"/>
                    </a:lnTo>
                    <a:lnTo>
                      <a:pt x="445" y="42"/>
                    </a:lnTo>
                    <a:lnTo>
                      <a:pt x="431" y="45"/>
                    </a:lnTo>
                    <a:lnTo>
                      <a:pt x="418" y="48"/>
                    </a:lnTo>
                    <a:lnTo>
                      <a:pt x="405" y="53"/>
                    </a:lnTo>
                    <a:lnTo>
                      <a:pt x="399" y="41"/>
                    </a:lnTo>
                    <a:lnTo>
                      <a:pt x="390" y="31"/>
                    </a:lnTo>
                    <a:lnTo>
                      <a:pt x="379" y="22"/>
                    </a:lnTo>
                    <a:lnTo>
                      <a:pt x="369" y="14"/>
                    </a:lnTo>
                    <a:lnTo>
                      <a:pt x="357" y="8"/>
                    </a:lnTo>
                    <a:lnTo>
                      <a:pt x="344" y="3"/>
                    </a:lnTo>
                    <a:lnTo>
                      <a:pt x="330" y="1"/>
                    </a:lnTo>
                    <a:lnTo>
                      <a:pt x="316" y="0"/>
                    </a:lnTo>
                    <a:lnTo>
                      <a:pt x="302" y="1"/>
                    </a:lnTo>
                    <a:lnTo>
                      <a:pt x="289" y="3"/>
                    </a:lnTo>
                    <a:lnTo>
                      <a:pt x="277" y="8"/>
                    </a:lnTo>
                    <a:lnTo>
                      <a:pt x="264" y="14"/>
                    </a:lnTo>
                    <a:lnTo>
                      <a:pt x="253" y="22"/>
                    </a:lnTo>
                    <a:lnTo>
                      <a:pt x="243" y="31"/>
                    </a:lnTo>
                    <a:lnTo>
                      <a:pt x="235" y="41"/>
                    </a:lnTo>
                    <a:lnTo>
                      <a:pt x="227" y="53"/>
                    </a:lnTo>
                    <a:lnTo>
                      <a:pt x="216" y="48"/>
                    </a:lnTo>
                    <a:lnTo>
                      <a:pt x="202" y="45"/>
                    </a:lnTo>
                    <a:lnTo>
                      <a:pt x="189" y="42"/>
                    </a:lnTo>
                    <a:lnTo>
                      <a:pt x="175" y="42"/>
                    </a:lnTo>
                    <a:lnTo>
                      <a:pt x="161" y="45"/>
                    </a:lnTo>
                    <a:lnTo>
                      <a:pt x="148" y="48"/>
                    </a:lnTo>
                    <a:lnTo>
                      <a:pt x="135" y="53"/>
                    </a:lnTo>
                    <a:lnTo>
                      <a:pt x="124" y="61"/>
                    </a:lnTo>
                    <a:lnTo>
                      <a:pt x="113" y="69"/>
                    </a:lnTo>
                    <a:lnTo>
                      <a:pt x="104" y="79"/>
                    </a:lnTo>
                    <a:lnTo>
                      <a:pt x="97" y="91"/>
                    </a:lnTo>
                    <a:lnTo>
                      <a:pt x="91" y="102"/>
                    </a:lnTo>
                    <a:lnTo>
                      <a:pt x="86" y="115"/>
                    </a:lnTo>
                    <a:lnTo>
                      <a:pt x="84" y="128"/>
                    </a:lnTo>
                    <a:lnTo>
                      <a:pt x="83" y="141"/>
                    </a:lnTo>
                    <a:lnTo>
                      <a:pt x="84" y="155"/>
                    </a:lnTo>
                    <a:lnTo>
                      <a:pt x="71" y="158"/>
                    </a:lnTo>
                    <a:lnTo>
                      <a:pt x="58" y="162"/>
                    </a:lnTo>
                    <a:lnTo>
                      <a:pt x="46" y="169"/>
                    </a:lnTo>
                    <a:lnTo>
                      <a:pt x="35" y="176"/>
                    </a:lnTo>
                    <a:lnTo>
                      <a:pt x="25" y="186"/>
                    </a:lnTo>
                    <a:lnTo>
                      <a:pt x="17" y="196"/>
                    </a:lnTo>
                    <a:lnTo>
                      <a:pt x="10" y="208"/>
                    </a:lnTo>
                    <a:lnTo>
                      <a:pt x="5" y="221"/>
                    </a:lnTo>
                    <a:lnTo>
                      <a:pt x="2" y="234"/>
                    </a:lnTo>
                    <a:lnTo>
                      <a:pt x="0" y="247"/>
                    </a:lnTo>
                    <a:lnTo>
                      <a:pt x="1" y="261"/>
                    </a:lnTo>
                    <a:lnTo>
                      <a:pt x="3" y="273"/>
                    </a:lnTo>
                    <a:lnTo>
                      <a:pt x="7" y="286"/>
                    </a:lnTo>
                    <a:lnTo>
                      <a:pt x="12" y="298"/>
                    </a:lnTo>
                    <a:lnTo>
                      <a:pt x="20" y="310"/>
                    </a:lnTo>
                    <a:lnTo>
                      <a:pt x="30" y="319"/>
                    </a:lnTo>
                    <a:lnTo>
                      <a:pt x="20" y="330"/>
                    </a:lnTo>
                    <a:lnTo>
                      <a:pt x="12" y="341"/>
                    </a:lnTo>
                    <a:lnTo>
                      <a:pt x="7" y="353"/>
                    </a:lnTo>
                    <a:lnTo>
                      <a:pt x="3" y="365"/>
                    </a:lnTo>
                    <a:lnTo>
                      <a:pt x="1" y="378"/>
                    </a:lnTo>
                    <a:lnTo>
                      <a:pt x="0" y="392"/>
                    </a:lnTo>
                    <a:lnTo>
                      <a:pt x="2" y="405"/>
                    </a:lnTo>
                    <a:lnTo>
                      <a:pt x="5" y="419"/>
                    </a:lnTo>
                    <a:lnTo>
                      <a:pt x="10" y="432"/>
                    </a:lnTo>
                    <a:lnTo>
                      <a:pt x="17" y="443"/>
                    </a:lnTo>
                    <a:lnTo>
                      <a:pt x="25" y="454"/>
                    </a:lnTo>
                    <a:lnTo>
                      <a:pt x="35" y="463"/>
                    </a:lnTo>
                    <a:lnTo>
                      <a:pt x="46" y="471"/>
                    </a:lnTo>
                    <a:lnTo>
                      <a:pt x="58" y="477"/>
                    </a:lnTo>
                    <a:lnTo>
                      <a:pt x="71" y="482"/>
                    </a:lnTo>
                    <a:lnTo>
                      <a:pt x="84" y="485"/>
                    </a:lnTo>
                    <a:lnTo>
                      <a:pt x="83" y="498"/>
                    </a:lnTo>
                    <a:lnTo>
                      <a:pt x="84" y="512"/>
                    </a:lnTo>
                    <a:lnTo>
                      <a:pt x="86" y="525"/>
                    </a:lnTo>
                    <a:lnTo>
                      <a:pt x="91" y="536"/>
                    </a:lnTo>
                    <a:lnTo>
                      <a:pt x="97" y="549"/>
                    </a:lnTo>
                    <a:lnTo>
                      <a:pt x="104" y="560"/>
                    </a:lnTo>
                    <a:lnTo>
                      <a:pt x="113" y="570"/>
                    </a:lnTo>
                    <a:lnTo>
                      <a:pt x="124" y="579"/>
                    </a:lnTo>
                    <a:lnTo>
                      <a:pt x="135" y="586"/>
                    </a:lnTo>
                    <a:lnTo>
                      <a:pt x="148" y="591"/>
                    </a:lnTo>
                    <a:lnTo>
                      <a:pt x="161" y="595"/>
                    </a:lnTo>
                    <a:lnTo>
                      <a:pt x="175" y="596"/>
                    </a:lnTo>
                    <a:lnTo>
                      <a:pt x="189" y="596"/>
                    </a:lnTo>
                    <a:lnTo>
                      <a:pt x="202" y="595"/>
                    </a:lnTo>
                    <a:lnTo>
                      <a:pt x="216" y="592"/>
                    </a:lnTo>
                    <a:lnTo>
                      <a:pt x="227" y="587"/>
                    </a:lnTo>
                    <a:lnTo>
                      <a:pt x="235" y="597"/>
                    </a:lnTo>
                    <a:lnTo>
                      <a:pt x="243" y="608"/>
                    </a:lnTo>
                    <a:lnTo>
                      <a:pt x="253" y="618"/>
                    </a:lnTo>
                    <a:lnTo>
                      <a:pt x="265" y="625"/>
                    </a:lnTo>
                    <a:lnTo>
                      <a:pt x="277" y="632"/>
                    </a:lnTo>
                    <a:lnTo>
                      <a:pt x="289" y="636"/>
                    </a:lnTo>
                    <a:lnTo>
                      <a:pt x="302" y="639"/>
                    </a:lnTo>
                    <a:lnTo>
                      <a:pt x="316" y="640"/>
                    </a:lnTo>
                    <a:lnTo>
                      <a:pt x="330" y="639"/>
                    </a:lnTo>
                    <a:lnTo>
                      <a:pt x="344" y="636"/>
                    </a:lnTo>
                    <a:lnTo>
                      <a:pt x="357" y="632"/>
                    </a:lnTo>
                    <a:lnTo>
                      <a:pt x="369" y="625"/>
                    </a:lnTo>
                    <a:lnTo>
                      <a:pt x="379" y="618"/>
                    </a:lnTo>
                    <a:lnTo>
                      <a:pt x="390" y="608"/>
                    </a:lnTo>
                    <a:lnTo>
                      <a:pt x="399" y="597"/>
                    </a:lnTo>
                    <a:lnTo>
                      <a:pt x="405" y="587"/>
                    </a:lnTo>
                    <a:lnTo>
                      <a:pt x="418" y="592"/>
                    </a:lnTo>
                    <a:lnTo>
                      <a:pt x="431" y="595"/>
                    </a:lnTo>
                    <a:lnTo>
                      <a:pt x="445" y="596"/>
                    </a:lnTo>
                    <a:lnTo>
                      <a:pt x="458" y="596"/>
                    </a:lnTo>
                    <a:lnTo>
                      <a:pt x="471" y="595"/>
                    </a:lnTo>
                    <a:lnTo>
                      <a:pt x="485" y="591"/>
                    </a:lnTo>
                    <a:lnTo>
                      <a:pt x="497" y="586"/>
                    </a:lnTo>
                    <a:lnTo>
                      <a:pt x="509" y="579"/>
                    </a:lnTo>
                    <a:lnTo>
                      <a:pt x="519" y="570"/>
                    </a:lnTo>
                    <a:lnTo>
                      <a:pt x="529" y="560"/>
                    </a:lnTo>
                    <a:lnTo>
                      <a:pt x="536" y="549"/>
                    </a:lnTo>
                    <a:lnTo>
                      <a:pt x="543" y="538"/>
                    </a:lnTo>
                    <a:lnTo>
                      <a:pt x="547" y="525"/>
                    </a:lnTo>
                    <a:lnTo>
                      <a:pt x="549" y="512"/>
                    </a:lnTo>
                    <a:lnTo>
                      <a:pt x="550" y="498"/>
                    </a:lnTo>
                    <a:lnTo>
                      <a:pt x="548" y="485"/>
                    </a:lnTo>
                    <a:lnTo>
                      <a:pt x="562" y="482"/>
                    </a:lnTo>
                    <a:lnTo>
                      <a:pt x="575" y="477"/>
                    </a:lnTo>
                    <a:lnTo>
                      <a:pt x="587" y="471"/>
                    </a:lnTo>
                    <a:lnTo>
                      <a:pt x="597" y="463"/>
                    </a:lnTo>
                    <a:lnTo>
                      <a:pt x="607" y="454"/>
                    </a:lnTo>
                    <a:lnTo>
                      <a:pt x="616" y="443"/>
                    </a:lnTo>
                    <a:lnTo>
                      <a:pt x="623" y="432"/>
                    </a:lnTo>
                    <a:lnTo>
                      <a:pt x="628" y="419"/>
                    </a:lnTo>
                    <a:lnTo>
                      <a:pt x="632" y="405"/>
                    </a:lnTo>
                    <a:lnTo>
                      <a:pt x="633" y="392"/>
                    </a:lnTo>
                    <a:lnTo>
                      <a:pt x="633" y="378"/>
                    </a:lnTo>
                    <a:lnTo>
                      <a:pt x="631" y="365"/>
                    </a:lnTo>
                    <a:lnTo>
                      <a:pt x="626" y="353"/>
                    </a:lnTo>
                    <a:lnTo>
                      <a:pt x="620" y="341"/>
                    </a:lnTo>
                    <a:lnTo>
                      <a:pt x="612" y="330"/>
                    </a:lnTo>
                    <a:lnTo>
                      <a:pt x="604" y="319"/>
                    </a:lnTo>
                    <a:lnTo>
                      <a:pt x="604" y="31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70" name="Freeform 306">
                <a:extLst>
                  <a:ext uri="{FF2B5EF4-FFF2-40B4-BE49-F238E27FC236}">
                    <a16:creationId xmlns="" xmlns:a16="http://schemas.microsoft.com/office/drawing/2014/main" id="{D0511E18-1695-46C7-9C34-EAC6FED8E2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0663" y="2122488"/>
                <a:ext cx="104775" cy="80962"/>
              </a:xfrm>
              <a:custGeom>
                <a:avLst/>
                <a:gdLst>
                  <a:gd name="T0" fmla="*/ 299 w 329"/>
                  <a:gd name="T1" fmla="*/ 204 h 255"/>
                  <a:gd name="T2" fmla="*/ 175 w 329"/>
                  <a:gd name="T3" fmla="*/ 80 h 255"/>
                  <a:gd name="T4" fmla="*/ 172 w 329"/>
                  <a:gd name="T5" fmla="*/ 77 h 255"/>
                  <a:gd name="T6" fmla="*/ 170 w 329"/>
                  <a:gd name="T7" fmla="*/ 76 h 255"/>
                  <a:gd name="T8" fmla="*/ 167 w 329"/>
                  <a:gd name="T9" fmla="*/ 75 h 255"/>
                  <a:gd name="T10" fmla="*/ 164 w 329"/>
                  <a:gd name="T11" fmla="*/ 75 h 255"/>
                  <a:gd name="T12" fmla="*/ 161 w 329"/>
                  <a:gd name="T13" fmla="*/ 75 h 255"/>
                  <a:gd name="T14" fmla="*/ 158 w 329"/>
                  <a:gd name="T15" fmla="*/ 76 h 255"/>
                  <a:gd name="T16" fmla="*/ 156 w 329"/>
                  <a:gd name="T17" fmla="*/ 77 h 255"/>
                  <a:gd name="T18" fmla="*/ 154 w 329"/>
                  <a:gd name="T19" fmla="*/ 80 h 255"/>
                  <a:gd name="T20" fmla="*/ 30 w 329"/>
                  <a:gd name="T21" fmla="*/ 204 h 255"/>
                  <a:gd name="T22" fmla="*/ 30 w 329"/>
                  <a:gd name="T23" fmla="*/ 0 h 255"/>
                  <a:gd name="T24" fmla="*/ 0 w 329"/>
                  <a:gd name="T25" fmla="*/ 0 h 255"/>
                  <a:gd name="T26" fmla="*/ 0 w 329"/>
                  <a:gd name="T27" fmla="*/ 240 h 255"/>
                  <a:gd name="T28" fmla="*/ 1 w 329"/>
                  <a:gd name="T29" fmla="*/ 244 h 255"/>
                  <a:gd name="T30" fmla="*/ 2 w 329"/>
                  <a:gd name="T31" fmla="*/ 247 h 255"/>
                  <a:gd name="T32" fmla="*/ 5 w 329"/>
                  <a:gd name="T33" fmla="*/ 251 h 255"/>
                  <a:gd name="T34" fmla="*/ 9 w 329"/>
                  <a:gd name="T35" fmla="*/ 253 h 255"/>
                  <a:gd name="T36" fmla="*/ 14 w 329"/>
                  <a:gd name="T37" fmla="*/ 254 h 255"/>
                  <a:gd name="T38" fmla="*/ 18 w 329"/>
                  <a:gd name="T39" fmla="*/ 254 h 255"/>
                  <a:gd name="T40" fmla="*/ 21 w 329"/>
                  <a:gd name="T41" fmla="*/ 253 h 255"/>
                  <a:gd name="T42" fmla="*/ 25 w 329"/>
                  <a:gd name="T43" fmla="*/ 251 h 255"/>
                  <a:gd name="T44" fmla="*/ 164 w 329"/>
                  <a:gd name="T45" fmla="*/ 112 h 255"/>
                  <a:gd name="T46" fmla="*/ 303 w 329"/>
                  <a:gd name="T47" fmla="*/ 250 h 255"/>
                  <a:gd name="T48" fmla="*/ 306 w 329"/>
                  <a:gd name="T49" fmla="*/ 252 h 255"/>
                  <a:gd name="T50" fmla="*/ 308 w 329"/>
                  <a:gd name="T51" fmla="*/ 254 h 255"/>
                  <a:gd name="T52" fmla="*/ 311 w 329"/>
                  <a:gd name="T53" fmla="*/ 254 h 255"/>
                  <a:gd name="T54" fmla="*/ 314 w 329"/>
                  <a:gd name="T55" fmla="*/ 255 h 255"/>
                  <a:gd name="T56" fmla="*/ 316 w 329"/>
                  <a:gd name="T57" fmla="*/ 254 h 255"/>
                  <a:gd name="T58" fmla="*/ 319 w 329"/>
                  <a:gd name="T59" fmla="*/ 253 h 255"/>
                  <a:gd name="T60" fmla="*/ 323 w 329"/>
                  <a:gd name="T61" fmla="*/ 251 h 255"/>
                  <a:gd name="T62" fmla="*/ 326 w 329"/>
                  <a:gd name="T63" fmla="*/ 247 h 255"/>
                  <a:gd name="T64" fmla="*/ 328 w 329"/>
                  <a:gd name="T65" fmla="*/ 244 h 255"/>
                  <a:gd name="T66" fmla="*/ 329 w 329"/>
                  <a:gd name="T67" fmla="*/ 240 h 255"/>
                  <a:gd name="T68" fmla="*/ 329 w 329"/>
                  <a:gd name="T69" fmla="*/ 0 h 255"/>
                  <a:gd name="T70" fmla="*/ 299 w 329"/>
                  <a:gd name="T71" fmla="*/ 0 h 255"/>
                  <a:gd name="T72" fmla="*/ 299 w 329"/>
                  <a:gd name="T73" fmla="*/ 204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29" h="255">
                    <a:moveTo>
                      <a:pt x="299" y="204"/>
                    </a:moveTo>
                    <a:lnTo>
                      <a:pt x="175" y="80"/>
                    </a:lnTo>
                    <a:lnTo>
                      <a:pt x="172" y="77"/>
                    </a:lnTo>
                    <a:lnTo>
                      <a:pt x="170" y="76"/>
                    </a:lnTo>
                    <a:lnTo>
                      <a:pt x="167" y="75"/>
                    </a:lnTo>
                    <a:lnTo>
                      <a:pt x="164" y="75"/>
                    </a:lnTo>
                    <a:lnTo>
                      <a:pt x="161" y="75"/>
                    </a:lnTo>
                    <a:lnTo>
                      <a:pt x="158" y="76"/>
                    </a:lnTo>
                    <a:lnTo>
                      <a:pt x="156" y="77"/>
                    </a:lnTo>
                    <a:lnTo>
                      <a:pt x="154" y="80"/>
                    </a:lnTo>
                    <a:lnTo>
                      <a:pt x="30" y="204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0" y="240"/>
                    </a:lnTo>
                    <a:lnTo>
                      <a:pt x="1" y="244"/>
                    </a:lnTo>
                    <a:lnTo>
                      <a:pt x="2" y="247"/>
                    </a:lnTo>
                    <a:lnTo>
                      <a:pt x="5" y="251"/>
                    </a:lnTo>
                    <a:lnTo>
                      <a:pt x="9" y="253"/>
                    </a:lnTo>
                    <a:lnTo>
                      <a:pt x="14" y="254"/>
                    </a:lnTo>
                    <a:lnTo>
                      <a:pt x="18" y="254"/>
                    </a:lnTo>
                    <a:lnTo>
                      <a:pt x="21" y="253"/>
                    </a:lnTo>
                    <a:lnTo>
                      <a:pt x="25" y="251"/>
                    </a:lnTo>
                    <a:lnTo>
                      <a:pt x="164" y="112"/>
                    </a:lnTo>
                    <a:lnTo>
                      <a:pt x="303" y="250"/>
                    </a:lnTo>
                    <a:lnTo>
                      <a:pt x="306" y="252"/>
                    </a:lnTo>
                    <a:lnTo>
                      <a:pt x="308" y="254"/>
                    </a:lnTo>
                    <a:lnTo>
                      <a:pt x="311" y="254"/>
                    </a:lnTo>
                    <a:lnTo>
                      <a:pt x="314" y="255"/>
                    </a:lnTo>
                    <a:lnTo>
                      <a:pt x="316" y="254"/>
                    </a:lnTo>
                    <a:lnTo>
                      <a:pt x="319" y="253"/>
                    </a:lnTo>
                    <a:lnTo>
                      <a:pt x="323" y="251"/>
                    </a:lnTo>
                    <a:lnTo>
                      <a:pt x="326" y="247"/>
                    </a:lnTo>
                    <a:lnTo>
                      <a:pt x="328" y="244"/>
                    </a:lnTo>
                    <a:lnTo>
                      <a:pt x="329" y="240"/>
                    </a:lnTo>
                    <a:lnTo>
                      <a:pt x="329" y="0"/>
                    </a:lnTo>
                    <a:lnTo>
                      <a:pt x="299" y="0"/>
                    </a:lnTo>
                    <a:lnTo>
                      <a:pt x="299" y="20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71" name="Freeform 307">
                <a:extLst>
                  <a:ext uri="{FF2B5EF4-FFF2-40B4-BE49-F238E27FC236}">
                    <a16:creationId xmlns="" xmlns:a16="http://schemas.microsoft.com/office/drawing/2014/main" id="{C8D0D04F-A6AD-4491-B03E-3593AFEA797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65900" y="1962150"/>
                <a:ext cx="114300" cy="114300"/>
              </a:xfrm>
              <a:custGeom>
                <a:avLst/>
                <a:gdLst>
                  <a:gd name="T0" fmla="*/ 240 w 358"/>
                  <a:gd name="T1" fmla="*/ 201 h 359"/>
                  <a:gd name="T2" fmla="*/ 239 w 358"/>
                  <a:gd name="T3" fmla="*/ 210 h 359"/>
                  <a:gd name="T4" fmla="*/ 271 w 358"/>
                  <a:gd name="T5" fmla="*/ 309 h 359"/>
                  <a:gd name="T6" fmla="*/ 184 w 358"/>
                  <a:gd name="T7" fmla="*/ 255 h 359"/>
                  <a:gd name="T8" fmla="*/ 175 w 358"/>
                  <a:gd name="T9" fmla="*/ 255 h 359"/>
                  <a:gd name="T10" fmla="*/ 86 w 358"/>
                  <a:gd name="T11" fmla="*/ 309 h 359"/>
                  <a:gd name="T12" fmla="*/ 120 w 358"/>
                  <a:gd name="T13" fmla="*/ 210 h 359"/>
                  <a:gd name="T14" fmla="*/ 117 w 358"/>
                  <a:gd name="T15" fmla="*/ 202 h 359"/>
                  <a:gd name="T16" fmla="*/ 51 w 358"/>
                  <a:gd name="T17" fmla="*/ 134 h 359"/>
                  <a:gd name="T18" fmla="*/ 123 w 358"/>
                  <a:gd name="T19" fmla="*/ 134 h 359"/>
                  <a:gd name="T20" fmla="*/ 130 w 358"/>
                  <a:gd name="T21" fmla="*/ 130 h 359"/>
                  <a:gd name="T22" fmla="*/ 179 w 358"/>
                  <a:gd name="T23" fmla="*/ 45 h 359"/>
                  <a:gd name="T24" fmla="*/ 229 w 358"/>
                  <a:gd name="T25" fmla="*/ 130 h 359"/>
                  <a:gd name="T26" fmla="*/ 235 w 358"/>
                  <a:gd name="T27" fmla="*/ 134 h 359"/>
                  <a:gd name="T28" fmla="*/ 308 w 358"/>
                  <a:gd name="T29" fmla="*/ 134 h 359"/>
                  <a:gd name="T30" fmla="*/ 344 w 358"/>
                  <a:gd name="T31" fmla="*/ 104 h 359"/>
                  <a:gd name="T32" fmla="*/ 192 w 358"/>
                  <a:gd name="T33" fmla="*/ 8 h 359"/>
                  <a:gd name="T34" fmla="*/ 187 w 358"/>
                  <a:gd name="T35" fmla="*/ 2 h 359"/>
                  <a:gd name="T36" fmla="*/ 179 w 358"/>
                  <a:gd name="T37" fmla="*/ 0 h 359"/>
                  <a:gd name="T38" fmla="*/ 172 w 358"/>
                  <a:gd name="T39" fmla="*/ 2 h 359"/>
                  <a:gd name="T40" fmla="*/ 167 w 358"/>
                  <a:gd name="T41" fmla="*/ 8 h 359"/>
                  <a:gd name="T42" fmla="*/ 15 w 358"/>
                  <a:gd name="T43" fmla="*/ 104 h 359"/>
                  <a:gd name="T44" fmla="*/ 6 w 358"/>
                  <a:gd name="T45" fmla="*/ 107 h 359"/>
                  <a:gd name="T46" fmla="*/ 1 w 358"/>
                  <a:gd name="T47" fmla="*/ 114 h 359"/>
                  <a:gd name="T48" fmla="*/ 0 w 358"/>
                  <a:gd name="T49" fmla="*/ 122 h 359"/>
                  <a:gd name="T50" fmla="*/ 4 w 358"/>
                  <a:gd name="T51" fmla="*/ 130 h 359"/>
                  <a:gd name="T52" fmla="*/ 46 w 358"/>
                  <a:gd name="T53" fmla="*/ 339 h 359"/>
                  <a:gd name="T54" fmla="*/ 46 w 358"/>
                  <a:gd name="T55" fmla="*/ 348 h 359"/>
                  <a:gd name="T56" fmla="*/ 50 w 358"/>
                  <a:gd name="T57" fmla="*/ 355 h 359"/>
                  <a:gd name="T58" fmla="*/ 59 w 358"/>
                  <a:gd name="T59" fmla="*/ 359 h 359"/>
                  <a:gd name="T60" fmla="*/ 67 w 358"/>
                  <a:gd name="T61" fmla="*/ 356 h 359"/>
                  <a:gd name="T62" fmla="*/ 291 w 358"/>
                  <a:gd name="T63" fmla="*/ 356 h 359"/>
                  <a:gd name="T64" fmla="*/ 299 w 358"/>
                  <a:gd name="T65" fmla="*/ 359 h 359"/>
                  <a:gd name="T66" fmla="*/ 308 w 358"/>
                  <a:gd name="T67" fmla="*/ 355 h 359"/>
                  <a:gd name="T68" fmla="*/ 313 w 358"/>
                  <a:gd name="T69" fmla="*/ 348 h 359"/>
                  <a:gd name="T70" fmla="*/ 313 w 358"/>
                  <a:gd name="T71" fmla="*/ 339 h 359"/>
                  <a:gd name="T72" fmla="*/ 354 w 358"/>
                  <a:gd name="T73" fmla="*/ 130 h 359"/>
                  <a:gd name="T74" fmla="*/ 358 w 358"/>
                  <a:gd name="T75" fmla="*/ 122 h 359"/>
                  <a:gd name="T76" fmla="*/ 357 w 358"/>
                  <a:gd name="T77" fmla="*/ 114 h 359"/>
                  <a:gd name="T78" fmla="*/ 352 w 358"/>
                  <a:gd name="T79" fmla="*/ 107 h 359"/>
                  <a:gd name="T80" fmla="*/ 344 w 358"/>
                  <a:gd name="T81" fmla="*/ 104 h 3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58" h="359">
                    <a:moveTo>
                      <a:pt x="244" y="198"/>
                    </a:moveTo>
                    <a:lnTo>
                      <a:pt x="240" y="201"/>
                    </a:lnTo>
                    <a:lnTo>
                      <a:pt x="239" y="206"/>
                    </a:lnTo>
                    <a:lnTo>
                      <a:pt x="239" y="210"/>
                    </a:lnTo>
                    <a:lnTo>
                      <a:pt x="239" y="214"/>
                    </a:lnTo>
                    <a:lnTo>
                      <a:pt x="271" y="309"/>
                    </a:lnTo>
                    <a:lnTo>
                      <a:pt x="187" y="256"/>
                    </a:lnTo>
                    <a:lnTo>
                      <a:pt x="184" y="255"/>
                    </a:lnTo>
                    <a:lnTo>
                      <a:pt x="179" y="254"/>
                    </a:lnTo>
                    <a:lnTo>
                      <a:pt x="175" y="255"/>
                    </a:lnTo>
                    <a:lnTo>
                      <a:pt x="171" y="256"/>
                    </a:lnTo>
                    <a:lnTo>
                      <a:pt x="86" y="309"/>
                    </a:lnTo>
                    <a:lnTo>
                      <a:pt x="118" y="214"/>
                    </a:lnTo>
                    <a:lnTo>
                      <a:pt x="120" y="210"/>
                    </a:lnTo>
                    <a:lnTo>
                      <a:pt x="118" y="206"/>
                    </a:lnTo>
                    <a:lnTo>
                      <a:pt x="117" y="202"/>
                    </a:lnTo>
                    <a:lnTo>
                      <a:pt x="115" y="198"/>
                    </a:lnTo>
                    <a:lnTo>
                      <a:pt x="51" y="134"/>
                    </a:lnTo>
                    <a:lnTo>
                      <a:pt x="120" y="134"/>
                    </a:lnTo>
                    <a:lnTo>
                      <a:pt x="123" y="134"/>
                    </a:lnTo>
                    <a:lnTo>
                      <a:pt x="127" y="132"/>
                    </a:lnTo>
                    <a:lnTo>
                      <a:pt x="130" y="130"/>
                    </a:lnTo>
                    <a:lnTo>
                      <a:pt x="132" y="127"/>
                    </a:lnTo>
                    <a:lnTo>
                      <a:pt x="179" y="45"/>
                    </a:lnTo>
                    <a:lnTo>
                      <a:pt x="226" y="127"/>
                    </a:lnTo>
                    <a:lnTo>
                      <a:pt x="229" y="130"/>
                    </a:lnTo>
                    <a:lnTo>
                      <a:pt x="232" y="132"/>
                    </a:lnTo>
                    <a:lnTo>
                      <a:pt x="235" y="134"/>
                    </a:lnTo>
                    <a:lnTo>
                      <a:pt x="239" y="134"/>
                    </a:lnTo>
                    <a:lnTo>
                      <a:pt x="308" y="134"/>
                    </a:lnTo>
                    <a:lnTo>
                      <a:pt x="244" y="198"/>
                    </a:lnTo>
                    <a:close/>
                    <a:moveTo>
                      <a:pt x="344" y="104"/>
                    </a:moveTo>
                    <a:lnTo>
                      <a:pt x="248" y="104"/>
                    </a:lnTo>
                    <a:lnTo>
                      <a:pt x="192" y="8"/>
                    </a:lnTo>
                    <a:lnTo>
                      <a:pt x="190" y="5"/>
                    </a:lnTo>
                    <a:lnTo>
                      <a:pt x="187" y="2"/>
                    </a:lnTo>
                    <a:lnTo>
                      <a:pt x="183" y="0"/>
                    </a:lnTo>
                    <a:lnTo>
                      <a:pt x="179" y="0"/>
                    </a:lnTo>
                    <a:lnTo>
                      <a:pt x="175" y="0"/>
                    </a:lnTo>
                    <a:lnTo>
                      <a:pt x="172" y="2"/>
                    </a:lnTo>
                    <a:lnTo>
                      <a:pt x="169" y="5"/>
                    </a:lnTo>
                    <a:lnTo>
                      <a:pt x="167" y="8"/>
                    </a:lnTo>
                    <a:lnTo>
                      <a:pt x="111" y="104"/>
                    </a:lnTo>
                    <a:lnTo>
                      <a:pt x="15" y="104"/>
                    </a:lnTo>
                    <a:lnTo>
                      <a:pt x="10" y="105"/>
                    </a:lnTo>
                    <a:lnTo>
                      <a:pt x="6" y="107"/>
                    </a:lnTo>
                    <a:lnTo>
                      <a:pt x="3" y="109"/>
                    </a:lnTo>
                    <a:lnTo>
                      <a:pt x="1" y="114"/>
                    </a:lnTo>
                    <a:lnTo>
                      <a:pt x="0" y="118"/>
                    </a:lnTo>
                    <a:lnTo>
                      <a:pt x="0" y="122"/>
                    </a:lnTo>
                    <a:lnTo>
                      <a:pt x="2" y="127"/>
                    </a:lnTo>
                    <a:lnTo>
                      <a:pt x="4" y="130"/>
                    </a:lnTo>
                    <a:lnTo>
                      <a:pt x="87" y="213"/>
                    </a:lnTo>
                    <a:lnTo>
                      <a:pt x="46" y="339"/>
                    </a:lnTo>
                    <a:lnTo>
                      <a:pt x="45" y="344"/>
                    </a:lnTo>
                    <a:lnTo>
                      <a:pt x="46" y="348"/>
                    </a:lnTo>
                    <a:lnTo>
                      <a:pt x="47" y="352"/>
                    </a:lnTo>
                    <a:lnTo>
                      <a:pt x="50" y="355"/>
                    </a:lnTo>
                    <a:lnTo>
                      <a:pt x="54" y="358"/>
                    </a:lnTo>
                    <a:lnTo>
                      <a:pt x="59" y="359"/>
                    </a:lnTo>
                    <a:lnTo>
                      <a:pt x="63" y="359"/>
                    </a:lnTo>
                    <a:lnTo>
                      <a:pt x="67" y="356"/>
                    </a:lnTo>
                    <a:lnTo>
                      <a:pt x="179" y="287"/>
                    </a:lnTo>
                    <a:lnTo>
                      <a:pt x="291" y="356"/>
                    </a:lnTo>
                    <a:lnTo>
                      <a:pt x="295" y="359"/>
                    </a:lnTo>
                    <a:lnTo>
                      <a:pt x="299" y="359"/>
                    </a:lnTo>
                    <a:lnTo>
                      <a:pt x="303" y="358"/>
                    </a:lnTo>
                    <a:lnTo>
                      <a:pt x="308" y="355"/>
                    </a:lnTo>
                    <a:lnTo>
                      <a:pt x="311" y="352"/>
                    </a:lnTo>
                    <a:lnTo>
                      <a:pt x="313" y="348"/>
                    </a:lnTo>
                    <a:lnTo>
                      <a:pt x="314" y="344"/>
                    </a:lnTo>
                    <a:lnTo>
                      <a:pt x="313" y="339"/>
                    </a:lnTo>
                    <a:lnTo>
                      <a:pt x="271" y="213"/>
                    </a:lnTo>
                    <a:lnTo>
                      <a:pt x="354" y="130"/>
                    </a:lnTo>
                    <a:lnTo>
                      <a:pt x="357" y="127"/>
                    </a:lnTo>
                    <a:lnTo>
                      <a:pt x="358" y="122"/>
                    </a:lnTo>
                    <a:lnTo>
                      <a:pt x="358" y="118"/>
                    </a:lnTo>
                    <a:lnTo>
                      <a:pt x="357" y="114"/>
                    </a:lnTo>
                    <a:lnTo>
                      <a:pt x="355" y="109"/>
                    </a:lnTo>
                    <a:lnTo>
                      <a:pt x="352" y="107"/>
                    </a:lnTo>
                    <a:lnTo>
                      <a:pt x="348" y="105"/>
                    </a:lnTo>
                    <a:lnTo>
                      <a:pt x="344" y="104"/>
                    </a:lnTo>
                    <a:lnTo>
                      <a:pt x="344" y="10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="" xmlns:a16="http://schemas.microsoft.com/office/drawing/2014/main" id="{0C993A2D-E005-4A58-85AB-80D9D997D8A0}"/>
                </a:ext>
              </a:extLst>
            </p:cNvPr>
            <p:cNvGrpSpPr/>
            <p:nvPr/>
          </p:nvGrpSpPr>
          <p:grpSpPr>
            <a:xfrm>
              <a:off x="2841470" y="4862724"/>
              <a:ext cx="475576" cy="475576"/>
              <a:chOff x="885825" y="1925638"/>
              <a:chExt cx="287338" cy="287338"/>
            </a:xfrm>
            <a:solidFill>
              <a:schemeClr val="accent1"/>
            </a:solidFill>
          </p:grpSpPr>
          <p:sp>
            <p:nvSpPr>
              <p:cNvPr id="73" name="Freeform 50">
                <a:extLst>
                  <a:ext uri="{FF2B5EF4-FFF2-40B4-BE49-F238E27FC236}">
                    <a16:creationId xmlns="" xmlns:a16="http://schemas.microsoft.com/office/drawing/2014/main" id="{5812DB93-B8E0-4929-A85D-C1CE5E867E4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85825" y="1925638"/>
                <a:ext cx="228600" cy="287338"/>
              </a:xfrm>
              <a:custGeom>
                <a:avLst/>
                <a:gdLst>
                  <a:gd name="T0" fmla="*/ 230 w 722"/>
                  <a:gd name="T1" fmla="*/ 221 h 905"/>
                  <a:gd name="T2" fmla="*/ 252 w 722"/>
                  <a:gd name="T3" fmla="*/ 167 h 905"/>
                  <a:gd name="T4" fmla="*/ 252 w 722"/>
                  <a:gd name="T5" fmla="*/ 105 h 905"/>
                  <a:gd name="T6" fmla="*/ 227 w 722"/>
                  <a:gd name="T7" fmla="*/ 52 h 905"/>
                  <a:gd name="T8" fmla="*/ 598 w 722"/>
                  <a:gd name="T9" fmla="*/ 30 h 905"/>
                  <a:gd name="T10" fmla="*/ 635 w 722"/>
                  <a:gd name="T11" fmla="*/ 43 h 905"/>
                  <a:gd name="T12" fmla="*/ 668 w 722"/>
                  <a:gd name="T13" fmla="*/ 70 h 905"/>
                  <a:gd name="T14" fmla="*/ 688 w 722"/>
                  <a:gd name="T15" fmla="*/ 106 h 905"/>
                  <a:gd name="T16" fmla="*/ 692 w 722"/>
                  <a:gd name="T17" fmla="*/ 145 h 905"/>
                  <a:gd name="T18" fmla="*/ 679 w 722"/>
                  <a:gd name="T19" fmla="*/ 184 h 905"/>
                  <a:gd name="T20" fmla="*/ 652 w 722"/>
                  <a:gd name="T21" fmla="*/ 216 h 905"/>
                  <a:gd name="T22" fmla="*/ 617 w 722"/>
                  <a:gd name="T23" fmla="*/ 236 h 905"/>
                  <a:gd name="T24" fmla="*/ 587 w 722"/>
                  <a:gd name="T25" fmla="*/ 241 h 905"/>
                  <a:gd name="T26" fmla="*/ 572 w 722"/>
                  <a:gd name="T27" fmla="*/ 271 h 905"/>
                  <a:gd name="T28" fmla="*/ 217 w 722"/>
                  <a:gd name="T29" fmla="*/ 181 h 905"/>
                  <a:gd name="T30" fmla="*/ 191 w 722"/>
                  <a:gd name="T31" fmla="*/ 220 h 905"/>
                  <a:gd name="T32" fmla="*/ 150 w 722"/>
                  <a:gd name="T33" fmla="*/ 240 h 905"/>
                  <a:gd name="T34" fmla="*/ 30 w 722"/>
                  <a:gd name="T35" fmla="*/ 125 h 905"/>
                  <a:gd name="T36" fmla="*/ 42 w 722"/>
                  <a:gd name="T37" fmla="*/ 86 h 905"/>
                  <a:gd name="T38" fmla="*/ 66 w 722"/>
                  <a:gd name="T39" fmla="*/ 55 h 905"/>
                  <a:gd name="T40" fmla="*/ 100 w 722"/>
                  <a:gd name="T41" fmla="*/ 35 h 905"/>
                  <a:gd name="T42" fmla="*/ 138 w 722"/>
                  <a:gd name="T43" fmla="*/ 30 h 905"/>
                  <a:gd name="T44" fmla="*/ 174 w 722"/>
                  <a:gd name="T45" fmla="*/ 43 h 905"/>
                  <a:gd name="T46" fmla="*/ 203 w 722"/>
                  <a:gd name="T47" fmla="*/ 69 h 905"/>
                  <a:gd name="T48" fmla="*/ 221 w 722"/>
                  <a:gd name="T49" fmla="*/ 105 h 905"/>
                  <a:gd name="T50" fmla="*/ 225 w 722"/>
                  <a:gd name="T51" fmla="*/ 143 h 905"/>
                  <a:gd name="T52" fmla="*/ 129 w 722"/>
                  <a:gd name="T53" fmla="*/ 152 h 905"/>
                  <a:gd name="T54" fmla="*/ 121 w 722"/>
                  <a:gd name="T55" fmla="*/ 160 h 905"/>
                  <a:gd name="T56" fmla="*/ 120 w 722"/>
                  <a:gd name="T57" fmla="*/ 604 h 905"/>
                  <a:gd name="T58" fmla="*/ 720 w 722"/>
                  <a:gd name="T59" fmla="*/ 110 h 905"/>
                  <a:gd name="T60" fmla="*/ 699 w 722"/>
                  <a:gd name="T61" fmla="*/ 62 h 905"/>
                  <a:gd name="T62" fmla="*/ 661 w 722"/>
                  <a:gd name="T63" fmla="*/ 24 h 905"/>
                  <a:gd name="T64" fmla="*/ 614 w 722"/>
                  <a:gd name="T65" fmla="*/ 3 h 905"/>
                  <a:gd name="T66" fmla="*/ 134 w 722"/>
                  <a:gd name="T67" fmla="*/ 0 h 905"/>
                  <a:gd name="T68" fmla="*/ 116 w 722"/>
                  <a:gd name="T69" fmla="*/ 1 h 905"/>
                  <a:gd name="T70" fmla="*/ 67 w 722"/>
                  <a:gd name="T71" fmla="*/ 16 h 905"/>
                  <a:gd name="T72" fmla="*/ 29 w 722"/>
                  <a:gd name="T73" fmla="*/ 50 h 905"/>
                  <a:gd name="T74" fmla="*/ 5 w 722"/>
                  <a:gd name="T75" fmla="*/ 96 h 905"/>
                  <a:gd name="T76" fmla="*/ 0 w 722"/>
                  <a:gd name="T77" fmla="*/ 619 h 905"/>
                  <a:gd name="T78" fmla="*/ 4 w 722"/>
                  <a:gd name="T79" fmla="*/ 629 h 905"/>
                  <a:gd name="T80" fmla="*/ 15 w 722"/>
                  <a:gd name="T81" fmla="*/ 634 h 905"/>
                  <a:gd name="T82" fmla="*/ 121 w 722"/>
                  <a:gd name="T83" fmla="*/ 895 h 905"/>
                  <a:gd name="T84" fmla="*/ 129 w 722"/>
                  <a:gd name="T85" fmla="*/ 904 h 905"/>
                  <a:gd name="T86" fmla="*/ 590 w 722"/>
                  <a:gd name="T87" fmla="*/ 905 h 905"/>
                  <a:gd name="T88" fmla="*/ 600 w 722"/>
                  <a:gd name="T89" fmla="*/ 898 h 905"/>
                  <a:gd name="T90" fmla="*/ 602 w 722"/>
                  <a:gd name="T91" fmla="*/ 270 h 905"/>
                  <a:gd name="T92" fmla="*/ 648 w 722"/>
                  <a:gd name="T93" fmla="*/ 255 h 905"/>
                  <a:gd name="T94" fmla="*/ 687 w 722"/>
                  <a:gd name="T95" fmla="*/ 225 h 905"/>
                  <a:gd name="T96" fmla="*/ 713 w 722"/>
                  <a:gd name="T97" fmla="*/ 183 h 905"/>
                  <a:gd name="T98" fmla="*/ 722 w 722"/>
                  <a:gd name="T99" fmla="*/ 136 h 9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722" h="905">
                    <a:moveTo>
                      <a:pt x="587" y="241"/>
                    </a:moveTo>
                    <a:lnTo>
                      <a:pt x="211" y="241"/>
                    </a:lnTo>
                    <a:lnTo>
                      <a:pt x="221" y="231"/>
                    </a:lnTo>
                    <a:lnTo>
                      <a:pt x="230" y="221"/>
                    </a:lnTo>
                    <a:lnTo>
                      <a:pt x="237" y="209"/>
                    </a:lnTo>
                    <a:lnTo>
                      <a:pt x="244" y="195"/>
                    </a:lnTo>
                    <a:lnTo>
                      <a:pt x="249" y="182"/>
                    </a:lnTo>
                    <a:lnTo>
                      <a:pt x="252" y="167"/>
                    </a:lnTo>
                    <a:lnTo>
                      <a:pt x="254" y="152"/>
                    </a:lnTo>
                    <a:lnTo>
                      <a:pt x="256" y="136"/>
                    </a:lnTo>
                    <a:lnTo>
                      <a:pt x="254" y="120"/>
                    </a:lnTo>
                    <a:lnTo>
                      <a:pt x="252" y="105"/>
                    </a:lnTo>
                    <a:lnTo>
                      <a:pt x="248" y="91"/>
                    </a:lnTo>
                    <a:lnTo>
                      <a:pt x="243" y="77"/>
                    </a:lnTo>
                    <a:lnTo>
                      <a:pt x="235" y="64"/>
                    </a:lnTo>
                    <a:lnTo>
                      <a:pt x="227" y="52"/>
                    </a:lnTo>
                    <a:lnTo>
                      <a:pt x="218" y="40"/>
                    </a:lnTo>
                    <a:lnTo>
                      <a:pt x="207" y="30"/>
                    </a:lnTo>
                    <a:lnTo>
                      <a:pt x="587" y="30"/>
                    </a:lnTo>
                    <a:lnTo>
                      <a:pt x="598" y="30"/>
                    </a:lnTo>
                    <a:lnTo>
                      <a:pt x="607" y="33"/>
                    </a:lnTo>
                    <a:lnTo>
                      <a:pt x="617" y="36"/>
                    </a:lnTo>
                    <a:lnTo>
                      <a:pt x="627" y="39"/>
                    </a:lnTo>
                    <a:lnTo>
                      <a:pt x="635" y="43"/>
                    </a:lnTo>
                    <a:lnTo>
                      <a:pt x="645" y="50"/>
                    </a:lnTo>
                    <a:lnTo>
                      <a:pt x="652" y="56"/>
                    </a:lnTo>
                    <a:lnTo>
                      <a:pt x="660" y="63"/>
                    </a:lnTo>
                    <a:lnTo>
                      <a:pt x="668" y="70"/>
                    </a:lnTo>
                    <a:lnTo>
                      <a:pt x="674" y="79"/>
                    </a:lnTo>
                    <a:lnTo>
                      <a:pt x="679" y="87"/>
                    </a:lnTo>
                    <a:lnTo>
                      <a:pt x="684" y="96"/>
                    </a:lnTo>
                    <a:lnTo>
                      <a:pt x="688" y="106"/>
                    </a:lnTo>
                    <a:lnTo>
                      <a:pt x="690" y="115"/>
                    </a:lnTo>
                    <a:lnTo>
                      <a:pt x="692" y="126"/>
                    </a:lnTo>
                    <a:lnTo>
                      <a:pt x="692" y="136"/>
                    </a:lnTo>
                    <a:lnTo>
                      <a:pt x="692" y="145"/>
                    </a:lnTo>
                    <a:lnTo>
                      <a:pt x="690" y="156"/>
                    </a:lnTo>
                    <a:lnTo>
                      <a:pt x="688" y="166"/>
                    </a:lnTo>
                    <a:lnTo>
                      <a:pt x="684" y="176"/>
                    </a:lnTo>
                    <a:lnTo>
                      <a:pt x="679" y="184"/>
                    </a:lnTo>
                    <a:lnTo>
                      <a:pt x="674" y="193"/>
                    </a:lnTo>
                    <a:lnTo>
                      <a:pt x="668" y="201"/>
                    </a:lnTo>
                    <a:lnTo>
                      <a:pt x="660" y="209"/>
                    </a:lnTo>
                    <a:lnTo>
                      <a:pt x="652" y="216"/>
                    </a:lnTo>
                    <a:lnTo>
                      <a:pt x="645" y="222"/>
                    </a:lnTo>
                    <a:lnTo>
                      <a:pt x="635" y="228"/>
                    </a:lnTo>
                    <a:lnTo>
                      <a:pt x="627" y="233"/>
                    </a:lnTo>
                    <a:lnTo>
                      <a:pt x="617" y="236"/>
                    </a:lnTo>
                    <a:lnTo>
                      <a:pt x="607" y="239"/>
                    </a:lnTo>
                    <a:lnTo>
                      <a:pt x="598" y="241"/>
                    </a:lnTo>
                    <a:lnTo>
                      <a:pt x="587" y="241"/>
                    </a:lnTo>
                    <a:lnTo>
                      <a:pt x="587" y="241"/>
                    </a:lnTo>
                    <a:close/>
                    <a:moveTo>
                      <a:pt x="572" y="874"/>
                    </a:moveTo>
                    <a:lnTo>
                      <a:pt x="150" y="874"/>
                    </a:lnTo>
                    <a:lnTo>
                      <a:pt x="150" y="271"/>
                    </a:lnTo>
                    <a:lnTo>
                      <a:pt x="572" y="271"/>
                    </a:lnTo>
                    <a:lnTo>
                      <a:pt x="572" y="874"/>
                    </a:lnTo>
                    <a:close/>
                    <a:moveTo>
                      <a:pt x="150" y="240"/>
                    </a:moveTo>
                    <a:lnTo>
                      <a:pt x="150" y="181"/>
                    </a:lnTo>
                    <a:lnTo>
                      <a:pt x="217" y="181"/>
                    </a:lnTo>
                    <a:lnTo>
                      <a:pt x="211" y="192"/>
                    </a:lnTo>
                    <a:lnTo>
                      <a:pt x="206" y="201"/>
                    </a:lnTo>
                    <a:lnTo>
                      <a:pt x="199" y="211"/>
                    </a:lnTo>
                    <a:lnTo>
                      <a:pt x="191" y="220"/>
                    </a:lnTo>
                    <a:lnTo>
                      <a:pt x="182" y="226"/>
                    </a:lnTo>
                    <a:lnTo>
                      <a:pt x="172" y="233"/>
                    </a:lnTo>
                    <a:lnTo>
                      <a:pt x="161" y="237"/>
                    </a:lnTo>
                    <a:lnTo>
                      <a:pt x="150" y="240"/>
                    </a:lnTo>
                    <a:lnTo>
                      <a:pt x="150" y="240"/>
                    </a:lnTo>
                    <a:close/>
                    <a:moveTo>
                      <a:pt x="30" y="604"/>
                    </a:moveTo>
                    <a:lnTo>
                      <a:pt x="30" y="136"/>
                    </a:lnTo>
                    <a:lnTo>
                      <a:pt x="30" y="125"/>
                    </a:lnTo>
                    <a:lnTo>
                      <a:pt x="32" y="115"/>
                    </a:lnTo>
                    <a:lnTo>
                      <a:pt x="34" y="105"/>
                    </a:lnTo>
                    <a:lnTo>
                      <a:pt x="37" y="96"/>
                    </a:lnTo>
                    <a:lnTo>
                      <a:pt x="42" y="86"/>
                    </a:lnTo>
                    <a:lnTo>
                      <a:pt x="47" y="78"/>
                    </a:lnTo>
                    <a:lnTo>
                      <a:pt x="52" y="69"/>
                    </a:lnTo>
                    <a:lnTo>
                      <a:pt x="59" y="62"/>
                    </a:lnTo>
                    <a:lnTo>
                      <a:pt x="66" y="55"/>
                    </a:lnTo>
                    <a:lnTo>
                      <a:pt x="74" y="49"/>
                    </a:lnTo>
                    <a:lnTo>
                      <a:pt x="82" y="43"/>
                    </a:lnTo>
                    <a:lnTo>
                      <a:pt x="91" y="39"/>
                    </a:lnTo>
                    <a:lnTo>
                      <a:pt x="100" y="35"/>
                    </a:lnTo>
                    <a:lnTo>
                      <a:pt x="109" y="33"/>
                    </a:lnTo>
                    <a:lnTo>
                      <a:pt x="119" y="30"/>
                    </a:lnTo>
                    <a:lnTo>
                      <a:pt x="129" y="30"/>
                    </a:lnTo>
                    <a:lnTo>
                      <a:pt x="138" y="30"/>
                    </a:lnTo>
                    <a:lnTo>
                      <a:pt x="148" y="33"/>
                    </a:lnTo>
                    <a:lnTo>
                      <a:pt x="157" y="35"/>
                    </a:lnTo>
                    <a:lnTo>
                      <a:pt x="165" y="39"/>
                    </a:lnTo>
                    <a:lnTo>
                      <a:pt x="174" y="43"/>
                    </a:lnTo>
                    <a:lnTo>
                      <a:pt x="182" y="49"/>
                    </a:lnTo>
                    <a:lnTo>
                      <a:pt x="190" y="55"/>
                    </a:lnTo>
                    <a:lnTo>
                      <a:pt x="196" y="62"/>
                    </a:lnTo>
                    <a:lnTo>
                      <a:pt x="203" y="69"/>
                    </a:lnTo>
                    <a:lnTo>
                      <a:pt x="208" y="78"/>
                    </a:lnTo>
                    <a:lnTo>
                      <a:pt x="214" y="86"/>
                    </a:lnTo>
                    <a:lnTo>
                      <a:pt x="218" y="95"/>
                    </a:lnTo>
                    <a:lnTo>
                      <a:pt x="221" y="105"/>
                    </a:lnTo>
                    <a:lnTo>
                      <a:pt x="223" y="115"/>
                    </a:lnTo>
                    <a:lnTo>
                      <a:pt x="224" y="125"/>
                    </a:lnTo>
                    <a:lnTo>
                      <a:pt x="225" y="136"/>
                    </a:lnTo>
                    <a:lnTo>
                      <a:pt x="225" y="143"/>
                    </a:lnTo>
                    <a:lnTo>
                      <a:pt x="224" y="151"/>
                    </a:lnTo>
                    <a:lnTo>
                      <a:pt x="135" y="151"/>
                    </a:lnTo>
                    <a:lnTo>
                      <a:pt x="132" y="151"/>
                    </a:lnTo>
                    <a:lnTo>
                      <a:pt x="129" y="152"/>
                    </a:lnTo>
                    <a:lnTo>
                      <a:pt x="126" y="153"/>
                    </a:lnTo>
                    <a:lnTo>
                      <a:pt x="124" y="155"/>
                    </a:lnTo>
                    <a:lnTo>
                      <a:pt x="122" y="157"/>
                    </a:lnTo>
                    <a:lnTo>
                      <a:pt x="121" y="160"/>
                    </a:lnTo>
                    <a:lnTo>
                      <a:pt x="120" y="163"/>
                    </a:lnTo>
                    <a:lnTo>
                      <a:pt x="120" y="166"/>
                    </a:lnTo>
                    <a:lnTo>
                      <a:pt x="120" y="256"/>
                    </a:lnTo>
                    <a:lnTo>
                      <a:pt x="120" y="604"/>
                    </a:lnTo>
                    <a:lnTo>
                      <a:pt x="30" y="604"/>
                    </a:lnTo>
                    <a:close/>
                    <a:moveTo>
                      <a:pt x="722" y="136"/>
                    </a:moveTo>
                    <a:lnTo>
                      <a:pt x="722" y="123"/>
                    </a:lnTo>
                    <a:lnTo>
                      <a:pt x="720" y="110"/>
                    </a:lnTo>
                    <a:lnTo>
                      <a:pt x="717" y="97"/>
                    </a:lnTo>
                    <a:lnTo>
                      <a:pt x="712" y="84"/>
                    </a:lnTo>
                    <a:lnTo>
                      <a:pt x="706" y="72"/>
                    </a:lnTo>
                    <a:lnTo>
                      <a:pt x="699" y="62"/>
                    </a:lnTo>
                    <a:lnTo>
                      <a:pt x="691" y="51"/>
                    </a:lnTo>
                    <a:lnTo>
                      <a:pt x="682" y="41"/>
                    </a:lnTo>
                    <a:lnTo>
                      <a:pt x="672" y="33"/>
                    </a:lnTo>
                    <a:lnTo>
                      <a:pt x="661" y="24"/>
                    </a:lnTo>
                    <a:lnTo>
                      <a:pt x="650" y="17"/>
                    </a:lnTo>
                    <a:lnTo>
                      <a:pt x="638" y="11"/>
                    </a:lnTo>
                    <a:lnTo>
                      <a:pt x="626" y="7"/>
                    </a:lnTo>
                    <a:lnTo>
                      <a:pt x="614" y="3"/>
                    </a:lnTo>
                    <a:lnTo>
                      <a:pt x="601" y="1"/>
                    </a:lnTo>
                    <a:lnTo>
                      <a:pt x="587" y="0"/>
                    </a:lnTo>
                    <a:lnTo>
                      <a:pt x="135" y="0"/>
                    </a:lnTo>
                    <a:lnTo>
                      <a:pt x="134" y="0"/>
                    </a:lnTo>
                    <a:lnTo>
                      <a:pt x="133" y="0"/>
                    </a:lnTo>
                    <a:lnTo>
                      <a:pt x="131" y="0"/>
                    </a:lnTo>
                    <a:lnTo>
                      <a:pt x="129" y="0"/>
                    </a:lnTo>
                    <a:lnTo>
                      <a:pt x="116" y="1"/>
                    </a:lnTo>
                    <a:lnTo>
                      <a:pt x="103" y="2"/>
                    </a:lnTo>
                    <a:lnTo>
                      <a:pt x="90" y="7"/>
                    </a:lnTo>
                    <a:lnTo>
                      <a:pt x="78" y="11"/>
                    </a:lnTo>
                    <a:lnTo>
                      <a:pt x="67" y="16"/>
                    </a:lnTo>
                    <a:lnTo>
                      <a:pt x="57" y="24"/>
                    </a:lnTo>
                    <a:lnTo>
                      <a:pt x="47" y="31"/>
                    </a:lnTo>
                    <a:lnTo>
                      <a:pt x="37" y="40"/>
                    </a:lnTo>
                    <a:lnTo>
                      <a:pt x="29" y="50"/>
                    </a:lnTo>
                    <a:lnTo>
                      <a:pt x="21" y="60"/>
                    </a:lnTo>
                    <a:lnTo>
                      <a:pt x="15" y="71"/>
                    </a:lnTo>
                    <a:lnTo>
                      <a:pt x="9" y="83"/>
                    </a:lnTo>
                    <a:lnTo>
                      <a:pt x="5" y="96"/>
                    </a:lnTo>
                    <a:lnTo>
                      <a:pt x="2" y="109"/>
                    </a:lnTo>
                    <a:lnTo>
                      <a:pt x="0" y="122"/>
                    </a:lnTo>
                    <a:lnTo>
                      <a:pt x="0" y="136"/>
                    </a:lnTo>
                    <a:lnTo>
                      <a:pt x="0" y="619"/>
                    </a:lnTo>
                    <a:lnTo>
                      <a:pt x="0" y="621"/>
                    </a:lnTo>
                    <a:lnTo>
                      <a:pt x="1" y="624"/>
                    </a:lnTo>
                    <a:lnTo>
                      <a:pt x="2" y="626"/>
                    </a:lnTo>
                    <a:lnTo>
                      <a:pt x="4" y="629"/>
                    </a:lnTo>
                    <a:lnTo>
                      <a:pt x="6" y="630"/>
                    </a:lnTo>
                    <a:lnTo>
                      <a:pt x="8" y="633"/>
                    </a:lnTo>
                    <a:lnTo>
                      <a:pt x="11" y="633"/>
                    </a:lnTo>
                    <a:lnTo>
                      <a:pt x="15" y="634"/>
                    </a:lnTo>
                    <a:lnTo>
                      <a:pt x="120" y="634"/>
                    </a:lnTo>
                    <a:lnTo>
                      <a:pt x="120" y="890"/>
                    </a:lnTo>
                    <a:lnTo>
                      <a:pt x="120" y="893"/>
                    </a:lnTo>
                    <a:lnTo>
                      <a:pt x="121" y="895"/>
                    </a:lnTo>
                    <a:lnTo>
                      <a:pt x="122" y="898"/>
                    </a:lnTo>
                    <a:lnTo>
                      <a:pt x="124" y="900"/>
                    </a:lnTo>
                    <a:lnTo>
                      <a:pt x="126" y="902"/>
                    </a:lnTo>
                    <a:lnTo>
                      <a:pt x="129" y="904"/>
                    </a:lnTo>
                    <a:lnTo>
                      <a:pt x="132" y="905"/>
                    </a:lnTo>
                    <a:lnTo>
                      <a:pt x="135" y="905"/>
                    </a:lnTo>
                    <a:lnTo>
                      <a:pt x="587" y="905"/>
                    </a:lnTo>
                    <a:lnTo>
                      <a:pt x="590" y="905"/>
                    </a:lnTo>
                    <a:lnTo>
                      <a:pt x="593" y="904"/>
                    </a:lnTo>
                    <a:lnTo>
                      <a:pt x="595" y="902"/>
                    </a:lnTo>
                    <a:lnTo>
                      <a:pt x="598" y="900"/>
                    </a:lnTo>
                    <a:lnTo>
                      <a:pt x="600" y="898"/>
                    </a:lnTo>
                    <a:lnTo>
                      <a:pt x="601" y="895"/>
                    </a:lnTo>
                    <a:lnTo>
                      <a:pt x="602" y="893"/>
                    </a:lnTo>
                    <a:lnTo>
                      <a:pt x="602" y="890"/>
                    </a:lnTo>
                    <a:lnTo>
                      <a:pt x="602" y="270"/>
                    </a:lnTo>
                    <a:lnTo>
                      <a:pt x="615" y="268"/>
                    </a:lnTo>
                    <a:lnTo>
                      <a:pt x="626" y="265"/>
                    </a:lnTo>
                    <a:lnTo>
                      <a:pt x="637" y="260"/>
                    </a:lnTo>
                    <a:lnTo>
                      <a:pt x="648" y="255"/>
                    </a:lnTo>
                    <a:lnTo>
                      <a:pt x="659" y="249"/>
                    </a:lnTo>
                    <a:lnTo>
                      <a:pt x="669" y="241"/>
                    </a:lnTo>
                    <a:lnTo>
                      <a:pt x="678" y="234"/>
                    </a:lnTo>
                    <a:lnTo>
                      <a:pt x="687" y="225"/>
                    </a:lnTo>
                    <a:lnTo>
                      <a:pt x="694" y="215"/>
                    </a:lnTo>
                    <a:lnTo>
                      <a:pt x="702" y="206"/>
                    </a:lnTo>
                    <a:lnTo>
                      <a:pt x="708" y="195"/>
                    </a:lnTo>
                    <a:lnTo>
                      <a:pt x="713" y="183"/>
                    </a:lnTo>
                    <a:lnTo>
                      <a:pt x="717" y="172"/>
                    </a:lnTo>
                    <a:lnTo>
                      <a:pt x="720" y="160"/>
                    </a:lnTo>
                    <a:lnTo>
                      <a:pt x="722" y="148"/>
                    </a:lnTo>
                    <a:lnTo>
                      <a:pt x="722" y="136"/>
                    </a:lnTo>
                    <a:lnTo>
                      <a:pt x="722" y="13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74" name="Freeform 51">
                <a:extLst>
                  <a:ext uri="{FF2B5EF4-FFF2-40B4-BE49-F238E27FC236}">
                    <a16:creationId xmlns="" xmlns:a16="http://schemas.microsoft.com/office/drawing/2014/main" id="{0A28C600-6BE1-4B46-A3CC-15B624BC46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5363" y="2051050"/>
                <a:ext cx="57150" cy="9525"/>
              </a:xfrm>
              <a:custGeom>
                <a:avLst/>
                <a:gdLst>
                  <a:gd name="T0" fmla="*/ 15 w 181"/>
                  <a:gd name="T1" fmla="*/ 30 h 30"/>
                  <a:gd name="T2" fmla="*/ 166 w 181"/>
                  <a:gd name="T3" fmla="*/ 30 h 30"/>
                  <a:gd name="T4" fmla="*/ 169 w 181"/>
                  <a:gd name="T5" fmla="*/ 30 h 30"/>
                  <a:gd name="T6" fmla="*/ 172 w 181"/>
                  <a:gd name="T7" fmla="*/ 29 h 30"/>
                  <a:gd name="T8" fmla="*/ 174 w 181"/>
                  <a:gd name="T9" fmla="*/ 28 h 30"/>
                  <a:gd name="T10" fmla="*/ 176 w 181"/>
                  <a:gd name="T11" fmla="*/ 25 h 30"/>
                  <a:gd name="T12" fmla="*/ 178 w 181"/>
                  <a:gd name="T13" fmla="*/ 23 h 30"/>
                  <a:gd name="T14" fmla="*/ 180 w 181"/>
                  <a:gd name="T15" fmla="*/ 21 h 30"/>
                  <a:gd name="T16" fmla="*/ 181 w 181"/>
                  <a:gd name="T17" fmla="*/ 18 h 30"/>
                  <a:gd name="T18" fmla="*/ 181 w 181"/>
                  <a:gd name="T19" fmla="*/ 15 h 30"/>
                  <a:gd name="T20" fmla="*/ 181 w 181"/>
                  <a:gd name="T21" fmla="*/ 13 h 30"/>
                  <a:gd name="T22" fmla="*/ 180 w 181"/>
                  <a:gd name="T23" fmla="*/ 9 h 30"/>
                  <a:gd name="T24" fmla="*/ 178 w 181"/>
                  <a:gd name="T25" fmla="*/ 7 h 30"/>
                  <a:gd name="T26" fmla="*/ 176 w 181"/>
                  <a:gd name="T27" fmla="*/ 4 h 30"/>
                  <a:gd name="T28" fmla="*/ 174 w 181"/>
                  <a:gd name="T29" fmla="*/ 3 h 30"/>
                  <a:gd name="T30" fmla="*/ 172 w 181"/>
                  <a:gd name="T31" fmla="*/ 1 h 30"/>
                  <a:gd name="T32" fmla="*/ 169 w 181"/>
                  <a:gd name="T33" fmla="*/ 1 h 30"/>
                  <a:gd name="T34" fmla="*/ 166 w 181"/>
                  <a:gd name="T35" fmla="*/ 0 h 30"/>
                  <a:gd name="T36" fmla="*/ 15 w 181"/>
                  <a:gd name="T37" fmla="*/ 0 h 30"/>
                  <a:gd name="T38" fmla="*/ 12 w 181"/>
                  <a:gd name="T39" fmla="*/ 1 h 30"/>
                  <a:gd name="T40" fmla="*/ 10 w 181"/>
                  <a:gd name="T41" fmla="*/ 1 h 30"/>
                  <a:gd name="T42" fmla="*/ 6 w 181"/>
                  <a:gd name="T43" fmla="*/ 3 h 30"/>
                  <a:gd name="T44" fmla="*/ 4 w 181"/>
                  <a:gd name="T45" fmla="*/ 4 h 30"/>
                  <a:gd name="T46" fmla="*/ 2 w 181"/>
                  <a:gd name="T47" fmla="*/ 7 h 30"/>
                  <a:gd name="T48" fmla="*/ 1 w 181"/>
                  <a:gd name="T49" fmla="*/ 9 h 30"/>
                  <a:gd name="T50" fmla="*/ 0 w 181"/>
                  <a:gd name="T51" fmla="*/ 13 h 30"/>
                  <a:gd name="T52" fmla="*/ 0 w 181"/>
                  <a:gd name="T53" fmla="*/ 15 h 30"/>
                  <a:gd name="T54" fmla="*/ 0 w 181"/>
                  <a:gd name="T55" fmla="*/ 18 h 30"/>
                  <a:gd name="T56" fmla="*/ 1 w 181"/>
                  <a:gd name="T57" fmla="*/ 21 h 30"/>
                  <a:gd name="T58" fmla="*/ 2 w 181"/>
                  <a:gd name="T59" fmla="*/ 23 h 30"/>
                  <a:gd name="T60" fmla="*/ 4 w 181"/>
                  <a:gd name="T61" fmla="*/ 25 h 30"/>
                  <a:gd name="T62" fmla="*/ 6 w 181"/>
                  <a:gd name="T63" fmla="*/ 28 h 30"/>
                  <a:gd name="T64" fmla="*/ 10 w 181"/>
                  <a:gd name="T65" fmla="*/ 29 h 30"/>
                  <a:gd name="T66" fmla="*/ 12 w 181"/>
                  <a:gd name="T67" fmla="*/ 30 h 30"/>
                  <a:gd name="T68" fmla="*/ 15 w 181"/>
                  <a:gd name="T69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81" h="30">
                    <a:moveTo>
                      <a:pt x="15" y="30"/>
                    </a:moveTo>
                    <a:lnTo>
                      <a:pt x="166" y="30"/>
                    </a:lnTo>
                    <a:lnTo>
                      <a:pt x="169" y="30"/>
                    </a:lnTo>
                    <a:lnTo>
                      <a:pt x="172" y="29"/>
                    </a:lnTo>
                    <a:lnTo>
                      <a:pt x="174" y="28"/>
                    </a:lnTo>
                    <a:lnTo>
                      <a:pt x="176" y="25"/>
                    </a:lnTo>
                    <a:lnTo>
                      <a:pt x="178" y="23"/>
                    </a:lnTo>
                    <a:lnTo>
                      <a:pt x="180" y="21"/>
                    </a:lnTo>
                    <a:lnTo>
                      <a:pt x="181" y="18"/>
                    </a:lnTo>
                    <a:lnTo>
                      <a:pt x="181" y="15"/>
                    </a:lnTo>
                    <a:lnTo>
                      <a:pt x="181" y="13"/>
                    </a:lnTo>
                    <a:lnTo>
                      <a:pt x="180" y="9"/>
                    </a:lnTo>
                    <a:lnTo>
                      <a:pt x="178" y="7"/>
                    </a:lnTo>
                    <a:lnTo>
                      <a:pt x="176" y="4"/>
                    </a:lnTo>
                    <a:lnTo>
                      <a:pt x="174" y="3"/>
                    </a:lnTo>
                    <a:lnTo>
                      <a:pt x="172" y="1"/>
                    </a:lnTo>
                    <a:lnTo>
                      <a:pt x="169" y="1"/>
                    </a:lnTo>
                    <a:lnTo>
                      <a:pt x="166" y="0"/>
                    </a:lnTo>
                    <a:lnTo>
                      <a:pt x="15" y="0"/>
                    </a:lnTo>
                    <a:lnTo>
                      <a:pt x="12" y="1"/>
                    </a:lnTo>
                    <a:lnTo>
                      <a:pt x="10" y="1"/>
                    </a:lnTo>
                    <a:lnTo>
                      <a:pt x="6" y="3"/>
                    </a:lnTo>
                    <a:lnTo>
                      <a:pt x="4" y="4"/>
                    </a:lnTo>
                    <a:lnTo>
                      <a:pt x="2" y="7"/>
                    </a:lnTo>
                    <a:lnTo>
                      <a:pt x="1" y="9"/>
                    </a:lnTo>
                    <a:lnTo>
                      <a:pt x="0" y="13"/>
                    </a:lnTo>
                    <a:lnTo>
                      <a:pt x="0" y="15"/>
                    </a:lnTo>
                    <a:lnTo>
                      <a:pt x="0" y="18"/>
                    </a:lnTo>
                    <a:lnTo>
                      <a:pt x="1" y="21"/>
                    </a:lnTo>
                    <a:lnTo>
                      <a:pt x="2" y="23"/>
                    </a:lnTo>
                    <a:lnTo>
                      <a:pt x="4" y="25"/>
                    </a:lnTo>
                    <a:lnTo>
                      <a:pt x="6" y="28"/>
                    </a:lnTo>
                    <a:lnTo>
                      <a:pt x="10" y="29"/>
                    </a:lnTo>
                    <a:lnTo>
                      <a:pt x="12" y="30"/>
                    </a:lnTo>
                    <a:lnTo>
                      <a:pt x="15" y="3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75" name="Freeform 52">
                <a:extLst>
                  <a:ext uri="{FF2B5EF4-FFF2-40B4-BE49-F238E27FC236}">
                    <a16:creationId xmlns="" xmlns:a16="http://schemas.microsoft.com/office/drawing/2014/main" id="{7D964592-E06B-41DF-8BB2-8D9DAB4D2D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5363" y="2098675"/>
                <a:ext cx="57150" cy="9525"/>
              </a:xfrm>
              <a:custGeom>
                <a:avLst/>
                <a:gdLst>
                  <a:gd name="T0" fmla="*/ 15 w 181"/>
                  <a:gd name="T1" fmla="*/ 31 h 31"/>
                  <a:gd name="T2" fmla="*/ 166 w 181"/>
                  <a:gd name="T3" fmla="*/ 31 h 31"/>
                  <a:gd name="T4" fmla="*/ 169 w 181"/>
                  <a:gd name="T5" fmla="*/ 30 h 31"/>
                  <a:gd name="T6" fmla="*/ 172 w 181"/>
                  <a:gd name="T7" fmla="*/ 30 h 31"/>
                  <a:gd name="T8" fmla="*/ 174 w 181"/>
                  <a:gd name="T9" fmla="*/ 28 h 31"/>
                  <a:gd name="T10" fmla="*/ 176 w 181"/>
                  <a:gd name="T11" fmla="*/ 27 h 31"/>
                  <a:gd name="T12" fmla="*/ 178 w 181"/>
                  <a:gd name="T13" fmla="*/ 24 h 31"/>
                  <a:gd name="T14" fmla="*/ 180 w 181"/>
                  <a:gd name="T15" fmla="*/ 22 h 31"/>
                  <a:gd name="T16" fmla="*/ 181 w 181"/>
                  <a:gd name="T17" fmla="*/ 19 h 31"/>
                  <a:gd name="T18" fmla="*/ 181 w 181"/>
                  <a:gd name="T19" fmla="*/ 16 h 31"/>
                  <a:gd name="T20" fmla="*/ 181 w 181"/>
                  <a:gd name="T21" fmla="*/ 13 h 31"/>
                  <a:gd name="T22" fmla="*/ 180 w 181"/>
                  <a:gd name="T23" fmla="*/ 10 h 31"/>
                  <a:gd name="T24" fmla="*/ 178 w 181"/>
                  <a:gd name="T25" fmla="*/ 8 h 31"/>
                  <a:gd name="T26" fmla="*/ 176 w 181"/>
                  <a:gd name="T27" fmla="*/ 6 h 31"/>
                  <a:gd name="T28" fmla="*/ 174 w 181"/>
                  <a:gd name="T29" fmla="*/ 3 h 31"/>
                  <a:gd name="T30" fmla="*/ 172 w 181"/>
                  <a:gd name="T31" fmla="*/ 2 h 31"/>
                  <a:gd name="T32" fmla="*/ 169 w 181"/>
                  <a:gd name="T33" fmla="*/ 1 h 31"/>
                  <a:gd name="T34" fmla="*/ 166 w 181"/>
                  <a:gd name="T35" fmla="*/ 1 h 31"/>
                  <a:gd name="T36" fmla="*/ 15 w 181"/>
                  <a:gd name="T37" fmla="*/ 0 h 31"/>
                  <a:gd name="T38" fmla="*/ 12 w 181"/>
                  <a:gd name="T39" fmla="*/ 1 h 31"/>
                  <a:gd name="T40" fmla="*/ 10 w 181"/>
                  <a:gd name="T41" fmla="*/ 2 h 31"/>
                  <a:gd name="T42" fmla="*/ 6 w 181"/>
                  <a:gd name="T43" fmla="*/ 3 h 31"/>
                  <a:gd name="T44" fmla="*/ 4 w 181"/>
                  <a:gd name="T45" fmla="*/ 6 h 31"/>
                  <a:gd name="T46" fmla="*/ 2 w 181"/>
                  <a:gd name="T47" fmla="*/ 8 h 31"/>
                  <a:gd name="T48" fmla="*/ 1 w 181"/>
                  <a:gd name="T49" fmla="*/ 10 h 31"/>
                  <a:gd name="T50" fmla="*/ 0 w 181"/>
                  <a:gd name="T51" fmla="*/ 13 h 31"/>
                  <a:gd name="T52" fmla="*/ 0 w 181"/>
                  <a:gd name="T53" fmla="*/ 16 h 31"/>
                  <a:gd name="T54" fmla="*/ 0 w 181"/>
                  <a:gd name="T55" fmla="*/ 19 h 31"/>
                  <a:gd name="T56" fmla="*/ 1 w 181"/>
                  <a:gd name="T57" fmla="*/ 22 h 31"/>
                  <a:gd name="T58" fmla="*/ 2 w 181"/>
                  <a:gd name="T59" fmla="*/ 24 h 31"/>
                  <a:gd name="T60" fmla="*/ 4 w 181"/>
                  <a:gd name="T61" fmla="*/ 27 h 31"/>
                  <a:gd name="T62" fmla="*/ 6 w 181"/>
                  <a:gd name="T63" fmla="*/ 28 h 31"/>
                  <a:gd name="T64" fmla="*/ 10 w 181"/>
                  <a:gd name="T65" fmla="*/ 30 h 31"/>
                  <a:gd name="T66" fmla="*/ 12 w 181"/>
                  <a:gd name="T67" fmla="*/ 30 h 31"/>
                  <a:gd name="T68" fmla="*/ 15 w 181"/>
                  <a:gd name="T69" fmla="*/ 3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81" h="31">
                    <a:moveTo>
                      <a:pt x="15" y="31"/>
                    </a:moveTo>
                    <a:lnTo>
                      <a:pt x="166" y="31"/>
                    </a:lnTo>
                    <a:lnTo>
                      <a:pt x="169" y="30"/>
                    </a:lnTo>
                    <a:lnTo>
                      <a:pt x="172" y="30"/>
                    </a:lnTo>
                    <a:lnTo>
                      <a:pt x="174" y="28"/>
                    </a:lnTo>
                    <a:lnTo>
                      <a:pt x="176" y="27"/>
                    </a:lnTo>
                    <a:lnTo>
                      <a:pt x="178" y="24"/>
                    </a:lnTo>
                    <a:lnTo>
                      <a:pt x="180" y="22"/>
                    </a:lnTo>
                    <a:lnTo>
                      <a:pt x="181" y="19"/>
                    </a:lnTo>
                    <a:lnTo>
                      <a:pt x="181" y="16"/>
                    </a:lnTo>
                    <a:lnTo>
                      <a:pt x="181" y="13"/>
                    </a:lnTo>
                    <a:lnTo>
                      <a:pt x="180" y="10"/>
                    </a:lnTo>
                    <a:lnTo>
                      <a:pt x="178" y="8"/>
                    </a:lnTo>
                    <a:lnTo>
                      <a:pt x="176" y="6"/>
                    </a:lnTo>
                    <a:lnTo>
                      <a:pt x="174" y="3"/>
                    </a:lnTo>
                    <a:lnTo>
                      <a:pt x="172" y="2"/>
                    </a:lnTo>
                    <a:lnTo>
                      <a:pt x="169" y="1"/>
                    </a:lnTo>
                    <a:lnTo>
                      <a:pt x="166" y="1"/>
                    </a:lnTo>
                    <a:lnTo>
                      <a:pt x="15" y="0"/>
                    </a:lnTo>
                    <a:lnTo>
                      <a:pt x="12" y="1"/>
                    </a:lnTo>
                    <a:lnTo>
                      <a:pt x="10" y="2"/>
                    </a:lnTo>
                    <a:lnTo>
                      <a:pt x="6" y="3"/>
                    </a:lnTo>
                    <a:lnTo>
                      <a:pt x="4" y="6"/>
                    </a:lnTo>
                    <a:lnTo>
                      <a:pt x="2" y="8"/>
                    </a:lnTo>
                    <a:lnTo>
                      <a:pt x="1" y="10"/>
                    </a:lnTo>
                    <a:lnTo>
                      <a:pt x="0" y="13"/>
                    </a:lnTo>
                    <a:lnTo>
                      <a:pt x="0" y="16"/>
                    </a:lnTo>
                    <a:lnTo>
                      <a:pt x="0" y="19"/>
                    </a:lnTo>
                    <a:lnTo>
                      <a:pt x="1" y="22"/>
                    </a:lnTo>
                    <a:lnTo>
                      <a:pt x="2" y="24"/>
                    </a:lnTo>
                    <a:lnTo>
                      <a:pt x="4" y="27"/>
                    </a:lnTo>
                    <a:lnTo>
                      <a:pt x="6" y="28"/>
                    </a:lnTo>
                    <a:lnTo>
                      <a:pt x="10" y="30"/>
                    </a:lnTo>
                    <a:lnTo>
                      <a:pt x="12" y="30"/>
                    </a:lnTo>
                    <a:lnTo>
                      <a:pt x="15" y="3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76" name="Freeform 53">
                <a:extLst>
                  <a:ext uri="{FF2B5EF4-FFF2-40B4-BE49-F238E27FC236}">
                    <a16:creationId xmlns="" xmlns:a16="http://schemas.microsoft.com/office/drawing/2014/main" id="{A3C098C2-63DC-42AB-8BE4-B307406B53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5363" y="2146300"/>
                <a:ext cx="57150" cy="9525"/>
              </a:xfrm>
              <a:custGeom>
                <a:avLst/>
                <a:gdLst>
                  <a:gd name="T0" fmla="*/ 15 w 181"/>
                  <a:gd name="T1" fmla="*/ 30 h 30"/>
                  <a:gd name="T2" fmla="*/ 166 w 181"/>
                  <a:gd name="T3" fmla="*/ 30 h 30"/>
                  <a:gd name="T4" fmla="*/ 169 w 181"/>
                  <a:gd name="T5" fmla="*/ 30 h 30"/>
                  <a:gd name="T6" fmla="*/ 172 w 181"/>
                  <a:gd name="T7" fmla="*/ 29 h 30"/>
                  <a:gd name="T8" fmla="*/ 174 w 181"/>
                  <a:gd name="T9" fmla="*/ 27 h 30"/>
                  <a:gd name="T10" fmla="*/ 176 w 181"/>
                  <a:gd name="T11" fmla="*/ 26 h 30"/>
                  <a:gd name="T12" fmla="*/ 178 w 181"/>
                  <a:gd name="T13" fmla="*/ 23 h 30"/>
                  <a:gd name="T14" fmla="*/ 180 w 181"/>
                  <a:gd name="T15" fmla="*/ 20 h 30"/>
                  <a:gd name="T16" fmla="*/ 181 w 181"/>
                  <a:gd name="T17" fmla="*/ 18 h 30"/>
                  <a:gd name="T18" fmla="*/ 181 w 181"/>
                  <a:gd name="T19" fmla="*/ 15 h 30"/>
                  <a:gd name="T20" fmla="*/ 181 w 181"/>
                  <a:gd name="T21" fmla="*/ 12 h 30"/>
                  <a:gd name="T22" fmla="*/ 180 w 181"/>
                  <a:gd name="T23" fmla="*/ 8 h 30"/>
                  <a:gd name="T24" fmla="*/ 178 w 181"/>
                  <a:gd name="T25" fmla="*/ 6 h 30"/>
                  <a:gd name="T26" fmla="*/ 176 w 181"/>
                  <a:gd name="T27" fmla="*/ 4 h 30"/>
                  <a:gd name="T28" fmla="*/ 174 w 181"/>
                  <a:gd name="T29" fmla="*/ 2 h 30"/>
                  <a:gd name="T30" fmla="*/ 172 w 181"/>
                  <a:gd name="T31" fmla="*/ 1 h 30"/>
                  <a:gd name="T32" fmla="*/ 169 w 181"/>
                  <a:gd name="T33" fmla="*/ 0 h 30"/>
                  <a:gd name="T34" fmla="*/ 166 w 181"/>
                  <a:gd name="T35" fmla="*/ 0 h 30"/>
                  <a:gd name="T36" fmla="*/ 15 w 181"/>
                  <a:gd name="T37" fmla="*/ 0 h 30"/>
                  <a:gd name="T38" fmla="*/ 12 w 181"/>
                  <a:gd name="T39" fmla="*/ 0 h 30"/>
                  <a:gd name="T40" fmla="*/ 10 w 181"/>
                  <a:gd name="T41" fmla="*/ 1 h 30"/>
                  <a:gd name="T42" fmla="*/ 6 w 181"/>
                  <a:gd name="T43" fmla="*/ 2 h 30"/>
                  <a:gd name="T44" fmla="*/ 4 w 181"/>
                  <a:gd name="T45" fmla="*/ 4 h 30"/>
                  <a:gd name="T46" fmla="*/ 2 w 181"/>
                  <a:gd name="T47" fmla="*/ 6 h 30"/>
                  <a:gd name="T48" fmla="*/ 1 w 181"/>
                  <a:gd name="T49" fmla="*/ 8 h 30"/>
                  <a:gd name="T50" fmla="*/ 0 w 181"/>
                  <a:gd name="T51" fmla="*/ 12 h 30"/>
                  <a:gd name="T52" fmla="*/ 0 w 181"/>
                  <a:gd name="T53" fmla="*/ 15 h 30"/>
                  <a:gd name="T54" fmla="*/ 0 w 181"/>
                  <a:gd name="T55" fmla="*/ 18 h 30"/>
                  <a:gd name="T56" fmla="*/ 1 w 181"/>
                  <a:gd name="T57" fmla="*/ 20 h 30"/>
                  <a:gd name="T58" fmla="*/ 2 w 181"/>
                  <a:gd name="T59" fmla="*/ 23 h 30"/>
                  <a:gd name="T60" fmla="*/ 4 w 181"/>
                  <a:gd name="T61" fmla="*/ 26 h 30"/>
                  <a:gd name="T62" fmla="*/ 6 w 181"/>
                  <a:gd name="T63" fmla="*/ 27 h 30"/>
                  <a:gd name="T64" fmla="*/ 10 w 181"/>
                  <a:gd name="T65" fmla="*/ 29 h 30"/>
                  <a:gd name="T66" fmla="*/ 12 w 181"/>
                  <a:gd name="T67" fmla="*/ 30 h 30"/>
                  <a:gd name="T68" fmla="*/ 15 w 181"/>
                  <a:gd name="T69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81" h="30">
                    <a:moveTo>
                      <a:pt x="15" y="30"/>
                    </a:moveTo>
                    <a:lnTo>
                      <a:pt x="166" y="30"/>
                    </a:lnTo>
                    <a:lnTo>
                      <a:pt x="169" y="30"/>
                    </a:lnTo>
                    <a:lnTo>
                      <a:pt x="172" y="29"/>
                    </a:lnTo>
                    <a:lnTo>
                      <a:pt x="174" y="27"/>
                    </a:lnTo>
                    <a:lnTo>
                      <a:pt x="176" y="26"/>
                    </a:lnTo>
                    <a:lnTo>
                      <a:pt x="178" y="23"/>
                    </a:lnTo>
                    <a:lnTo>
                      <a:pt x="180" y="20"/>
                    </a:lnTo>
                    <a:lnTo>
                      <a:pt x="181" y="18"/>
                    </a:lnTo>
                    <a:lnTo>
                      <a:pt x="181" y="15"/>
                    </a:lnTo>
                    <a:lnTo>
                      <a:pt x="181" y="12"/>
                    </a:lnTo>
                    <a:lnTo>
                      <a:pt x="180" y="8"/>
                    </a:lnTo>
                    <a:lnTo>
                      <a:pt x="178" y="6"/>
                    </a:lnTo>
                    <a:lnTo>
                      <a:pt x="176" y="4"/>
                    </a:lnTo>
                    <a:lnTo>
                      <a:pt x="174" y="2"/>
                    </a:lnTo>
                    <a:lnTo>
                      <a:pt x="172" y="1"/>
                    </a:lnTo>
                    <a:lnTo>
                      <a:pt x="169" y="0"/>
                    </a:lnTo>
                    <a:lnTo>
                      <a:pt x="166" y="0"/>
                    </a:lnTo>
                    <a:lnTo>
                      <a:pt x="15" y="0"/>
                    </a:lnTo>
                    <a:lnTo>
                      <a:pt x="12" y="0"/>
                    </a:lnTo>
                    <a:lnTo>
                      <a:pt x="10" y="1"/>
                    </a:lnTo>
                    <a:lnTo>
                      <a:pt x="6" y="2"/>
                    </a:lnTo>
                    <a:lnTo>
                      <a:pt x="4" y="4"/>
                    </a:lnTo>
                    <a:lnTo>
                      <a:pt x="2" y="6"/>
                    </a:lnTo>
                    <a:lnTo>
                      <a:pt x="1" y="8"/>
                    </a:lnTo>
                    <a:lnTo>
                      <a:pt x="0" y="12"/>
                    </a:lnTo>
                    <a:lnTo>
                      <a:pt x="0" y="15"/>
                    </a:lnTo>
                    <a:lnTo>
                      <a:pt x="0" y="18"/>
                    </a:lnTo>
                    <a:lnTo>
                      <a:pt x="1" y="20"/>
                    </a:lnTo>
                    <a:lnTo>
                      <a:pt x="2" y="23"/>
                    </a:lnTo>
                    <a:lnTo>
                      <a:pt x="4" y="26"/>
                    </a:lnTo>
                    <a:lnTo>
                      <a:pt x="6" y="27"/>
                    </a:lnTo>
                    <a:lnTo>
                      <a:pt x="10" y="29"/>
                    </a:lnTo>
                    <a:lnTo>
                      <a:pt x="12" y="30"/>
                    </a:lnTo>
                    <a:lnTo>
                      <a:pt x="15" y="3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77" name="Freeform 54">
                <a:extLst>
                  <a:ext uri="{FF2B5EF4-FFF2-40B4-BE49-F238E27FC236}">
                    <a16:creationId xmlns="" xmlns:a16="http://schemas.microsoft.com/office/drawing/2014/main" id="{40AE1AD9-59CD-45A7-BA9C-EB2A5957B0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7738" y="2022475"/>
                <a:ext cx="38100" cy="33338"/>
              </a:xfrm>
              <a:custGeom>
                <a:avLst/>
                <a:gdLst>
                  <a:gd name="T0" fmla="*/ 20 w 121"/>
                  <a:gd name="T1" fmla="*/ 101 h 106"/>
                  <a:gd name="T2" fmla="*/ 22 w 121"/>
                  <a:gd name="T3" fmla="*/ 104 h 106"/>
                  <a:gd name="T4" fmla="*/ 25 w 121"/>
                  <a:gd name="T5" fmla="*/ 105 h 106"/>
                  <a:gd name="T6" fmla="*/ 27 w 121"/>
                  <a:gd name="T7" fmla="*/ 106 h 106"/>
                  <a:gd name="T8" fmla="*/ 30 w 121"/>
                  <a:gd name="T9" fmla="*/ 106 h 106"/>
                  <a:gd name="T10" fmla="*/ 36 w 121"/>
                  <a:gd name="T11" fmla="*/ 105 h 106"/>
                  <a:gd name="T12" fmla="*/ 41 w 121"/>
                  <a:gd name="T13" fmla="*/ 101 h 106"/>
                  <a:gd name="T14" fmla="*/ 116 w 121"/>
                  <a:gd name="T15" fmla="*/ 26 h 106"/>
                  <a:gd name="T16" fmla="*/ 119 w 121"/>
                  <a:gd name="T17" fmla="*/ 24 h 106"/>
                  <a:gd name="T18" fmla="*/ 120 w 121"/>
                  <a:gd name="T19" fmla="*/ 21 h 106"/>
                  <a:gd name="T20" fmla="*/ 121 w 121"/>
                  <a:gd name="T21" fmla="*/ 19 h 106"/>
                  <a:gd name="T22" fmla="*/ 121 w 121"/>
                  <a:gd name="T23" fmla="*/ 15 h 106"/>
                  <a:gd name="T24" fmla="*/ 121 w 121"/>
                  <a:gd name="T25" fmla="*/ 13 h 106"/>
                  <a:gd name="T26" fmla="*/ 120 w 121"/>
                  <a:gd name="T27" fmla="*/ 10 h 106"/>
                  <a:gd name="T28" fmla="*/ 119 w 121"/>
                  <a:gd name="T29" fmla="*/ 8 h 106"/>
                  <a:gd name="T30" fmla="*/ 116 w 121"/>
                  <a:gd name="T31" fmla="*/ 5 h 106"/>
                  <a:gd name="T32" fmla="*/ 114 w 121"/>
                  <a:gd name="T33" fmla="*/ 4 h 106"/>
                  <a:gd name="T34" fmla="*/ 111 w 121"/>
                  <a:gd name="T35" fmla="*/ 1 h 106"/>
                  <a:gd name="T36" fmla="*/ 109 w 121"/>
                  <a:gd name="T37" fmla="*/ 0 h 106"/>
                  <a:gd name="T38" fmla="*/ 106 w 121"/>
                  <a:gd name="T39" fmla="*/ 0 h 106"/>
                  <a:gd name="T40" fmla="*/ 103 w 121"/>
                  <a:gd name="T41" fmla="*/ 0 h 106"/>
                  <a:gd name="T42" fmla="*/ 100 w 121"/>
                  <a:gd name="T43" fmla="*/ 1 h 106"/>
                  <a:gd name="T44" fmla="*/ 97 w 121"/>
                  <a:gd name="T45" fmla="*/ 4 h 106"/>
                  <a:gd name="T46" fmla="*/ 95 w 121"/>
                  <a:gd name="T47" fmla="*/ 5 h 106"/>
                  <a:gd name="T48" fmla="*/ 30 w 121"/>
                  <a:gd name="T49" fmla="*/ 69 h 106"/>
                  <a:gd name="T50" fmla="*/ 26 w 121"/>
                  <a:gd name="T51" fmla="*/ 65 h 106"/>
                  <a:gd name="T52" fmla="*/ 24 w 121"/>
                  <a:gd name="T53" fmla="*/ 64 h 106"/>
                  <a:gd name="T54" fmla="*/ 21 w 121"/>
                  <a:gd name="T55" fmla="*/ 62 h 106"/>
                  <a:gd name="T56" fmla="*/ 18 w 121"/>
                  <a:gd name="T57" fmla="*/ 62 h 106"/>
                  <a:gd name="T58" fmla="*/ 15 w 121"/>
                  <a:gd name="T59" fmla="*/ 61 h 106"/>
                  <a:gd name="T60" fmla="*/ 12 w 121"/>
                  <a:gd name="T61" fmla="*/ 62 h 106"/>
                  <a:gd name="T62" fmla="*/ 10 w 121"/>
                  <a:gd name="T63" fmla="*/ 62 h 106"/>
                  <a:gd name="T64" fmla="*/ 7 w 121"/>
                  <a:gd name="T65" fmla="*/ 64 h 106"/>
                  <a:gd name="T66" fmla="*/ 5 w 121"/>
                  <a:gd name="T67" fmla="*/ 65 h 106"/>
                  <a:gd name="T68" fmla="*/ 2 w 121"/>
                  <a:gd name="T69" fmla="*/ 68 h 106"/>
                  <a:gd name="T70" fmla="*/ 1 w 121"/>
                  <a:gd name="T71" fmla="*/ 70 h 106"/>
                  <a:gd name="T72" fmla="*/ 0 w 121"/>
                  <a:gd name="T73" fmla="*/ 73 h 106"/>
                  <a:gd name="T74" fmla="*/ 0 w 121"/>
                  <a:gd name="T75" fmla="*/ 76 h 106"/>
                  <a:gd name="T76" fmla="*/ 0 w 121"/>
                  <a:gd name="T77" fmla="*/ 79 h 106"/>
                  <a:gd name="T78" fmla="*/ 1 w 121"/>
                  <a:gd name="T79" fmla="*/ 82 h 106"/>
                  <a:gd name="T80" fmla="*/ 2 w 121"/>
                  <a:gd name="T81" fmla="*/ 84 h 106"/>
                  <a:gd name="T82" fmla="*/ 5 w 121"/>
                  <a:gd name="T83" fmla="*/ 86 h 106"/>
                  <a:gd name="T84" fmla="*/ 20 w 121"/>
                  <a:gd name="T85" fmla="*/ 101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21" h="106">
                    <a:moveTo>
                      <a:pt x="20" y="101"/>
                    </a:moveTo>
                    <a:lnTo>
                      <a:pt x="22" y="104"/>
                    </a:lnTo>
                    <a:lnTo>
                      <a:pt x="25" y="105"/>
                    </a:lnTo>
                    <a:lnTo>
                      <a:pt x="27" y="106"/>
                    </a:lnTo>
                    <a:lnTo>
                      <a:pt x="30" y="106"/>
                    </a:lnTo>
                    <a:lnTo>
                      <a:pt x="36" y="105"/>
                    </a:lnTo>
                    <a:lnTo>
                      <a:pt x="41" y="101"/>
                    </a:lnTo>
                    <a:lnTo>
                      <a:pt x="116" y="26"/>
                    </a:lnTo>
                    <a:lnTo>
                      <a:pt x="119" y="24"/>
                    </a:lnTo>
                    <a:lnTo>
                      <a:pt x="120" y="21"/>
                    </a:lnTo>
                    <a:lnTo>
                      <a:pt x="121" y="19"/>
                    </a:lnTo>
                    <a:lnTo>
                      <a:pt x="121" y="15"/>
                    </a:lnTo>
                    <a:lnTo>
                      <a:pt x="121" y="13"/>
                    </a:lnTo>
                    <a:lnTo>
                      <a:pt x="120" y="10"/>
                    </a:lnTo>
                    <a:lnTo>
                      <a:pt x="119" y="8"/>
                    </a:lnTo>
                    <a:lnTo>
                      <a:pt x="116" y="5"/>
                    </a:lnTo>
                    <a:lnTo>
                      <a:pt x="114" y="4"/>
                    </a:lnTo>
                    <a:lnTo>
                      <a:pt x="111" y="1"/>
                    </a:lnTo>
                    <a:lnTo>
                      <a:pt x="109" y="0"/>
                    </a:lnTo>
                    <a:lnTo>
                      <a:pt x="106" y="0"/>
                    </a:lnTo>
                    <a:lnTo>
                      <a:pt x="103" y="0"/>
                    </a:lnTo>
                    <a:lnTo>
                      <a:pt x="100" y="1"/>
                    </a:lnTo>
                    <a:lnTo>
                      <a:pt x="97" y="4"/>
                    </a:lnTo>
                    <a:lnTo>
                      <a:pt x="95" y="5"/>
                    </a:lnTo>
                    <a:lnTo>
                      <a:pt x="30" y="69"/>
                    </a:lnTo>
                    <a:lnTo>
                      <a:pt x="26" y="65"/>
                    </a:lnTo>
                    <a:lnTo>
                      <a:pt x="24" y="64"/>
                    </a:lnTo>
                    <a:lnTo>
                      <a:pt x="21" y="62"/>
                    </a:lnTo>
                    <a:lnTo>
                      <a:pt x="18" y="62"/>
                    </a:lnTo>
                    <a:lnTo>
                      <a:pt x="15" y="61"/>
                    </a:lnTo>
                    <a:lnTo>
                      <a:pt x="12" y="62"/>
                    </a:lnTo>
                    <a:lnTo>
                      <a:pt x="10" y="62"/>
                    </a:lnTo>
                    <a:lnTo>
                      <a:pt x="7" y="64"/>
                    </a:lnTo>
                    <a:lnTo>
                      <a:pt x="5" y="65"/>
                    </a:lnTo>
                    <a:lnTo>
                      <a:pt x="2" y="68"/>
                    </a:lnTo>
                    <a:lnTo>
                      <a:pt x="1" y="70"/>
                    </a:lnTo>
                    <a:lnTo>
                      <a:pt x="0" y="73"/>
                    </a:lnTo>
                    <a:lnTo>
                      <a:pt x="0" y="76"/>
                    </a:lnTo>
                    <a:lnTo>
                      <a:pt x="0" y="79"/>
                    </a:lnTo>
                    <a:lnTo>
                      <a:pt x="1" y="82"/>
                    </a:lnTo>
                    <a:lnTo>
                      <a:pt x="2" y="84"/>
                    </a:lnTo>
                    <a:lnTo>
                      <a:pt x="5" y="86"/>
                    </a:lnTo>
                    <a:lnTo>
                      <a:pt x="20" y="1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78" name="Freeform 55">
                <a:extLst>
                  <a:ext uri="{FF2B5EF4-FFF2-40B4-BE49-F238E27FC236}">
                    <a16:creationId xmlns="" xmlns:a16="http://schemas.microsoft.com/office/drawing/2014/main" id="{F5CD6EA5-995A-49F3-B4E8-0E77911E32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7738" y="2070100"/>
                <a:ext cx="38100" cy="33338"/>
              </a:xfrm>
              <a:custGeom>
                <a:avLst/>
                <a:gdLst>
                  <a:gd name="T0" fmla="*/ 20 w 121"/>
                  <a:gd name="T1" fmla="*/ 101 h 106"/>
                  <a:gd name="T2" fmla="*/ 22 w 121"/>
                  <a:gd name="T3" fmla="*/ 103 h 106"/>
                  <a:gd name="T4" fmla="*/ 25 w 121"/>
                  <a:gd name="T5" fmla="*/ 105 h 106"/>
                  <a:gd name="T6" fmla="*/ 27 w 121"/>
                  <a:gd name="T7" fmla="*/ 105 h 106"/>
                  <a:gd name="T8" fmla="*/ 30 w 121"/>
                  <a:gd name="T9" fmla="*/ 106 h 106"/>
                  <a:gd name="T10" fmla="*/ 34 w 121"/>
                  <a:gd name="T11" fmla="*/ 105 h 106"/>
                  <a:gd name="T12" fmla="*/ 36 w 121"/>
                  <a:gd name="T13" fmla="*/ 105 h 106"/>
                  <a:gd name="T14" fmla="*/ 39 w 121"/>
                  <a:gd name="T15" fmla="*/ 103 h 106"/>
                  <a:gd name="T16" fmla="*/ 41 w 121"/>
                  <a:gd name="T17" fmla="*/ 102 h 106"/>
                  <a:gd name="T18" fmla="*/ 116 w 121"/>
                  <a:gd name="T19" fmla="*/ 26 h 106"/>
                  <a:gd name="T20" fmla="*/ 119 w 121"/>
                  <a:gd name="T21" fmla="*/ 24 h 106"/>
                  <a:gd name="T22" fmla="*/ 120 w 121"/>
                  <a:gd name="T23" fmla="*/ 21 h 106"/>
                  <a:gd name="T24" fmla="*/ 121 w 121"/>
                  <a:gd name="T25" fmla="*/ 18 h 106"/>
                  <a:gd name="T26" fmla="*/ 121 w 121"/>
                  <a:gd name="T27" fmla="*/ 15 h 106"/>
                  <a:gd name="T28" fmla="*/ 121 w 121"/>
                  <a:gd name="T29" fmla="*/ 13 h 106"/>
                  <a:gd name="T30" fmla="*/ 120 w 121"/>
                  <a:gd name="T31" fmla="*/ 10 h 106"/>
                  <a:gd name="T32" fmla="*/ 119 w 121"/>
                  <a:gd name="T33" fmla="*/ 7 h 106"/>
                  <a:gd name="T34" fmla="*/ 116 w 121"/>
                  <a:gd name="T35" fmla="*/ 5 h 106"/>
                  <a:gd name="T36" fmla="*/ 114 w 121"/>
                  <a:gd name="T37" fmla="*/ 3 h 106"/>
                  <a:gd name="T38" fmla="*/ 111 w 121"/>
                  <a:gd name="T39" fmla="*/ 1 h 106"/>
                  <a:gd name="T40" fmla="*/ 109 w 121"/>
                  <a:gd name="T41" fmla="*/ 1 h 106"/>
                  <a:gd name="T42" fmla="*/ 106 w 121"/>
                  <a:gd name="T43" fmla="*/ 0 h 106"/>
                  <a:gd name="T44" fmla="*/ 103 w 121"/>
                  <a:gd name="T45" fmla="*/ 1 h 106"/>
                  <a:gd name="T46" fmla="*/ 100 w 121"/>
                  <a:gd name="T47" fmla="*/ 1 h 106"/>
                  <a:gd name="T48" fmla="*/ 97 w 121"/>
                  <a:gd name="T49" fmla="*/ 3 h 106"/>
                  <a:gd name="T50" fmla="*/ 95 w 121"/>
                  <a:gd name="T51" fmla="*/ 5 h 106"/>
                  <a:gd name="T52" fmla="*/ 30 w 121"/>
                  <a:gd name="T53" fmla="*/ 70 h 106"/>
                  <a:gd name="T54" fmla="*/ 26 w 121"/>
                  <a:gd name="T55" fmla="*/ 65 h 106"/>
                  <a:gd name="T56" fmla="*/ 24 w 121"/>
                  <a:gd name="T57" fmla="*/ 63 h 106"/>
                  <a:gd name="T58" fmla="*/ 21 w 121"/>
                  <a:gd name="T59" fmla="*/ 61 h 106"/>
                  <a:gd name="T60" fmla="*/ 18 w 121"/>
                  <a:gd name="T61" fmla="*/ 61 h 106"/>
                  <a:gd name="T62" fmla="*/ 15 w 121"/>
                  <a:gd name="T63" fmla="*/ 60 h 106"/>
                  <a:gd name="T64" fmla="*/ 12 w 121"/>
                  <a:gd name="T65" fmla="*/ 61 h 106"/>
                  <a:gd name="T66" fmla="*/ 10 w 121"/>
                  <a:gd name="T67" fmla="*/ 62 h 106"/>
                  <a:gd name="T68" fmla="*/ 7 w 121"/>
                  <a:gd name="T69" fmla="*/ 63 h 106"/>
                  <a:gd name="T70" fmla="*/ 5 w 121"/>
                  <a:gd name="T71" fmla="*/ 65 h 106"/>
                  <a:gd name="T72" fmla="*/ 2 w 121"/>
                  <a:gd name="T73" fmla="*/ 68 h 106"/>
                  <a:gd name="T74" fmla="*/ 1 w 121"/>
                  <a:gd name="T75" fmla="*/ 70 h 106"/>
                  <a:gd name="T76" fmla="*/ 0 w 121"/>
                  <a:gd name="T77" fmla="*/ 73 h 106"/>
                  <a:gd name="T78" fmla="*/ 0 w 121"/>
                  <a:gd name="T79" fmla="*/ 76 h 106"/>
                  <a:gd name="T80" fmla="*/ 0 w 121"/>
                  <a:gd name="T81" fmla="*/ 78 h 106"/>
                  <a:gd name="T82" fmla="*/ 1 w 121"/>
                  <a:gd name="T83" fmla="*/ 82 h 106"/>
                  <a:gd name="T84" fmla="*/ 2 w 121"/>
                  <a:gd name="T85" fmla="*/ 84 h 106"/>
                  <a:gd name="T86" fmla="*/ 5 w 121"/>
                  <a:gd name="T87" fmla="*/ 87 h 106"/>
                  <a:gd name="T88" fmla="*/ 20 w 121"/>
                  <a:gd name="T89" fmla="*/ 101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21" h="106">
                    <a:moveTo>
                      <a:pt x="20" y="101"/>
                    </a:moveTo>
                    <a:lnTo>
                      <a:pt x="22" y="103"/>
                    </a:lnTo>
                    <a:lnTo>
                      <a:pt x="25" y="105"/>
                    </a:lnTo>
                    <a:lnTo>
                      <a:pt x="27" y="105"/>
                    </a:lnTo>
                    <a:lnTo>
                      <a:pt x="30" y="106"/>
                    </a:lnTo>
                    <a:lnTo>
                      <a:pt x="34" y="105"/>
                    </a:lnTo>
                    <a:lnTo>
                      <a:pt x="36" y="105"/>
                    </a:lnTo>
                    <a:lnTo>
                      <a:pt x="39" y="103"/>
                    </a:lnTo>
                    <a:lnTo>
                      <a:pt x="41" y="102"/>
                    </a:lnTo>
                    <a:lnTo>
                      <a:pt x="116" y="26"/>
                    </a:lnTo>
                    <a:lnTo>
                      <a:pt x="119" y="24"/>
                    </a:lnTo>
                    <a:lnTo>
                      <a:pt x="120" y="21"/>
                    </a:lnTo>
                    <a:lnTo>
                      <a:pt x="121" y="18"/>
                    </a:lnTo>
                    <a:lnTo>
                      <a:pt x="121" y="15"/>
                    </a:lnTo>
                    <a:lnTo>
                      <a:pt x="121" y="13"/>
                    </a:lnTo>
                    <a:lnTo>
                      <a:pt x="120" y="10"/>
                    </a:lnTo>
                    <a:lnTo>
                      <a:pt x="119" y="7"/>
                    </a:lnTo>
                    <a:lnTo>
                      <a:pt x="116" y="5"/>
                    </a:lnTo>
                    <a:lnTo>
                      <a:pt x="114" y="3"/>
                    </a:lnTo>
                    <a:lnTo>
                      <a:pt x="111" y="1"/>
                    </a:lnTo>
                    <a:lnTo>
                      <a:pt x="109" y="1"/>
                    </a:lnTo>
                    <a:lnTo>
                      <a:pt x="106" y="0"/>
                    </a:lnTo>
                    <a:lnTo>
                      <a:pt x="103" y="1"/>
                    </a:lnTo>
                    <a:lnTo>
                      <a:pt x="100" y="1"/>
                    </a:lnTo>
                    <a:lnTo>
                      <a:pt x="97" y="3"/>
                    </a:lnTo>
                    <a:lnTo>
                      <a:pt x="95" y="5"/>
                    </a:lnTo>
                    <a:lnTo>
                      <a:pt x="30" y="70"/>
                    </a:lnTo>
                    <a:lnTo>
                      <a:pt x="26" y="65"/>
                    </a:lnTo>
                    <a:lnTo>
                      <a:pt x="24" y="63"/>
                    </a:lnTo>
                    <a:lnTo>
                      <a:pt x="21" y="61"/>
                    </a:lnTo>
                    <a:lnTo>
                      <a:pt x="18" y="61"/>
                    </a:lnTo>
                    <a:lnTo>
                      <a:pt x="15" y="60"/>
                    </a:lnTo>
                    <a:lnTo>
                      <a:pt x="12" y="61"/>
                    </a:lnTo>
                    <a:lnTo>
                      <a:pt x="10" y="62"/>
                    </a:lnTo>
                    <a:lnTo>
                      <a:pt x="7" y="63"/>
                    </a:lnTo>
                    <a:lnTo>
                      <a:pt x="5" y="65"/>
                    </a:lnTo>
                    <a:lnTo>
                      <a:pt x="2" y="68"/>
                    </a:lnTo>
                    <a:lnTo>
                      <a:pt x="1" y="70"/>
                    </a:lnTo>
                    <a:lnTo>
                      <a:pt x="0" y="73"/>
                    </a:lnTo>
                    <a:lnTo>
                      <a:pt x="0" y="76"/>
                    </a:lnTo>
                    <a:lnTo>
                      <a:pt x="0" y="78"/>
                    </a:lnTo>
                    <a:lnTo>
                      <a:pt x="1" y="82"/>
                    </a:lnTo>
                    <a:lnTo>
                      <a:pt x="2" y="84"/>
                    </a:lnTo>
                    <a:lnTo>
                      <a:pt x="5" y="87"/>
                    </a:lnTo>
                    <a:lnTo>
                      <a:pt x="20" y="1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79" name="Freeform 56">
                <a:extLst>
                  <a:ext uri="{FF2B5EF4-FFF2-40B4-BE49-F238E27FC236}">
                    <a16:creationId xmlns="" xmlns:a16="http://schemas.microsoft.com/office/drawing/2014/main" id="{27AD0D74-8CD2-414C-8099-CFA50A6E94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04900" y="1993900"/>
                <a:ext cx="68263" cy="219075"/>
              </a:xfrm>
              <a:custGeom>
                <a:avLst/>
                <a:gdLst>
                  <a:gd name="T0" fmla="*/ 120 w 212"/>
                  <a:gd name="T1" fmla="*/ 659 h 694"/>
                  <a:gd name="T2" fmla="*/ 99 w 212"/>
                  <a:gd name="T3" fmla="*/ 643 h 694"/>
                  <a:gd name="T4" fmla="*/ 92 w 212"/>
                  <a:gd name="T5" fmla="*/ 618 h 694"/>
                  <a:gd name="T6" fmla="*/ 181 w 212"/>
                  <a:gd name="T7" fmla="*/ 616 h 694"/>
                  <a:gd name="T8" fmla="*/ 167 w 212"/>
                  <a:gd name="T9" fmla="*/ 647 h 694"/>
                  <a:gd name="T10" fmla="*/ 144 w 212"/>
                  <a:gd name="T11" fmla="*/ 662 h 694"/>
                  <a:gd name="T12" fmla="*/ 145 w 212"/>
                  <a:gd name="T13" fmla="*/ 31 h 694"/>
                  <a:gd name="T14" fmla="*/ 168 w 212"/>
                  <a:gd name="T15" fmla="*/ 43 h 694"/>
                  <a:gd name="T16" fmla="*/ 181 w 212"/>
                  <a:gd name="T17" fmla="*/ 57 h 694"/>
                  <a:gd name="T18" fmla="*/ 92 w 212"/>
                  <a:gd name="T19" fmla="*/ 331 h 694"/>
                  <a:gd name="T20" fmla="*/ 95 w 212"/>
                  <a:gd name="T21" fmla="*/ 53 h 694"/>
                  <a:gd name="T22" fmla="*/ 112 w 212"/>
                  <a:gd name="T23" fmla="*/ 38 h 694"/>
                  <a:gd name="T24" fmla="*/ 137 w 212"/>
                  <a:gd name="T25" fmla="*/ 30 h 694"/>
                  <a:gd name="T26" fmla="*/ 182 w 212"/>
                  <a:gd name="T27" fmla="*/ 362 h 694"/>
                  <a:gd name="T28" fmla="*/ 92 w 212"/>
                  <a:gd name="T29" fmla="*/ 362 h 694"/>
                  <a:gd name="T30" fmla="*/ 113 w 212"/>
                  <a:gd name="T31" fmla="*/ 4 h 694"/>
                  <a:gd name="T32" fmla="*/ 84 w 212"/>
                  <a:gd name="T33" fmla="*/ 22 h 694"/>
                  <a:gd name="T34" fmla="*/ 65 w 212"/>
                  <a:gd name="T35" fmla="*/ 46 h 694"/>
                  <a:gd name="T36" fmla="*/ 36 w 212"/>
                  <a:gd name="T37" fmla="*/ 55 h 694"/>
                  <a:gd name="T38" fmla="*/ 21 w 212"/>
                  <a:gd name="T39" fmla="*/ 67 h 694"/>
                  <a:gd name="T40" fmla="*/ 9 w 212"/>
                  <a:gd name="T41" fmla="*/ 82 h 694"/>
                  <a:gd name="T42" fmla="*/ 2 w 212"/>
                  <a:gd name="T43" fmla="*/ 103 h 694"/>
                  <a:gd name="T44" fmla="*/ 0 w 212"/>
                  <a:gd name="T45" fmla="*/ 394 h 694"/>
                  <a:gd name="T46" fmla="*/ 3 w 212"/>
                  <a:gd name="T47" fmla="*/ 402 h 694"/>
                  <a:gd name="T48" fmla="*/ 10 w 212"/>
                  <a:gd name="T49" fmla="*/ 408 h 694"/>
                  <a:gd name="T50" fmla="*/ 19 w 212"/>
                  <a:gd name="T51" fmla="*/ 409 h 694"/>
                  <a:gd name="T52" fmla="*/ 26 w 212"/>
                  <a:gd name="T53" fmla="*/ 404 h 694"/>
                  <a:gd name="T54" fmla="*/ 30 w 212"/>
                  <a:gd name="T55" fmla="*/ 397 h 694"/>
                  <a:gd name="T56" fmla="*/ 31 w 212"/>
                  <a:gd name="T57" fmla="*/ 111 h 694"/>
                  <a:gd name="T58" fmla="*/ 40 w 212"/>
                  <a:gd name="T59" fmla="*/ 89 h 694"/>
                  <a:gd name="T60" fmla="*/ 55 w 212"/>
                  <a:gd name="T61" fmla="*/ 79 h 694"/>
                  <a:gd name="T62" fmla="*/ 62 w 212"/>
                  <a:gd name="T63" fmla="*/ 626 h 694"/>
                  <a:gd name="T64" fmla="*/ 67 w 212"/>
                  <a:gd name="T65" fmla="*/ 647 h 694"/>
                  <a:gd name="T66" fmla="*/ 79 w 212"/>
                  <a:gd name="T67" fmla="*/ 666 h 694"/>
                  <a:gd name="T68" fmla="*/ 95 w 212"/>
                  <a:gd name="T69" fmla="*/ 681 h 694"/>
                  <a:gd name="T70" fmla="*/ 114 w 212"/>
                  <a:gd name="T71" fmla="*/ 690 h 694"/>
                  <a:gd name="T72" fmla="*/ 137 w 212"/>
                  <a:gd name="T73" fmla="*/ 694 h 694"/>
                  <a:gd name="T74" fmla="*/ 157 w 212"/>
                  <a:gd name="T75" fmla="*/ 690 h 694"/>
                  <a:gd name="T76" fmla="*/ 177 w 212"/>
                  <a:gd name="T77" fmla="*/ 680 h 694"/>
                  <a:gd name="T78" fmla="*/ 193 w 212"/>
                  <a:gd name="T79" fmla="*/ 663 h 694"/>
                  <a:gd name="T80" fmla="*/ 206 w 212"/>
                  <a:gd name="T81" fmla="*/ 641 h 694"/>
                  <a:gd name="T82" fmla="*/ 211 w 212"/>
                  <a:gd name="T83" fmla="*/ 613 h 694"/>
                  <a:gd name="T84" fmla="*/ 211 w 212"/>
                  <a:gd name="T85" fmla="*/ 56 h 694"/>
                  <a:gd name="T86" fmla="*/ 206 w 212"/>
                  <a:gd name="T87" fmla="*/ 41 h 694"/>
                  <a:gd name="T88" fmla="*/ 177 w 212"/>
                  <a:gd name="T89" fmla="*/ 13 h 694"/>
                  <a:gd name="T90" fmla="*/ 151 w 212"/>
                  <a:gd name="T91" fmla="*/ 2 h 694"/>
                  <a:gd name="T92" fmla="*/ 137 w 212"/>
                  <a:gd name="T93" fmla="*/ 0 h 6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12" h="694">
                    <a:moveTo>
                      <a:pt x="137" y="663"/>
                    </a:moveTo>
                    <a:lnTo>
                      <a:pt x="128" y="662"/>
                    </a:lnTo>
                    <a:lnTo>
                      <a:pt x="120" y="659"/>
                    </a:lnTo>
                    <a:lnTo>
                      <a:pt x="112" y="655"/>
                    </a:lnTo>
                    <a:lnTo>
                      <a:pt x="105" y="650"/>
                    </a:lnTo>
                    <a:lnTo>
                      <a:pt x="99" y="643"/>
                    </a:lnTo>
                    <a:lnTo>
                      <a:pt x="95" y="636"/>
                    </a:lnTo>
                    <a:lnTo>
                      <a:pt x="92" y="627"/>
                    </a:lnTo>
                    <a:lnTo>
                      <a:pt x="92" y="618"/>
                    </a:lnTo>
                    <a:lnTo>
                      <a:pt x="92" y="603"/>
                    </a:lnTo>
                    <a:lnTo>
                      <a:pt x="182" y="603"/>
                    </a:lnTo>
                    <a:lnTo>
                      <a:pt x="181" y="616"/>
                    </a:lnTo>
                    <a:lnTo>
                      <a:pt x="178" y="628"/>
                    </a:lnTo>
                    <a:lnTo>
                      <a:pt x="173" y="639"/>
                    </a:lnTo>
                    <a:lnTo>
                      <a:pt x="167" y="647"/>
                    </a:lnTo>
                    <a:lnTo>
                      <a:pt x="161" y="654"/>
                    </a:lnTo>
                    <a:lnTo>
                      <a:pt x="153" y="659"/>
                    </a:lnTo>
                    <a:lnTo>
                      <a:pt x="144" y="662"/>
                    </a:lnTo>
                    <a:lnTo>
                      <a:pt x="137" y="663"/>
                    </a:lnTo>
                    <a:close/>
                    <a:moveTo>
                      <a:pt x="137" y="30"/>
                    </a:moveTo>
                    <a:lnTo>
                      <a:pt x="145" y="31"/>
                    </a:lnTo>
                    <a:lnTo>
                      <a:pt x="153" y="34"/>
                    </a:lnTo>
                    <a:lnTo>
                      <a:pt x="161" y="38"/>
                    </a:lnTo>
                    <a:lnTo>
                      <a:pt x="168" y="43"/>
                    </a:lnTo>
                    <a:lnTo>
                      <a:pt x="173" y="47"/>
                    </a:lnTo>
                    <a:lnTo>
                      <a:pt x="178" y="53"/>
                    </a:lnTo>
                    <a:lnTo>
                      <a:pt x="181" y="57"/>
                    </a:lnTo>
                    <a:lnTo>
                      <a:pt x="182" y="60"/>
                    </a:lnTo>
                    <a:lnTo>
                      <a:pt x="182" y="331"/>
                    </a:lnTo>
                    <a:lnTo>
                      <a:pt x="92" y="331"/>
                    </a:lnTo>
                    <a:lnTo>
                      <a:pt x="92" y="60"/>
                    </a:lnTo>
                    <a:lnTo>
                      <a:pt x="93" y="57"/>
                    </a:lnTo>
                    <a:lnTo>
                      <a:pt x="95" y="53"/>
                    </a:lnTo>
                    <a:lnTo>
                      <a:pt x="99" y="48"/>
                    </a:lnTo>
                    <a:lnTo>
                      <a:pt x="106" y="43"/>
                    </a:lnTo>
                    <a:lnTo>
                      <a:pt x="112" y="38"/>
                    </a:lnTo>
                    <a:lnTo>
                      <a:pt x="120" y="34"/>
                    </a:lnTo>
                    <a:lnTo>
                      <a:pt x="127" y="31"/>
                    </a:lnTo>
                    <a:lnTo>
                      <a:pt x="137" y="30"/>
                    </a:lnTo>
                    <a:lnTo>
                      <a:pt x="137" y="30"/>
                    </a:lnTo>
                    <a:close/>
                    <a:moveTo>
                      <a:pt x="92" y="362"/>
                    </a:moveTo>
                    <a:lnTo>
                      <a:pt x="182" y="362"/>
                    </a:lnTo>
                    <a:lnTo>
                      <a:pt x="182" y="573"/>
                    </a:lnTo>
                    <a:lnTo>
                      <a:pt x="92" y="573"/>
                    </a:lnTo>
                    <a:lnTo>
                      <a:pt x="92" y="362"/>
                    </a:lnTo>
                    <a:close/>
                    <a:moveTo>
                      <a:pt x="137" y="0"/>
                    </a:moveTo>
                    <a:lnTo>
                      <a:pt x="125" y="1"/>
                    </a:lnTo>
                    <a:lnTo>
                      <a:pt x="113" y="4"/>
                    </a:lnTo>
                    <a:lnTo>
                      <a:pt x="102" y="9"/>
                    </a:lnTo>
                    <a:lnTo>
                      <a:pt x="93" y="15"/>
                    </a:lnTo>
                    <a:lnTo>
                      <a:pt x="84" y="22"/>
                    </a:lnTo>
                    <a:lnTo>
                      <a:pt x="76" y="29"/>
                    </a:lnTo>
                    <a:lnTo>
                      <a:pt x="69" y="38"/>
                    </a:lnTo>
                    <a:lnTo>
                      <a:pt x="65" y="46"/>
                    </a:lnTo>
                    <a:lnTo>
                      <a:pt x="53" y="48"/>
                    </a:lnTo>
                    <a:lnTo>
                      <a:pt x="41" y="53"/>
                    </a:lnTo>
                    <a:lnTo>
                      <a:pt x="36" y="55"/>
                    </a:lnTo>
                    <a:lnTo>
                      <a:pt x="30" y="58"/>
                    </a:lnTo>
                    <a:lnTo>
                      <a:pt x="25" y="62"/>
                    </a:lnTo>
                    <a:lnTo>
                      <a:pt x="21" y="67"/>
                    </a:lnTo>
                    <a:lnTo>
                      <a:pt x="16" y="71"/>
                    </a:lnTo>
                    <a:lnTo>
                      <a:pt x="12" y="76"/>
                    </a:lnTo>
                    <a:lnTo>
                      <a:pt x="9" y="82"/>
                    </a:lnTo>
                    <a:lnTo>
                      <a:pt x="6" y="88"/>
                    </a:lnTo>
                    <a:lnTo>
                      <a:pt x="3" y="96"/>
                    </a:lnTo>
                    <a:lnTo>
                      <a:pt x="2" y="103"/>
                    </a:lnTo>
                    <a:lnTo>
                      <a:pt x="1" y="112"/>
                    </a:lnTo>
                    <a:lnTo>
                      <a:pt x="0" y="120"/>
                    </a:lnTo>
                    <a:lnTo>
                      <a:pt x="0" y="394"/>
                    </a:lnTo>
                    <a:lnTo>
                      <a:pt x="1" y="397"/>
                    </a:lnTo>
                    <a:lnTo>
                      <a:pt x="2" y="399"/>
                    </a:lnTo>
                    <a:lnTo>
                      <a:pt x="3" y="402"/>
                    </a:lnTo>
                    <a:lnTo>
                      <a:pt x="6" y="404"/>
                    </a:lnTo>
                    <a:lnTo>
                      <a:pt x="8" y="406"/>
                    </a:lnTo>
                    <a:lnTo>
                      <a:pt x="10" y="408"/>
                    </a:lnTo>
                    <a:lnTo>
                      <a:pt x="13" y="409"/>
                    </a:lnTo>
                    <a:lnTo>
                      <a:pt x="15" y="409"/>
                    </a:lnTo>
                    <a:lnTo>
                      <a:pt x="19" y="409"/>
                    </a:lnTo>
                    <a:lnTo>
                      <a:pt x="22" y="408"/>
                    </a:lnTo>
                    <a:lnTo>
                      <a:pt x="24" y="406"/>
                    </a:lnTo>
                    <a:lnTo>
                      <a:pt x="26" y="404"/>
                    </a:lnTo>
                    <a:lnTo>
                      <a:pt x="28" y="402"/>
                    </a:lnTo>
                    <a:lnTo>
                      <a:pt x="29" y="399"/>
                    </a:lnTo>
                    <a:lnTo>
                      <a:pt x="30" y="397"/>
                    </a:lnTo>
                    <a:lnTo>
                      <a:pt x="30" y="394"/>
                    </a:lnTo>
                    <a:lnTo>
                      <a:pt x="30" y="120"/>
                    </a:lnTo>
                    <a:lnTo>
                      <a:pt x="31" y="111"/>
                    </a:lnTo>
                    <a:lnTo>
                      <a:pt x="34" y="102"/>
                    </a:lnTo>
                    <a:lnTo>
                      <a:pt x="36" y="96"/>
                    </a:lnTo>
                    <a:lnTo>
                      <a:pt x="40" y="89"/>
                    </a:lnTo>
                    <a:lnTo>
                      <a:pt x="44" y="85"/>
                    </a:lnTo>
                    <a:lnTo>
                      <a:pt x="50" y="82"/>
                    </a:lnTo>
                    <a:lnTo>
                      <a:pt x="55" y="79"/>
                    </a:lnTo>
                    <a:lnTo>
                      <a:pt x="62" y="77"/>
                    </a:lnTo>
                    <a:lnTo>
                      <a:pt x="62" y="618"/>
                    </a:lnTo>
                    <a:lnTo>
                      <a:pt x="62" y="626"/>
                    </a:lnTo>
                    <a:lnTo>
                      <a:pt x="63" y="633"/>
                    </a:lnTo>
                    <a:lnTo>
                      <a:pt x="65" y="640"/>
                    </a:lnTo>
                    <a:lnTo>
                      <a:pt x="67" y="647"/>
                    </a:lnTo>
                    <a:lnTo>
                      <a:pt x="70" y="654"/>
                    </a:lnTo>
                    <a:lnTo>
                      <a:pt x="74" y="660"/>
                    </a:lnTo>
                    <a:lnTo>
                      <a:pt x="79" y="666"/>
                    </a:lnTo>
                    <a:lnTo>
                      <a:pt x="84" y="671"/>
                    </a:lnTo>
                    <a:lnTo>
                      <a:pt x="90" y="676"/>
                    </a:lnTo>
                    <a:lnTo>
                      <a:pt x="95" y="681"/>
                    </a:lnTo>
                    <a:lnTo>
                      <a:pt x="101" y="684"/>
                    </a:lnTo>
                    <a:lnTo>
                      <a:pt x="108" y="687"/>
                    </a:lnTo>
                    <a:lnTo>
                      <a:pt x="114" y="690"/>
                    </a:lnTo>
                    <a:lnTo>
                      <a:pt x="122" y="693"/>
                    </a:lnTo>
                    <a:lnTo>
                      <a:pt x="129" y="694"/>
                    </a:lnTo>
                    <a:lnTo>
                      <a:pt x="137" y="694"/>
                    </a:lnTo>
                    <a:lnTo>
                      <a:pt x="143" y="694"/>
                    </a:lnTo>
                    <a:lnTo>
                      <a:pt x="150" y="693"/>
                    </a:lnTo>
                    <a:lnTo>
                      <a:pt x="157" y="690"/>
                    </a:lnTo>
                    <a:lnTo>
                      <a:pt x="164" y="687"/>
                    </a:lnTo>
                    <a:lnTo>
                      <a:pt x="170" y="684"/>
                    </a:lnTo>
                    <a:lnTo>
                      <a:pt x="177" y="680"/>
                    </a:lnTo>
                    <a:lnTo>
                      <a:pt x="182" y="675"/>
                    </a:lnTo>
                    <a:lnTo>
                      <a:pt x="187" y="669"/>
                    </a:lnTo>
                    <a:lnTo>
                      <a:pt x="193" y="663"/>
                    </a:lnTo>
                    <a:lnTo>
                      <a:pt x="197" y="656"/>
                    </a:lnTo>
                    <a:lnTo>
                      <a:pt x="201" y="648"/>
                    </a:lnTo>
                    <a:lnTo>
                      <a:pt x="206" y="641"/>
                    </a:lnTo>
                    <a:lnTo>
                      <a:pt x="208" y="632"/>
                    </a:lnTo>
                    <a:lnTo>
                      <a:pt x="210" y="623"/>
                    </a:lnTo>
                    <a:lnTo>
                      <a:pt x="211" y="613"/>
                    </a:lnTo>
                    <a:lnTo>
                      <a:pt x="212" y="603"/>
                    </a:lnTo>
                    <a:lnTo>
                      <a:pt x="212" y="60"/>
                    </a:lnTo>
                    <a:lnTo>
                      <a:pt x="211" y="56"/>
                    </a:lnTo>
                    <a:lnTo>
                      <a:pt x="210" y="51"/>
                    </a:lnTo>
                    <a:lnTo>
                      <a:pt x="208" y="45"/>
                    </a:lnTo>
                    <a:lnTo>
                      <a:pt x="206" y="41"/>
                    </a:lnTo>
                    <a:lnTo>
                      <a:pt x="198" y="30"/>
                    </a:lnTo>
                    <a:lnTo>
                      <a:pt x="188" y="20"/>
                    </a:lnTo>
                    <a:lnTo>
                      <a:pt x="177" y="13"/>
                    </a:lnTo>
                    <a:lnTo>
                      <a:pt x="164" y="6"/>
                    </a:lnTo>
                    <a:lnTo>
                      <a:pt x="157" y="3"/>
                    </a:lnTo>
                    <a:lnTo>
                      <a:pt x="151" y="2"/>
                    </a:lnTo>
                    <a:lnTo>
                      <a:pt x="143" y="1"/>
                    </a:lnTo>
                    <a:lnTo>
                      <a:pt x="137" y="0"/>
                    </a:lnTo>
                    <a:lnTo>
                      <a:pt x="13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80" name="Freeform 40">
              <a:extLst>
                <a:ext uri="{FF2B5EF4-FFF2-40B4-BE49-F238E27FC236}">
                  <a16:creationId xmlns="" xmlns:a16="http://schemas.microsoft.com/office/drawing/2014/main" id="{75B77F20-769B-41B6-8A3A-A14BC8059C0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86144" y="3416152"/>
              <a:ext cx="470048" cy="470048"/>
            </a:xfrm>
            <a:custGeom>
              <a:avLst/>
              <a:gdLst>
                <a:gd name="T0" fmla="*/ 586 w 760"/>
                <a:gd name="T1" fmla="*/ 675 h 759"/>
                <a:gd name="T2" fmla="*/ 574 w 760"/>
                <a:gd name="T3" fmla="*/ 724 h 759"/>
                <a:gd name="T4" fmla="*/ 507 w 760"/>
                <a:gd name="T5" fmla="*/ 649 h 759"/>
                <a:gd name="T6" fmla="*/ 513 w 760"/>
                <a:gd name="T7" fmla="*/ 569 h 759"/>
                <a:gd name="T8" fmla="*/ 574 w 760"/>
                <a:gd name="T9" fmla="*/ 511 h 759"/>
                <a:gd name="T10" fmla="*/ 657 w 760"/>
                <a:gd name="T11" fmla="*/ 509 h 759"/>
                <a:gd name="T12" fmla="*/ 730 w 760"/>
                <a:gd name="T13" fmla="*/ 587 h 759"/>
                <a:gd name="T14" fmla="*/ 258 w 760"/>
                <a:gd name="T15" fmla="*/ 616 h 759"/>
                <a:gd name="T16" fmla="*/ 231 w 760"/>
                <a:gd name="T17" fmla="*/ 694 h 759"/>
                <a:gd name="T18" fmla="*/ 132 w 760"/>
                <a:gd name="T19" fmla="*/ 734 h 759"/>
                <a:gd name="T20" fmla="*/ 171 w 760"/>
                <a:gd name="T21" fmla="*/ 587 h 759"/>
                <a:gd name="T22" fmla="*/ 36 w 760"/>
                <a:gd name="T23" fmla="*/ 573 h 759"/>
                <a:gd name="T24" fmla="*/ 130 w 760"/>
                <a:gd name="T25" fmla="*/ 503 h 759"/>
                <a:gd name="T26" fmla="*/ 509 w 760"/>
                <a:gd name="T27" fmla="*/ 201 h 759"/>
                <a:gd name="T28" fmla="*/ 503 w 760"/>
                <a:gd name="T29" fmla="*/ 136 h 759"/>
                <a:gd name="T30" fmla="*/ 537 w 760"/>
                <a:gd name="T31" fmla="*/ 59 h 759"/>
                <a:gd name="T32" fmla="*/ 643 w 760"/>
                <a:gd name="T33" fmla="*/ 28 h 759"/>
                <a:gd name="T34" fmla="*/ 599 w 760"/>
                <a:gd name="T35" fmla="*/ 179 h 759"/>
                <a:gd name="T36" fmla="*/ 719 w 760"/>
                <a:gd name="T37" fmla="*/ 200 h 759"/>
                <a:gd name="T38" fmla="*/ 619 w 760"/>
                <a:gd name="T39" fmla="*/ 257 h 759"/>
                <a:gd name="T40" fmla="*/ 249 w 760"/>
                <a:gd name="T41" fmla="*/ 562 h 759"/>
                <a:gd name="T42" fmla="*/ 170 w 760"/>
                <a:gd name="T43" fmla="*/ 254 h 759"/>
                <a:gd name="T44" fmla="*/ 87 w 760"/>
                <a:gd name="T45" fmla="*/ 244 h 759"/>
                <a:gd name="T46" fmla="*/ 26 w 760"/>
                <a:gd name="T47" fmla="*/ 147 h 759"/>
                <a:gd name="T48" fmla="*/ 180 w 760"/>
                <a:gd name="T49" fmla="*/ 166 h 759"/>
                <a:gd name="T50" fmla="*/ 175 w 760"/>
                <a:gd name="T51" fmla="*/ 30 h 759"/>
                <a:gd name="T52" fmla="*/ 251 w 760"/>
                <a:gd name="T53" fmla="*/ 102 h 759"/>
                <a:gd name="T54" fmla="*/ 248 w 760"/>
                <a:gd name="T55" fmla="*/ 187 h 759"/>
                <a:gd name="T56" fmla="*/ 703 w 760"/>
                <a:gd name="T57" fmla="*/ 505 h 759"/>
                <a:gd name="T58" fmla="*/ 611 w 760"/>
                <a:gd name="T59" fmla="*/ 477 h 759"/>
                <a:gd name="T60" fmla="*/ 619 w 760"/>
                <a:gd name="T61" fmla="*/ 283 h 759"/>
                <a:gd name="T62" fmla="*/ 732 w 760"/>
                <a:gd name="T63" fmla="*/ 225 h 759"/>
                <a:gd name="T64" fmla="*/ 759 w 760"/>
                <a:gd name="T65" fmla="*/ 129 h 759"/>
                <a:gd name="T66" fmla="*/ 732 w 760"/>
                <a:gd name="T67" fmla="*/ 82 h 759"/>
                <a:gd name="T68" fmla="*/ 682 w 760"/>
                <a:gd name="T69" fmla="*/ 22 h 759"/>
                <a:gd name="T70" fmla="*/ 591 w 760"/>
                <a:gd name="T71" fmla="*/ 3 h 759"/>
                <a:gd name="T72" fmla="*/ 495 w 760"/>
                <a:gd name="T73" fmla="*/ 73 h 759"/>
                <a:gd name="T74" fmla="*/ 480 w 760"/>
                <a:gd name="T75" fmla="*/ 169 h 759"/>
                <a:gd name="T76" fmla="*/ 283 w 760"/>
                <a:gd name="T77" fmla="*/ 129 h 759"/>
                <a:gd name="T78" fmla="*/ 242 w 760"/>
                <a:gd name="T79" fmla="*/ 42 h 759"/>
                <a:gd name="T80" fmla="*/ 149 w 760"/>
                <a:gd name="T81" fmla="*/ 0 h 759"/>
                <a:gd name="T82" fmla="*/ 82 w 760"/>
                <a:gd name="T83" fmla="*/ 22 h 759"/>
                <a:gd name="T84" fmla="*/ 28 w 760"/>
                <a:gd name="T85" fmla="*/ 82 h 759"/>
                <a:gd name="T86" fmla="*/ 1 w 760"/>
                <a:gd name="T87" fmla="*/ 129 h 759"/>
                <a:gd name="T88" fmla="*/ 28 w 760"/>
                <a:gd name="T89" fmla="*/ 227 h 759"/>
                <a:gd name="T90" fmla="*/ 111 w 760"/>
                <a:gd name="T91" fmla="*/ 281 h 759"/>
                <a:gd name="T92" fmla="*/ 189 w 760"/>
                <a:gd name="T93" fmla="*/ 485 h 759"/>
                <a:gd name="T94" fmla="*/ 64 w 760"/>
                <a:gd name="T95" fmla="*/ 501 h 759"/>
                <a:gd name="T96" fmla="*/ 3 w 760"/>
                <a:gd name="T97" fmla="*/ 592 h 759"/>
                <a:gd name="T98" fmla="*/ 16 w 760"/>
                <a:gd name="T99" fmla="*/ 678 h 759"/>
                <a:gd name="T100" fmla="*/ 86 w 760"/>
                <a:gd name="T101" fmla="*/ 727 h 759"/>
                <a:gd name="T102" fmla="*/ 116 w 760"/>
                <a:gd name="T103" fmla="*/ 757 h 759"/>
                <a:gd name="T104" fmla="*/ 232 w 760"/>
                <a:gd name="T105" fmla="*/ 727 h 759"/>
                <a:gd name="T106" fmla="*/ 282 w 760"/>
                <a:gd name="T107" fmla="*/ 640 h 759"/>
                <a:gd name="T108" fmla="*/ 482 w 760"/>
                <a:gd name="T109" fmla="*/ 581 h 759"/>
                <a:gd name="T110" fmla="*/ 491 w 760"/>
                <a:gd name="T111" fmla="*/ 678 h 759"/>
                <a:gd name="T112" fmla="*/ 578 w 760"/>
                <a:gd name="T113" fmla="*/ 754 h 759"/>
                <a:gd name="T114" fmla="*/ 681 w 760"/>
                <a:gd name="T115" fmla="*/ 742 h 759"/>
                <a:gd name="T116" fmla="*/ 730 w 760"/>
                <a:gd name="T117" fmla="*/ 679 h 759"/>
                <a:gd name="T118" fmla="*/ 758 w 760"/>
                <a:gd name="T119" fmla="*/ 642 h 759"/>
                <a:gd name="T120" fmla="*/ 739 w 760"/>
                <a:gd name="T121" fmla="*/ 544 h 7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60" h="759">
                  <a:moveTo>
                    <a:pt x="731" y="642"/>
                  </a:moveTo>
                  <a:lnTo>
                    <a:pt x="685" y="591"/>
                  </a:lnTo>
                  <a:lnTo>
                    <a:pt x="681" y="588"/>
                  </a:lnTo>
                  <a:lnTo>
                    <a:pt x="676" y="586"/>
                  </a:lnTo>
                  <a:lnTo>
                    <a:pt x="599" y="586"/>
                  </a:lnTo>
                  <a:lnTo>
                    <a:pt x="594" y="587"/>
                  </a:lnTo>
                  <a:lnTo>
                    <a:pt x="590" y="590"/>
                  </a:lnTo>
                  <a:lnTo>
                    <a:pt x="588" y="594"/>
                  </a:lnTo>
                  <a:lnTo>
                    <a:pt x="586" y="598"/>
                  </a:lnTo>
                  <a:lnTo>
                    <a:pt x="586" y="675"/>
                  </a:lnTo>
                  <a:lnTo>
                    <a:pt x="586" y="678"/>
                  </a:lnTo>
                  <a:lnTo>
                    <a:pt x="588" y="680"/>
                  </a:lnTo>
                  <a:lnTo>
                    <a:pt x="589" y="683"/>
                  </a:lnTo>
                  <a:lnTo>
                    <a:pt x="591" y="685"/>
                  </a:lnTo>
                  <a:lnTo>
                    <a:pt x="643" y="732"/>
                  </a:lnTo>
                  <a:lnTo>
                    <a:pt x="629" y="734"/>
                  </a:lnTo>
                  <a:lnTo>
                    <a:pt x="615" y="734"/>
                  </a:lnTo>
                  <a:lnTo>
                    <a:pt x="600" y="733"/>
                  </a:lnTo>
                  <a:lnTo>
                    <a:pt x="586" y="729"/>
                  </a:lnTo>
                  <a:lnTo>
                    <a:pt x="574" y="724"/>
                  </a:lnTo>
                  <a:lnTo>
                    <a:pt x="561" y="718"/>
                  </a:lnTo>
                  <a:lnTo>
                    <a:pt x="548" y="710"/>
                  </a:lnTo>
                  <a:lnTo>
                    <a:pt x="537" y="700"/>
                  </a:lnTo>
                  <a:lnTo>
                    <a:pt x="531" y="694"/>
                  </a:lnTo>
                  <a:lnTo>
                    <a:pt x="525" y="688"/>
                  </a:lnTo>
                  <a:lnTo>
                    <a:pt x="521" y="680"/>
                  </a:lnTo>
                  <a:lnTo>
                    <a:pt x="517" y="673"/>
                  </a:lnTo>
                  <a:lnTo>
                    <a:pt x="512" y="665"/>
                  </a:lnTo>
                  <a:lnTo>
                    <a:pt x="509" y="657"/>
                  </a:lnTo>
                  <a:lnTo>
                    <a:pt x="507" y="649"/>
                  </a:lnTo>
                  <a:lnTo>
                    <a:pt x="505" y="640"/>
                  </a:lnTo>
                  <a:lnTo>
                    <a:pt x="504" y="633"/>
                  </a:lnTo>
                  <a:lnTo>
                    <a:pt x="504" y="624"/>
                  </a:lnTo>
                  <a:lnTo>
                    <a:pt x="503" y="616"/>
                  </a:lnTo>
                  <a:lnTo>
                    <a:pt x="504" y="607"/>
                  </a:lnTo>
                  <a:lnTo>
                    <a:pt x="505" y="598"/>
                  </a:lnTo>
                  <a:lnTo>
                    <a:pt x="507" y="590"/>
                  </a:lnTo>
                  <a:lnTo>
                    <a:pt x="509" y="581"/>
                  </a:lnTo>
                  <a:lnTo>
                    <a:pt x="512" y="573"/>
                  </a:lnTo>
                  <a:lnTo>
                    <a:pt x="513" y="569"/>
                  </a:lnTo>
                  <a:lnTo>
                    <a:pt x="513" y="566"/>
                  </a:lnTo>
                  <a:lnTo>
                    <a:pt x="512" y="562"/>
                  </a:lnTo>
                  <a:lnTo>
                    <a:pt x="509" y="559"/>
                  </a:lnTo>
                  <a:lnTo>
                    <a:pt x="399" y="448"/>
                  </a:lnTo>
                  <a:lnTo>
                    <a:pt x="449" y="399"/>
                  </a:lnTo>
                  <a:lnTo>
                    <a:pt x="560" y="509"/>
                  </a:lnTo>
                  <a:lnTo>
                    <a:pt x="563" y="511"/>
                  </a:lnTo>
                  <a:lnTo>
                    <a:pt x="566" y="513"/>
                  </a:lnTo>
                  <a:lnTo>
                    <a:pt x="570" y="513"/>
                  </a:lnTo>
                  <a:lnTo>
                    <a:pt x="574" y="511"/>
                  </a:lnTo>
                  <a:lnTo>
                    <a:pt x="582" y="508"/>
                  </a:lnTo>
                  <a:lnTo>
                    <a:pt x="591" y="506"/>
                  </a:lnTo>
                  <a:lnTo>
                    <a:pt x="598" y="505"/>
                  </a:lnTo>
                  <a:lnTo>
                    <a:pt x="607" y="503"/>
                  </a:lnTo>
                  <a:lnTo>
                    <a:pt x="615" y="503"/>
                  </a:lnTo>
                  <a:lnTo>
                    <a:pt x="624" y="503"/>
                  </a:lnTo>
                  <a:lnTo>
                    <a:pt x="633" y="504"/>
                  </a:lnTo>
                  <a:lnTo>
                    <a:pt x="641" y="505"/>
                  </a:lnTo>
                  <a:lnTo>
                    <a:pt x="649" y="507"/>
                  </a:lnTo>
                  <a:lnTo>
                    <a:pt x="657" y="509"/>
                  </a:lnTo>
                  <a:lnTo>
                    <a:pt x="665" y="513"/>
                  </a:lnTo>
                  <a:lnTo>
                    <a:pt x="672" y="516"/>
                  </a:lnTo>
                  <a:lnTo>
                    <a:pt x="680" y="520"/>
                  </a:lnTo>
                  <a:lnTo>
                    <a:pt x="687" y="525"/>
                  </a:lnTo>
                  <a:lnTo>
                    <a:pt x="694" y="531"/>
                  </a:lnTo>
                  <a:lnTo>
                    <a:pt x="700" y="537"/>
                  </a:lnTo>
                  <a:lnTo>
                    <a:pt x="711" y="548"/>
                  </a:lnTo>
                  <a:lnTo>
                    <a:pt x="719" y="560"/>
                  </a:lnTo>
                  <a:lnTo>
                    <a:pt x="725" y="573"/>
                  </a:lnTo>
                  <a:lnTo>
                    <a:pt x="730" y="587"/>
                  </a:lnTo>
                  <a:lnTo>
                    <a:pt x="734" y="600"/>
                  </a:lnTo>
                  <a:lnTo>
                    <a:pt x="735" y="615"/>
                  </a:lnTo>
                  <a:lnTo>
                    <a:pt x="735" y="628"/>
                  </a:lnTo>
                  <a:lnTo>
                    <a:pt x="731" y="642"/>
                  </a:lnTo>
                  <a:close/>
                  <a:moveTo>
                    <a:pt x="248" y="573"/>
                  </a:moveTo>
                  <a:lnTo>
                    <a:pt x="251" y="581"/>
                  </a:lnTo>
                  <a:lnTo>
                    <a:pt x="254" y="590"/>
                  </a:lnTo>
                  <a:lnTo>
                    <a:pt x="256" y="598"/>
                  </a:lnTo>
                  <a:lnTo>
                    <a:pt x="257" y="607"/>
                  </a:lnTo>
                  <a:lnTo>
                    <a:pt x="258" y="616"/>
                  </a:lnTo>
                  <a:lnTo>
                    <a:pt x="258" y="624"/>
                  </a:lnTo>
                  <a:lnTo>
                    <a:pt x="257" y="633"/>
                  </a:lnTo>
                  <a:lnTo>
                    <a:pt x="256" y="640"/>
                  </a:lnTo>
                  <a:lnTo>
                    <a:pt x="255" y="649"/>
                  </a:lnTo>
                  <a:lnTo>
                    <a:pt x="251" y="657"/>
                  </a:lnTo>
                  <a:lnTo>
                    <a:pt x="248" y="665"/>
                  </a:lnTo>
                  <a:lnTo>
                    <a:pt x="245" y="673"/>
                  </a:lnTo>
                  <a:lnTo>
                    <a:pt x="241" y="680"/>
                  </a:lnTo>
                  <a:lnTo>
                    <a:pt x="236" y="688"/>
                  </a:lnTo>
                  <a:lnTo>
                    <a:pt x="231" y="694"/>
                  </a:lnTo>
                  <a:lnTo>
                    <a:pt x="225" y="700"/>
                  </a:lnTo>
                  <a:lnTo>
                    <a:pt x="216" y="708"/>
                  </a:lnTo>
                  <a:lnTo>
                    <a:pt x="207" y="714"/>
                  </a:lnTo>
                  <a:lnTo>
                    <a:pt x="198" y="721"/>
                  </a:lnTo>
                  <a:lnTo>
                    <a:pt x="188" y="725"/>
                  </a:lnTo>
                  <a:lnTo>
                    <a:pt x="177" y="729"/>
                  </a:lnTo>
                  <a:lnTo>
                    <a:pt x="167" y="733"/>
                  </a:lnTo>
                  <a:lnTo>
                    <a:pt x="155" y="734"/>
                  </a:lnTo>
                  <a:lnTo>
                    <a:pt x="144" y="735"/>
                  </a:lnTo>
                  <a:lnTo>
                    <a:pt x="132" y="734"/>
                  </a:lnTo>
                  <a:lnTo>
                    <a:pt x="119" y="732"/>
                  </a:lnTo>
                  <a:lnTo>
                    <a:pt x="174" y="685"/>
                  </a:lnTo>
                  <a:lnTo>
                    <a:pt x="176" y="683"/>
                  </a:lnTo>
                  <a:lnTo>
                    <a:pt x="177" y="680"/>
                  </a:lnTo>
                  <a:lnTo>
                    <a:pt x="178" y="678"/>
                  </a:lnTo>
                  <a:lnTo>
                    <a:pt x="180" y="675"/>
                  </a:lnTo>
                  <a:lnTo>
                    <a:pt x="180" y="598"/>
                  </a:lnTo>
                  <a:lnTo>
                    <a:pt x="178" y="594"/>
                  </a:lnTo>
                  <a:lnTo>
                    <a:pt x="175" y="590"/>
                  </a:lnTo>
                  <a:lnTo>
                    <a:pt x="171" y="587"/>
                  </a:lnTo>
                  <a:lnTo>
                    <a:pt x="167" y="586"/>
                  </a:lnTo>
                  <a:lnTo>
                    <a:pt x="85" y="586"/>
                  </a:lnTo>
                  <a:lnTo>
                    <a:pt x="80" y="588"/>
                  </a:lnTo>
                  <a:lnTo>
                    <a:pt x="75" y="591"/>
                  </a:lnTo>
                  <a:lnTo>
                    <a:pt x="29" y="642"/>
                  </a:lnTo>
                  <a:lnTo>
                    <a:pt x="27" y="628"/>
                  </a:lnTo>
                  <a:lnTo>
                    <a:pt x="26" y="615"/>
                  </a:lnTo>
                  <a:lnTo>
                    <a:pt x="27" y="600"/>
                  </a:lnTo>
                  <a:lnTo>
                    <a:pt x="30" y="587"/>
                  </a:lnTo>
                  <a:lnTo>
                    <a:pt x="36" y="573"/>
                  </a:lnTo>
                  <a:lnTo>
                    <a:pt x="42" y="560"/>
                  </a:lnTo>
                  <a:lnTo>
                    <a:pt x="51" y="548"/>
                  </a:lnTo>
                  <a:lnTo>
                    <a:pt x="60" y="537"/>
                  </a:lnTo>
                  <a:lnTo>
                    <a:pt x="69" y="529"/>
                  </a:lnTo>
                  <a:lnTo>
                    <a:pt x="78" y="522"/>
                  </a:lnTo>
                  <a:lnTo>
                    <a:pt x="87" y="516"/>
                  </a:lnTo>
                  <a:lnTo>
                    <a:pt x="98" y="511"/>
                  </a:lnTo>
                  <a:lnTo>
                    <a:pt x="108" y="507"/>
                  </a:lnTo>
                  <a:lnTo>
                    <a:pt x="119" y="505"/>
                  </a:lnTo>
                  <a:lnTo>
                    <a:pt x="130" y="503"/>
                  </a:lnTo>
                  <a:lnTo>
                    <a:pt x="142" y="503"/>
                  </a:lnTo>
                  <a:lnTo>
                    <a:pt x="154" y="503"/>
                  </a:lnTo>
                  <a:lnTo>
                    <a:pt x="164" y="505"/>
                  </a:lnTo>
                  <a:lnTo>
                    <a:pt x="176" y="507"/>
                  </a:lnTo>
                  <a:lnTo>
                    <a:pt x="187" y="511"/>
                  </a:lnTo>
                  <a:lnTo>
                    <a:pt x="190" y="513"/>
                  </a:lnTo>
                  <a:lnTo>
                    <a:pt x="195" y="513"/>
                  </a:lnTo>
                  <a:lnTo>
                    <a:pt x="198" y="511"/>
                  </a:lnTo>
                  <a:lnTo>
                    <a:pt x="201" y="509"/>
                  </a:lnTo>
                  <a:lnTo>
                    <a:pt x="509" y="201"/>
                  </a:lnTo>
                  <a:lnTo>
                    <a:pt x="512" y="198"/>
                  </a:lnTo>
                  <a:lnTo>
                    <a:pt x="513" y="194"/>
                  </a:lnTo>
                  <a:lnTo>
                    <a:pt x="513" y="190"/>
                  </a:lnTo>
                  <a:lnTo>
                    <a:pt x="512" y="187"/>
                  </a:lnTo>
                  <a:lnTo>
                    <a:pt x="509" y="179"/>
                  </a:lnTo>
                  <a:lnTo>
                    <a:pt x="507" y="170"/>
                  </a:lnTo>
                  <a:lnTo>
                    <a:pt x="505" y="161"/>
                  </a:lnTo>
                  <a:lnTo>
                    <a:pt x="504" y="153"/>
                  </a:lnTo>
                  <a:lnTo>
                    <a:pt x="503" y="144"/>
                  </a:lnTo>
                  <a:lnTo>
                    <a:pt x="503" y="136"/>
                  </a:lnTo>
                  <a:lnTo>
                    <a:pt x="504" y="127"/>
                  </a:lnTo>
                  <a:lnTo>
                    <a:pt x="505" y="120"/>
                  </a:lnTo>
                  <a:lnTo>
                    <a:pt x="507" y="111"/>
                  </a:lnTo>
                  <a:lnTo>
                    <a:pt x="509" y="102"/>
                  </a:lnTo>
                  <a:lnTo>
                    <a:pt x="512" y="95"/>
                  </a:lnTo>
                  <a:lnTo>
                    <a:pt x="517" y="87"/>
                  </a:lnTo>
                  <a:lnTo>
                    <a:pt x="521" y="80"/>
                  </a:lnTo>
                  <a:lnTo>
                    <a:pt x="525" y="72"/>
                  </a:lnTo>
                  <a:lnTo>
                    <a:pt x="531" y="66"/>
                  </a:lnTo>
                  <a:lnTo>
                    <a:pt x="537" y="59"/>
                  </a:lnTo>
                  <a:lnTo>
                    <a:pt x="546" y="52"/>
                  </a:lnTo>
                  <a:lnTo>
                    <a:pt x="554" y="45"/>
                  </a:lnTo>
                  <a:lnTo>
                    <a:pt x="564" y="39"/>
                  </a:lnTo>
                  <a:lnTo>
                    <a:pt x="575" y="35"/>
                  </a:lnTo>
                  <a:lnTo>
                    <a:pt x="585" y="30"/>
                  </a:lnTo>
                  <a:lnTo>
                    <a:pt x="596" y="27"/>
                  </a:lnTo>
                  <a:lnTo>
                    <a:pt x="607" y="26"/>
                  </a:lnTo>
                  <a:lnTo>
                    <a:pt x="619" y="25"/>
                  </a:lnTo>
                  <a:lnTo>
                    <a:pt x="632" y="26"/>
                  </a:lnTo>
                  <a:lnTo>
                    <a:pt x="643" y="28"/>
                  </a:lnTo>
                  <a:lnTo>
                    <a:pt x="591" y="74"/>
                  </a:lnTo>
                  <a:lnTo>
                    <a:pt x="589" y="77"/>
                  </a:lnTo>
                  <a:lnTo>
                    <a:pt x="588" y="80"/>
                  </a:lnTo>
                  <a:lnTo>
                    <a:pt x="586" y="82"/>
                  </a:lnTo>
                  <a:lnTo>
                    <a:pt x="586" y="85"/>
                  </a:lnTo>
                  <a:lnTo>
                    <a:pt x="586" y="166"/>
                  </a:lnTo>
                  <a:lnTo>
                    <a:pt x="588" y="171"/>
                  </a:lnTo>
                  <a:lnTo>
                    <a:pt x="590" y="174"/>
                  </a:lnTo>
                  <a:lnTo>
                    <a:pt x="594" y="178"/>
                  </a:lnTo>
                  <a:lnTo>
                    <a:pt x="599" y="179"/>
                  </a:lnTo>
                  <a:lnTo>
                    <a:pt x="676" y="179"/>
                  </a:lnTo>
                  <a:lnTo>
                    <a:pt x="681" y="178"/>
                  </a:lnTo>
                  <a:lnTo>
                    <a:pt x="685" y="174"/>
                  </a:lnTo>
                  <a:lnTo>
                    <a:pt x="731" y="120"/>
                  </a:lnTo>
                  <a:lnTo>
                    <a:pt x="735" y="133"/>
                  </a:lnTo>
                  <a:lnTo>
                    <a:pt x="735" y="147"/>
                  </a:lnTo>
                  <a:lnTo>
                    <a:pt x="734" y="161"/>
                  </a:lnTo>
                  <a:lnTo>
                    <a:pt x="730" y="174"/>
                  </a:lnTo>
                  <a:lnTo>
                    <a:pt x="725" y="187"/>
                  </a:lnTo>
                  <a:lnTo>
                    <a:pt x="719" y="200"/>
                  </a:lnTo>
                  <a:lnTo>
                    <a:pt x="711" y="212"/>
                  </a:lnTo>
                  <a:lnTo>
                    <a:pt x="700" y="223"/>
                  </a:lnTo>
                  <a:lnTo>
                    <a:pt x="692" y="231"/>
                  </a:lnTo>
                  <a:lnTo>
                    <a:pt x="683" y="238"/>
                  </a:lnTo>
                  <a:lnTo>
                    <a:pt x="673" y="244"/>
                  </a:lnTo>
                  <a:lnTo>
                    <a:pt x="663" y="248"/>
                  </a:lnTo>
                  <a:lnTo>
                    <a:pt x="653" y="253"/>
                  </a:lnTo>
                  <a:lnTo>
                    <a:pt x="641" y="255"/>
                  </a:lnTo>
                  <a:lnTo>
                    <a:pt x="630" y="257"/>
                  </a:lnTo>
                  <a:lnTo>
                    <a:pt x="619" y="257"/>
                  </a:lnTo>
                  <a:lnTo>
                    <a:pt x="607" y="257"/>
                  </a:lnTo>
                  <a:lnTo>
                    <a:pt x="596" y="255"/>
                  </a:lnTo>
                  <a:lnTo>
                    <a:pt x="584" y="253"/>
                  </a:lnTo>
                  <a:lnTo>
                    <a:pt x="574" y="248"/>
                  </a:lnTo>
                  <a:lnTo>
                    <a:pt x="570" y="247"/>
                  </a:lnTo>
                  <a:lnTo>
                    <a:pt x="566" y="247"/>
                  </a:lnTo>
                  <a:lnTo>
                    <a:pt x="563" y="248"/>
                  </a:lnTo>
                  <a:lnTo>
                    <a:pt x="560" y="251"/>
                  </a:lnTo>
                  <a:lnTo>
                    <a:pt x="251" y="559"/>
                  </a:lnTo>
                  <a:lnTo>
                    <a:pt x="249" y="562"/>
                  </a:lnTo>
                  <a:lnTo>
                    <a:pt x="247" y="566"/>
                  </a:lnTo>
                  <a:lnTo>
                    <a:pt x="247" y="569"/>
                  </a:lnTo>
                  <a:lnTo>
                    <a:pt x="248" y="573"/>
                  </a:lnTo>
                  <a:close/>
                  <a:moveTo>
                    <a:pt x="201" y="251"/>
                  </a:moveTo>
                  <a:lnTo>
                    <a:pt x="198" y="249"/>
                  </a:lnTo>
                  <a:lnTo>
                    <a:pt x="195" y="248"/>
                  </a:lnTo>
                  <a:lnTo>
                    <a:pt x="190" y="247"/>
                  </a:lnTo>
                  <a:lnTo>
                    <a:pt x="187" y="248"/>
                  </a:lnTo>
                  <a:lnTo>
                    <a:pt x="178" y="252"/>
                  </a:lnTo>
                  <a:lnTo>
                    <a:pt x="170" y="254"/>
                  </a:lnTo>
                  <a:lnTo>
                    <a:pt x="162" y="256"/>
                  </a:lnTo>
                  <a:lnTo>
                    <a:pt x="154" y="257"/>
                  </a:lnTo>
                  <a:lnTo>
                    <a:pt x="145" y="258"/>
                  </a:lnTo>
                  <a:lnTo>
                    <a:pt x="137" y="258"/>
                  </a:lnTo>
                  <a:lnTo>
                    <a:pt x="128" y="257"/>
                  </a:lnTo>
                  <a:lnTo>
                    <a:pt x="119" y="256"/>
                  </a:lnTo>
                  <a:lnTo>
                    <a:pt x="111" y="254"/>
                  </a:lnTo>
                  <a:lnTo>
                    <a:pt x="103" y="252"/>
                  </a:lnTo>
                  <a:lnTo>
                    <a:pt x="96" y="248"/>
                  </a:lnTo>
                  <a:lnTo>
                    <a:pt x="87" y="244"/>
                  </a:lnTo>
                  <a:lnTo>
                    <a:pt x="81" y="240"/>
                  </a:lnTo>
                  <a:lnTo>
                    <a:pt x="73" y="236"/>
                  </a:lnTo>
                  <a:lnTo>
                    <a:pt x="67" y="230"/>
                  </a:lnTo>
                  <a:lnTo>
                    <a:pt x="60" y="224"/>
                  </a:lnTo>
                  <a:lnTo>
                    <a:pt x="51" y="213"/>
                  </a:lnTo>
                  <a:lnTo>
                    <a:pt x="42" y="201"/>
                  </a:lnTo>
                  <a:lnTo>
                    <a:pt x="36" y="188"/>
                  </a:lnTo>
                  <a:lnTo>
                    <a:pt x="31" y="175"/>
                  </a:lnTo>
                  <a:lnTo>
                    <a:pt x="28" y="161"/>
                  </a:lnTo>
                  <a:lnTo>
                    <a:pt x="26" y="147"/>
                  </a:lnTo>
                  <a:lnTo>
                    <a:pt x="27" y="133"/>
                  </a:lnTo>
                  <a:lnTo>
                    <a:pt x="29" y="120"/>
                  </a:lnTo>
                  <a:lnTo>
                    <a:pt x="75" y="174"/>
                  </a:lnTo>
                  <a:lnTo>
                    <a:pt x="80" y="178"/>
                  </a:lnTo>
                  <a:lnTo>
                    <a:pt x="85" y="179"/>
                  </a:lnTo>
                  <a:lnTo>
                    <a:pt x="167" y="179"/>
                  </a:lnTo>
                  <a:lnTo>
                    <a:pt x="171" y="178"/>
                  </a:lnTo>
                  <a:lnTo>
                    <a:pt x="175" y="174"/>
                  </a:lnTo>
                  <a:lnTo>
                    <a:pt x="178" y="171"/>
                  </a:lnTo>
                  <a:lnTo>
                    <a:pt x="180" y="166"/>
                  </a:lnTo>
                  <a:lnTo>
                    <a:pt x="180" y="85"/>
                  </a:lnTo>
                  <a:lnTo>
                    <a:pt x="178" y="82"/>
                  </a:lnTo>
                  <a:lnTo>
                    <a:pt x="177" y="80"/>
                  </a:lnTo>
                  <a:lnTo>
                    <a:pt x="176" y="77"/>
                  </a:lnTo>
                  <a:lnTo>
                    <a:pt x="174" y="74"/>
                  </a:lnTo>
                  <a:lnTo>
                    <a:pt x="119" y="28"/>
                  </a:lnTo>
                  <a:lnTo>
                    <a:pt x="133" y="26"/>
                  </a:lnTo>
                  <a:lnTo>
                    <a:pt x="147" y="26"/>
                  </a:lnTo>
                  <a:lnTo>
                    <a:pt x="161" y="27"/>
                  </a:lnTo>
                  <a:lnTo>
                    <a:pt x="175" y="30"/>
                  </a:lnTo>
                  <a:lnTo>
                    <a:pt x="188" y="36"/>
                  </a:lnTo>
                  <a:lnTo>
                    <a:pt x="201" y="42"/>
                  </a:lnTo>
                  <a:lnTo>
                    <a:pt x="213" y="50"/>
                  </a:lnTo>
                  <a:lnTo>
                    <a:pt x="224" y="59"/>
                  </a:lnTo>
                  <a:lnTo>
                    <a:pt x="230" y="66"/>
                  </a:lnTo>
                  <a:lnTo>
                    <a:pt x="235" y="72"/>
                  </a:lnTo>
                  <a:lnTo>
                    <a:pt x="240" y="80"/>
                  </a:lnTo>
                  <a:lnTo>
                    <a:pt x="244" y="87"/>
                  </a:lnTo>
                  <a:lnTo>
                    <a:pt x="248" y="95"/>
                  </a:lnTo>
                  <a:lnTo>
                    <a:pt x="251" y="102"/>
                  </a:lnTo>
                  <a:lnTo>
                    <a:pt x="254" y="111"/>
                  </a:lnTo>
                  <a:lnTo>
                    <a:pt x="256" y="120"/>
                  </a:lnTo>
                  <a:lnTo>
                    <a:pt x="257" y="127"/>
                  </a:lnTo>
                  <a:lnTo>
                    <a:pt x="258" y="136"/>
                  </a:lnTo>
                  <a:lnTo>
                    <a:pt x="258" y="144"/>
                  </a:lnTo>
                  <a:lnTo>
                    <a:pt x="257" y="153"/>
                  </a:lnTo>
                  <a:lnTo>
                    <a:pt x="256" y="161"/>
                  </a:lnTo>
                  <a:lnTo>
                    <a:pt x="254" y="170"/>
                  </a:lnTo>
                  <a:lnTo>
                    <a:pt x="251" y="179"/>
                  </a:lnTo>
                  <a:lnTo>
                    <a:pt x="248" y="187"/>
                  </a:lnTo>
                  <a:lnTo>
                    <a:pt x="247" y="190"/>
                  </a:lnTo>
                  <a:lnTo>
                    <a:pt x="247" y="194"/>
                  </a:lnTo>
                  <a:lnTo>
                    <a:pt x="249" y="198"/>
                  </a:lnTo>
                  <a:lnTo>
                    <a:pt x="251" y="201"/>
                  </a:lnTo>
                  <a:lnTo>
                    <a:pt x="362" y="312"/>
                  </a:lnTo>
                  <a:lnTo>
                    <a:pt x="312" y="361"/>
                  </a:lnTo>
                  <a:lnTo>
                    <a:pt x="201" y="251"/>
                  </a:lnTo>
                  <a:close/>
                  <a:moveTo>
                    <a:pt x="719" y="518"/>
                  </a:moveTo>
                  <a:lnTo>
                    <a:pt x="711" y="511"/>
                  </a:lnTo>
                  <a:lnTo>
                    <a:pt x="703" y="505"/>
                  </a:lnTo>
                  <a:lnTo>
                    <a:pt x="695" y="500"/>
                  </a:lnTo>
                  <a:lnTo>
                    <a:pt x="686" y="494"/>
                  </a:lnTo>
                  <a:lnTo>
                    <a:pt x="678" y="490"/>
                  </a:lnTo>
                  <a:lnTo>
                    <a:pt x="669" y="486"/>
                  </a:lnTo>
                  <a:lnTo>
                    <a:pt x="659" y="482"/>
                  </a:lnTo>
                  <a:lnTo>
                    <a:pt x="650" y="480"/>
                  </a:lnTo>
                  <a:lnTo>
                    <a:pt x="640" y="478"/>
                  </a:lnTo>
                  <a:lnTo>
                    <a:pt x="630" y="477"/>
                  </a:lnTo>
                  <a:lnTo>
                    <a:pt x="621" y="477"/>
                  </a:lnTo>
                  <a:lnTo>
                    <a:pt x="611" y="477"/>
                  </a:lnTo>
                  <a:lnTo>
                    <a:pt x="601" y="478"/>
                  </a:lnTo>
                  <a:lnTo>
                    <a:pt x="592" y="479"/>
                  </a:lnTo>
                  <a:lnTo>
                    <a:pt x="581" y="482"/>
                  </a:lnTo>
                  <a:lnTo>
                    <a:pt x="571" y="485"/>
                  </a:lnTo>
                  <a:lnTo>
                    <a:pt x="466" y="380"/>
                  </a:lnTo>
                  <a:lnTo>
                    <a:pt x="571" y="275"/>
                  </a:lnTo>
                  <a:lnTo>
                    <a:pt x="583" y="278"/>
                  </a:lnTo>
                  <a:lnTo>
                    <a:pt x="595" y="281"/>
                  </a:lnTo>
                  <a:lnTo>
                    <a:pt x="607" y="282"/>
                  </a:lnTo>
                  <a:lnTo>
                    <a:pt x="619" y="283"/>
                  </a:lnTo>
                  <a:lnTo>
                    <a:pt x="633" y="282"/>
                  </a:lnTo>
                  <a:lnTo>
                    <a:pt x="647" y="280"/>
                  </a:lnTo>
                  <a:lnTo>
                    <a:pt x="661" y="276"/>
                  </a:lnTo>
                  <a:lnTo>
                    <a:pt x="673" y="272"/>
                  </a:lnTo>
                  <a:lnTo>
                    <a:pt x="685" y="267"/>
                  </a:lnTo>
                  <a:lnTo>
                    <a:pt x="697" y="259"/>
                  </a:lnTo>
                  <a:lnTo>
                    <a:pt x="708" y="252"/>
                  </a:lnTo>
                  <a:lnTo>
                    <a:pt x="719" y="242"/>
                  </a:lnTo>
                  <a:lnTo>
                    <a:pt x="726" y="233"/>
                  </a:lnTo>
                  <a:lnTo>
                    <a:pt x="732" y="225"/>
                  </a:lnTo>
                  <a:lnTo>
                    <a:pt x="739" y="216"/>
                  </a:lnTo>
                  <a:lnTo>
                    <a:pt x="744" y="208"/>
                  </a:lnTo>
                  <a:lnTo>
                    <a:pt x="749" y="198"/>
                  </a:lnTo>
                  <a:lnTo>
                    <a:pt x="752" y="188"/>
                  </a:lnTo>
                  <a:lnTo>
                    <a:pt x="755" y="179"/>
                  </a:lnTo>
                  <a:lnTo>
                    <a:pt x="757" y="169"/>
                  </a:lnTo>
                  <a:lnTo>
                    <a:pt x="759" y="159"/>
                  </a:lnTo>
                  <a:lnTo>
                    <a:pt x="760" y="150"/>
                  </a:lnTo>
                  <a:lnTo>
                    <a:pt x="760" y="139"/>
                  </a:lnTo>
                  <a:lnTo>
                    <a:pt x="759" y="129"/>
                  </a:lnTo>
                  <a:lnTo>
                    <a:pt x="758" y="118"/>
                  </a:lnTo>
                  <a:lnTo>
                    <a:pt x="756" y="109"/>
                  </a:lnTo>
                  <a:lnTo>
                    <a:pt x="753" y="99"/>
                  </a:lnTo>
                  <a:lnTo>
                    <a:pt x="749" y="89"/>
                  </a:lnTo>
                  <a:lnTo>
                    <a:pt x="747" y="86"/>
                  </a:lnTo>
                  <a:lnTo>
                    <a:pt x="745" y="84"/>
                  </a:lnTo>
                  <a:lnTo>
                    <a:pt x="742" y="82"/>
                  </a:lnTo>
                  <a:lnTo>
                    <a:pt x="739" y="81"/>
                  </a:lnTo>
                  <a:lnTo>
                    <a:pt x="736" y="81"/>
                  </a:lnTo>
                  <a:lnTo>
                    <a:pt x="732" y="82"/>
                  </a:lnTo>
                  <a:lnTo>
                    <a:pt x="729" y="83"/>
                  </a:lnTo>
                  <a:lnTo>
                    <a:pt x="727" y="85"/>
                  </a:lnTo>
                  <a:lnTo>
                    <a:pt x="670" y="153"/>
                  </a:lnTo>
                  <a:lnTo>
                    <a:pt x="612" y="153"/>
                  </a:lnTo>
                  <a:lnTo>
                    <a:pt x="612" y="91"/>
                  </a:lnTo>
                  <a:lnTo>
                    <a:pt x="678" y="33"/>
                  </a:lnTo>
                  <a:lnTo>
                    <a:pt x="680" y="30"/>
                  </a:lnTo>
                  <a:lnTo>
                    <a:pt x="681" y="27"/>
                  </a:lnTo>
                  <a:lnTo>
                    <a:pt x="682" y="25"/>
                  </a:lnTo>
                  <a:lnTo>
                    <a:pt x="682" y="22"/>
                  </a:lnTo>
                  <a:lnTo>
                    <a:pt x="681" y="18"/>
                  </a:lnTo>
                  <a:lnTo>
                    <a:pt x="679" y="15"/>
                  </a:lnTo>
                  <a:lnTo>
                    <a:pt x="677" y="13"/>
                  </a:lnTo>
                  <a:lnTo>
                    <a:pt x="674" y="11"/>
                  </a:lnTo>
                  <a:lnTo>
                    <a:pt x="661" y="7"/>
                  </a:lnTo>
                  <a:lnTo>
                    <a:pt x="647" y="3"/>
                  </a:lnTo>
                  <a:lnTo>
                    <a:pt x="633" y="0"/>
                  </a:lnTo>
                  <a:lnTo>
                    <a:pt x="619" y="0"/>
                  </a:lnTo>
                  <a:lnTo>
                    <a:pt x="605" y="0"/>
                  </a:lnTo>
                  <a:lnTo>
                    <a:pt x="591" y="3"/>
                  </a:lnTo>
                  <a:lnTo>
                    <a:pt x="578" y="6"/>
                  </a:lnTo>
                  <a:lnTo>
                    <a:pt x="565" y="11"/>
                  </a:lnTo>
                  <a:lnTo>
                    <a:pt x="552" y="16"/>
                  </a:lnTo>
                  <a:lnTo>
                    <a:pt x="540" y="24"/>
                  </a:lnTo>
                  <a:lnTo>
                    <a:pt x="530" y="33"/>
                  </a:lnTo>
                  <a:lnTo>
                    <a:pt x="519" y="42"/>
                  </a:lnTo>
                  <a:lnTo>
                    <a:pt x="512" y="50"/>
                  </a:lnTo>
                  <a:lnTo>
                    <a:pt x="506" y="57"/>
                  </a:lnTo>
                  <a:lnTo>
                    <a:pt x="499" y="65"/>
                  </a:lnTo>
                  <a:lnTo>
                    <a:pt x="495" y="73"/>
                  </a:lnTo>
                  <a:lnTo>
                    <a:pt x="491" y="82"/>
                  </a:lnTo>
                  <a:lnTo>
                    <a:pt x="487" y="92"/>
                  </a:lnTo>
                  <a:lnTo>
                    <a:pt x="483" y="101"/>
                  </a:lnTo>
                  <a:lnTo>
                    <a:pt x="481" y="110"/>
                  </a:lnTo>
                  <a:lnTo>
                    <a:pt x="479" y="120"/>
                  </a:lnTo>
                  <a:lnTo>
                    <a:pt x="478" y="129"/>
                  </a:lnTo>
                  <a:lnTo>
                    <a:pt x="478" y="140"/>
                  </a:lnTo>
                  <a:lnTo>
                    <a:pt x="478" y="150"/>
                  </a:lnTo>
                  <a:lnTo>
                    <a:pt x="479" y="159"/>
                  </a:lnTo>
                  <a:lnTo>
                    <a:pt x="480" y="169"/>
                  </a:lnTo>
                  <a:lnTo>
                    <a:pt x="482" y="179"/>
                  </a:lnTo>
                  <a:lnTo>
                    <a:pt x="486" y="188"/>
                  </a:lnTo>
                  <a:lnTo>
                    <a:pt x="380" y="293"/>
                  </a:lnTo>
                  <a:lnTo>
                    <a:pt x="275" y="188"/>
                  </a:lnTo>
                  <a:lnTo>
                    <a:pt x="278" y="179"/>
                  </a:lnTo>
                  <a:lnTo>
                    <a:pt x="280" y="169"/>
                  </a:lnTo>
                  <a:lnTo>
                    <a:pt x="282" y="159"/>
                  </a:lnTo>
                  <a:lnTo>
                    <a:pt x="283" y="150"/>
                  </a:lnTo>
                  <a:lnTo>
                    <a:pt x="283" y="140"/>
                  </a:lnTo>
                  <a:lnTo>
                    <a:pt x="283" y="129"/>
                  </a:lnTo>
                  <a:lnTo>
                    <a:pt x="282" y="120"/>
                  </a:lnTo>
                  <a:lnTo>
                    <a:pt x="279" y="110"/>
                  </a:lnTo>
                  <a:lnTo>
                    <a:pt x="277" y="101"/>
                  </a:lnTo>
                  <a:lnTo>
                    <a:pt x="274" y="92"/>
                  </a:lnTo>
                  <a:lnTo>
                    <a:pt x="270" y="82"/>
                  </a:lnTo>
                  <a:lnTo>
                    <a:pt x="265" y="73"/>
                  </a:lnTo>
                  <a:lnTo>
                    <a:pt x="261" y="65"/>
                  </a:lnTo>
                  <a:lnTo>
                    <a:pt x="255" y="57"/>
                  </a:lnTo>
                  <a:lnTo>
                    <a:pt x="248" y="50"/>
                  </a:lnTo>
                  <a:lnTo>
                    <a:pt x="242" y="42"/>
                  </a:lnTo>
                  <a:lnTo>
                    <a:pt x="234" y="35"/>
                  </a:lnTo>
                  <a:lnTo>
                    <a:pt x="226" y="28"/>
                  </a:lnTo>
                  <a:lnTo>
                    <a:pt x="217" y="22"/>
                  </a:lnTo>
                  <a:lnTo>
                    <a:pt x="209" y="16"/>
                  </a:lnTo>
                  <a:lnTo>
                    <a:pt x="199" y="12"/>
                  </a:lnTo>
                  <a:lnTo>
                    <a:pt x="189" y="9"/>
                  </a:lnTo>
                  <a:lnTo>
                    <a:pt x="180" y="6"/>
                  </a:lnTo>
                  <a:lnTo>
                    <a:pt x="170" y="4"/>
                  </a:lnTo>
                  <a:lnTo>
                    <a:pt x="160" y="1"/>
                  </a:lnTo>
                  <a:lnTo>
                    <a:pt x="149" y="0"/>
                  </a:lnTo>
                  <a:lnTo>
                    <a:pt x="140" y="0"/>
                  </a:lnTo>
                  <a:lnTo>
                    <a:pt x="130" y="1"/>
                  </a:lnTo>
                  <a:lnTo>
                    <a:pt x="119" y="3"/>
                  </a:lnTo>
                  <a:lnTo>
                    <a:pt x="110" y="5"/>
                  </a:lnTo>
                  <a:lnTo>
                    <a:pt x="99" y="8"/>
                  </a:lnTo>
                  <a:lnTo>
                    <a:pt x="89" y="11"/>
                  </a:lnTo>
                  <a:lnTo>
                    <a:pt x="86" y="13"/>
                  </a:lnTo>
                  <a:lnTo>
                    <a:pt x="84" y="15"/>
                  </a:lnTo>
                  <a:lnTo>
                    <a:pt x="83" y="19"/>
                  </a:lnTo>
                  <a:lnTo>
                    <a:pt x="82" y="22"/>
                  </a:lnTo>
                  <a:lnTo>
                    <a:pt x="82" y="25"/>
                  </a:lnTo>
                  <a:lnTo>
                    <a:pt x="82" y="27"/>
                  </a:lnTo>
                  <a:lnTo>
                    <a:pt x="84" y="30"/>
                  </a:lnTo>
                  <a:lnTo>
                    <a:pt x="86" y="33"/>
                  </a:lnTo>
                  <a:lnTo>
                    <a:pt x="154" y="91"/>
                  </a:lnTo>
                  <a:lnTo>
                    <a:pt x="154" y="153"/>
                  </a:lnTo>
                  <a:lnTo>
                    <a:pt x="91" y="153"/>
                  </a:lnTo>
                  <a:lnTo>
                    <a:pt x="34" y="85"/>
                  </a:lnTo>
                  <a:lnTo>
                    <a:pt x="31" y="83"/>
                  </a:lnTo>
                  <a:lnTo>
                    <a:pt x="28" y="82"/>
                  </a:lnTo>
                  <a:lnTo>
                    <a:pt x="25" y="81"/>
                  </a:lnTo>
                  <a:lnTo>
                    <a:pt x="22" y="81"/>
                  </a:lnTo>
                  <a:lnTo>
                    <a:pt x="18" y="82"/>
                  </a:lnTo>
                  <a:lnTo>
                    <a:pt x="16" y="84"/>
                  </a:lnTo>
                  <a:lnTo>
                    <a:pt x="13" y="86"/>
                  </a:lnTo>
                  <a:lnTo>
                    <a:pt x="12" y="89"/>
                  </a:lnTo>
                  <a:lnTo>
                    <a:pt x="8" y="99"/>
                  </a:lnTo>
                  <a:lnTo>
                    <a:pt x="6" y="109"/>
                  </a:lnTo>
                  <a:lnTo>
                    <a:pt x="3" y="120"/>
                  </a:lnTo>
                  <a:lnTo>
                    <a:pt x="1" y="129"/>
                  </a:lnTo>
                  <a:lnTo>
                    <a:pt x="1" y="140"/>
                  </a:lnTo>
                  <a:lnTo>
                    <a:pt x="1" y="150"/>
                  </a:lnTo>
                  <a:lnTo>
                    <a:pt x="1" y="160"/>
                  </a:lnTo>
                  <a:lnTo>
                    <a:pt x="3" y="170"/>
                  </a:lnTo>
                  <a:lnTo>
                    <a:pt x="6" y="181"/>
                  </a:lnTo>
                  <a:lnTo>
                    <a:pt x="9" y="190"/>
                  </a:lnTo>
                  <a:lnTo>
                    <a:pt x="13" y="200"/>
                  </a:lnTo>
                  <a:lnTo>
                    <a:pt x="17" y="209"/>
                  </a:lnTo>
                  <a:lnTo>
                    <a:pt x="23" y="218"/>
                  </a:lnTo>
                  <a:lnTo>
                    <a:pt x="28" y="227"/>
                  </a:lnTo>
                  <a:lnTo>
                    <a:pt x="35" y="236"/>
                  </a:lnTo>
                  <a:lnTo>
                    <a:pt x="42" y="243"/>
                  </a:lnTo>
                  <a:lnTo>
                    <a:pt x="50" y="249"/>
                  </a:lnTo>
                  <a:lnTo>
                    <a:pt x="57" y="256"/>
                  </a:lnTo>
                  <a:lnTo>
                    <a:pt x="66" y="261"/>
                  </a:lnTo>
                  <a:lnTo>
                    <a:pt x="74" y="267"/>
                  </a:lnTo>
                  <a:lnTo>
                    <a:pt x="83" y="271"/>
                  </a:lnTo>
                  <a:lnTo>
                    <a:pt x="91" y="275"/>
                  </a:lnTo>
                  <a:lnTo>
                    <a:pt x="101" y="278"/>
                  </a:lnTo>
                  <a:lnTo>
                    <a:pt x="111" y="281"/>
                  </a:lnTo>
                  <a:lnTo>
                    <a:pt x="120" y="282"/>
                  </a:lnTo>
                  <a:lnTo>
                    <a:pt x="130" y="283"/>
                  </a:lnTo>
                  <a:lnTo>
                    <a:pt x="140" y="284"/>
                  </a:lnTo>
                  <a:lnTo>
                    <a:pt x="149" y="284"/>
                  </a:lnTo>
                  <a:lnTo>
                    <a:pt x="159" y="283"/>
                  </a:lnTo>
                  <a:lnTo>
                    <a:pt x="170" y="281"/>
                  </a:lnTo>
                  <a:lnTo>
                    <a:pt x="180" y="278"/>
                  </a:lnTo>
                  <a:lnTo>
                    <a:pt x="189" y="275"/>
                  </a:lnTo>
                  <a:lnTo>
                    <a:pt x="294" y="380"/>
                  </a:lnTo>
                  <a:lnTo>
                    <a:pt x="189" y="485"/>
                  </a:lnTo>
                  <a:lnTo>
                    <a:pt x="177" y="481"/>
                  </a:lnTo>
                  <a:lnTo>
                    <a:pt x="166" y="479"/>
                  </a:lnTo>
                  <a:lnTo>
                    <a:pt x="154" y="478"/>
                  </a:lnTo>
                  <a:lnTo>
                    <a:pt x="142" y="477"/>
                  </a:lnTo>
                  <a:lnTo>
                    <a:pt x="128" y="478"/>
                  </a:lnTo>
                  <a:lnTo>
                    <a:pt x="114" y="480"/>
                  </a:lnTo>
                  <a:lnTo>
                    <a:pt x="101" y="484"/>
                  </a:lnTo>
                  <a:lnTo>
                    <a:pt x="88" y="488"/>
                  </a:lnTo>
                  <a:lnTo>
                    <a:pt x="75" y="494"/>
                  </a:lnTo>
                  <a:lnTo>
                    <a:pt x="64" y="501"/>
                  </a:lnTo>
                  <a:lnTo>
                    <a:pt x="53" y="509"/>
                  </a:lnTo>
                  <a:lnTo>
                    <a:pt x="42" y="518"/>
                  </a:lnTo>
                  <a:lnTo>
                    <a:pt x="35" y="526"/>
                  </a:lnTo>
                  <a:lnTo>
                    <a:pt x="28" y="535"/>
                  </a:lnTo>
                  <a:lnTo>
                    <a:pt x="22" y="544"/>
                  </a:lnTo>
                  <a:lnTo>
                    <a:pt x="17" y="552"/>
                  </a:lnTo>
                  <a:lnTo>
                    <a:pt x="12" y="562"/>
                  </a:lnTo>
                  <a:lnTo>
                    <a:pt x="9" y="572"/>
                  </a:lnTo>
                  <a:lnTo>
                    <a:pt x="6" y="581"/>
                  </a:lnTo>
                  <a:lnTo>
                    <a:pt x="3" y="592"/>
                  </a:lnTo>
                  <a:lnTo>
                    <a:pt x="1" y="602"/>
                  </a:lnTo>
                  <a:lnTo>
                    <a:pt x="1" y="612"/>
                  </a:lnTo>
                  <a:lnTo>
                    <a:pt x="0" y="622"/>
                  </a:lnTo>
                  <a:lnTo>
                    <a:pt x="1" y="633"/>
                  </a:lnTo>
                  <a:lnTo>
                    <a:pt x="2" y="642"/>
                  </a:lnTo>
                  <a:lnTo>
                    <a:pt x="6" y="653"/>
                  </a:lnTo>
                  <a:lnTo>
                    <a:pt x="8" y="663"/>
                  </a:lnTo>
                  <a:lnTo>
                    <a:pt x="12" y="674"/>
                  </a:lnTo>
                  <a:lnTo>
                    <a:pt x="13" y="676"/>
                  </a:lnTo>
                  <a:lnTo>
                    <a:pt x="16" y="678"/>
                  </a:lnTo>
                  <a:lnTo>
                    <a:pt x="18" y="680"/>
                  </a:lnTo>
                  <a:lnTo>
                    <a:pt x="22" y="681"/>
                  </a:lnTo>
                  <a:lnTo>
                    <a:pt x="25" y="681"/>
                  </a:lnTo>
                  <a:lnTo>
                    <a:pt x="28" y="681"/>
                  </a:lnTo>
                  <a:lnTo>
                    <a:pt x="30" y="679"/>
                  </a:lnTo>
                  <a:lnTo>
                    <a:pt x="34" y="677"/>
                  </a:lnTo>
                  <a:lnTo>
                    <a:pt x="90" y="611"/>
                  </a:lnTo>
                  <a:lnTo>
                    <a:pt x="154" y="611"/>
                  </a:lnTo>
                  <a:lnTo>
                    <a:pt x="154" y="669"/>
                  </a:lnTo>
                  <a:lnTo>
                    <a:pt x="86" y="727"/>
                  </a:lnTo>
                  <a:lnTo>
                    <a:pt x="84" y="729"/>
                  </a:lnTo>
                  <a:lnTo>
                    <a:pt x="82" y="733"/>
                  </a:lnTo>
                  <a:lnTo>
                    <a:pt x="82" y="735"/>
                  </a:lnTo>
                  <a:lnTo>
                    <a:pt x="82" y="738"/>
                  </a:lnTo>
                  <a:lnTo>
                    <a:pt x="83" y="742"/>
                  </a:lnTo>
                  <a:lnTo>
                    <a:pt x="84" y="744"/>
                  </a:lnTo>
                  <a:lnTo>
                    <a:pt x="86" y="747"/>
                  </a:lnTo>
                  <a:lnTo>
                    <a:pt x="89" y="749"/>
                  </a:lnTo>
                  <a:lnTo>
                    <a:pt x="102" y="753"/>
                  </a:lnTo>
                  <a:lnTo>
                    <a:pt x="116" y="757"/>
                  </a:lnTo>
                  <a:lnTo>
                    <a:pt x="130" y="759"/>
                  </a:lnTo>
                  <a:lnTo>
                    <a:pt x="144" y="759"/>
                  </a:lnTo>
                  <a:lnTo>
                    <a:pt x="144" y="759"/>
                  </a:lnTo>
                  <a:lnTo>
                    <a:pt x="158" y="759"/>
                  </a:lnTo>
                  <a:lnTo>
                    <a:pt x="171" y="757"/>
                  </a:lnTo>
                  <a:lnTo>
                    <a:pt x="185" y="754"/>
                  </a:lnTo>
                  <a:lnTo>
                    <a:pt x="198" y="749"/>
                  </a:lnTo>
                  <a:lnTo>
                    <a:pt x="210" y="743"/>
                  </a:lnTo>
                  <a:lnTo>
                    <a:pt x="221" y="736"/>
                  </a:lnTo>
                  <a:lnTo>
                    <a:pt x="232" y="727"/>
                  </a:lnTo>
                  <a:lnTo>
                    <a:pt x="243" y="718"/>
                  </a:lnTo>
                  <a:lnTo>
                    <a:pt x="249" y="710"/>
                  </a:lnTo>
                  <a:lnTo>
                    <a:pt x="256" y="703"/>
                  </a:lnTo>
                  <a:lnTo>
                    <a:pt x="261" y="695"/>
                  </a:lnTo>
                  <a:lnTo>
                    <a:pt x="266" y="686"/>
                  </a:lnTo>
                  <a:lnTo>
                    <a:pt x="271" y="678"/>
                  </a:lnTo>
                  <a:lnTo>
                    <a:pt x="275" y="668"/>
                  </a:lnTo>
                  <a:lnTo>
                    <a:pt x="278" y="660"/>
                  </a:lnTo>
                  <a:lnTo>
                    <a:pt x="280" y="650"/>
                  </a:lnTo>
                  <a:lnTo>
                    <a:pt x="282" y="640"/>
                  </a:lnTo>
                  <a:lnTo>
                    <a:pt x="283" y="631"/>
                  </a:lnTo>
                  <a:lnTo>
                    <a:pt x="284" y="621"/>
                  </a:lnTo>
                  <a:lnTo>
                    <a:pt x="283" y="611"/>
                  </a:lnTo>
                  <a:lnTo>
                    <a:pt x="283" y="602"/>
                  </a:lnTo>
                  <a:lnTo>
                    <a:pt x="280" y="591"/>
                  </a:lnTo>
                  <a:lnTo>
                    <a:pt x="278" y="581"/>
                  </a:lnTo>
                  <a:lnTo>
                    <a:pt x="275" y="572"/>
                  </a:lnTo>
                  <a:lnTo>
                    <a:pt x="380" y="466"/>
                  </a:lnTo>
                  <a:lnTo>
                    <a:pt x="486" y="572"/>
                  </a:lnTo>
                  <a:lnTo>
                    <a:pt x="482" y="581"/>
                  </a:lnTo>
                  <a:lnTo>
                    <a:pt x="480" y="591"/>
                  </a:lnTo>
                  <a:lnTo>
                    <a:pt x="479" y="601"/>
                  </a:lnTo>
                  <a:lnTo>
                    <a:pt x="478" y="610"/>
                  </a:lnTo>
                  <a:lnTo>
                    <a:pt x="478" y="620"/>
                  </a:lnTo>
                  <a:lnTo>
                    <a:pt x="478" y="631"/>
                  </a:lnTo>
                  <a:lnTo>
                    <a:pt x="479" y="640"/>
                  </a:lnTo>
                  <a:lnTo>
                    <a:pt x="481" y="650"/>
                  </a:lnTo>
                  <a:lnTo>
                    <a:pt x="483" y="659"/>
                  </a:lnTo>
                  <a:lnTo>
                    <a:pt x="487" y="668"/>
                  </a:lnTo>
                  <a:lnTo>
                    <a:pt x="491" y="678"/>
                  </a:lnTo>
                  <a:lnTo>
                    <a:pt x="495" y="686"/>
                  </a:lnTo>
                  <a:lnTo>
                    <a:pt x="501" y="695"/>
                  </a:lnTo>
                  <a:lnTo>
                    <a:pt x="506" y="703"/>
                  </a:lnTo>
                  <a:lnTo>
                    <a:pt x="512" y="710"/>
                  </a:lnTo>
                  <a:lnTo>
                    <a:pt x="519" y="718"/>
                  </a:lnTo>
                  <a:lnTo>
                    <a:pt x="530" y="727"/>
                  </a:lnTo>
                  <a:lnTo>
                    <a:pt x="541" y="736"/>
                  </a:lnTo>
                  <a:lnTo>
                    <a:pt x="553" y="743"/>
                  </a:lnTo>
                  <a:lnTo>
                    <a:pt x="565" y="749"/>
                  </a:lnTo>
                  <a:lnTo>
                    <a:pt x="578" y="754"/>
                  </a:lnTo>
                  <a:lnTo>
                    <a:pt x="592" y="757"/>
                  </a:lnTo>
                  <a:lnTo>
                    <a:pt x="605" y="759"/>
                  </a:lnTo>
                  <a:lnTo>
                    <a:pt x="619" y="759"/>
                  </a:lnTo>
                  <a:lnTo>
                    <a:pt x="633" y="759"/>
                  </a:lnTo>
                  <a:lnTo>
                    <a:pt x="647" y="757"/>
                  </a:lnTo>
                  <a:lnTo>
                    <a:pt x="661" y="753"/>
                  </a:lnTo>
                  <a:lnTo>
                    <a:pt x="674" y="749"/>
                  </a:lnTo>
                  <a:lnTo>
                    <a:pt x="677" y="747"/>
                  </a:lnTo>
                  <a:lnTo>
                    <a:pt x="679" y="744"/>
                  </a:lnTo>
                  <a:lnTo>
                    <a:pt x="681" y="742"/>
                  </a:lnTo>
                  <a:lnTo>
                    <a:pt x="682" y="738"/>
                  </a:lnTo>
                  <a:lnTo>
                    <a:pt x="682" y="735"/>
                  </a:lnTo>
                  <a:lnTo>
                    <a:pt x="681" y="733"/>
                  </a:lnTo>
                  <a:lnTo>
                    <a:pt x="680" y="729"/>
                  </a:lnTo>
                  <a:lnTo>
                    <a:pt x="678" y="727"/>
                  </a:lnTo>
                  <a:lnTo>
                    <a:pt x="612" y="669"/>
                  </a:lnTo>
                  <a:lnTo>
                    <a:pt x="612" y="611"/>
                  </a:lnTo>
                  <a:lnTo>
                    <a:pt x="670" y="611"/>
                  </a:lnTo>
                  <a:lnTo>
                    <a:pt x="727" y="677"/>
                  </a:lnTo>
                  <a:lnTo>
                    <a:pt x="730" y="679"/>
                  </a:lnTo>
                  <a:lnTo>
                    <a:pt x="732" y="681"/>
                  </a:lnTo>
                  <a:lnTo>
                    <a:pt x="736" y="681"/>
                  </a:lnTo>
                  <a:lnTo>
                    <a:pt x="739" y="681"/>
                  </a:lnTo>
                  <a:lnTo>
                    <a:pt x="742" y="680"/>
                  </a:lnTo>
                  <a:lnTo>
                    <a:pt x="745" y="678"/>
                  </a:lnTo>
                  <a:lnTo>
                    <a:pt x="747" y="676"/>
                  </a:lnTo>
                  <a:lnTo>
                    <a:pt x="749" y="674"/>
                  </a:lnTo>
                  <a:lnTo>
                    <a:pt x="753" y="663"/>
                  </a:lnTo>
                  <a:lnTo>
                    <a:pt x="756" y="653"/>
                  </a:lnTo>
                  <a:lnTo>
                    <a:pt x="758" y="642"/>
                  </a:lnTo>
                  <a:lnTo>
                    <a:pt x="759" y="633"/>
                  </a:lnTo>
                  <a:lnTo>
                    <a:pt x="760" y="622"/>
                  </a:lnTo>
                  <a:lnTo>
                    <a:pt x="760" y="612"/>
                  </a:lnTo>
                  <a:lnTo>
                    <a:pt x="759" y="602"/>
                  </a:lnTo>
                  <a:lnTo>
                    <a:pt x="757" y="592"/>
                  </a:lnTo>
                  <a:lnTo>
                    <a:pt x="755" y="581"/>
                  </a:lnTo>
                  <a:lnTo>
                    <a:pt x="752" y="572"/>
                  </a:lnTo>
                  <a:lnTo>
                    <a:pt x="749" y="562"/>
                  </a:lnTo>
                  <a:lnTo>
                    <a:pt x="744" y="552"/>
                  </a:lnTo>
                  <a:lnTo>
                    <a:pt x="739" y="544"/>
                  </a:lnTo>
                  <a:lnTo>
                    <a:pt x="732" y="535"/>
                  </a:lnTo>
                  <a:lnTo>
                    <a:pt x="726" y="526"/>
                  </a:lnTo>
                  <a:lnTo>
                    <a:pt x="719" y="51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="" xmlns:a16="http://schemas.microsoft.com/office/drawing/2014/main" id="{7E876681-F2E6-4AD7-B216-B7E9C521FDBC}"/>
              </a:ext>
            </a:extLst>
          </p:cNvPr>
          <p:cNvGrpSpPr/>
          <p:nvPr/>
        </p:nvGrpSpPr>
        <p:grpSpPr>
          <a:xfrm>
            <a:off x="7507073" y="1510178"/>
            <a:ext cx="2846747" cy="3858043"/>
            <a:chOff x="5512558" y="1437729"/>
            <a:chExt cx="3018959" cy="3858043"/>
          </a:xfrm>
          <a:solidFill>
            <a:schemeClr val="tx1"/>
          </a:solidFill>
        </p:grpSpPr>
        <p:sp>
          <p:nvSpPr>
            <p:cNvPr id="31" name="Oval 30">
              <a:extLst>
                <a:ext uri="{FF2B5EF4-FFF2-40B4-BE49-F238E27FC236}">
                  <a16:creationId xmlns="" xmlns:a16="http://schemas.microsoft.com/office/drawing/2014/main" id="{FD3218D3-B180-41BB-AB0B-656CEA765D80}"/>
                </a:ext>
              </a:extLst>
            </p:cNvPr>
            <p:cNvSpPr/>
            <p:nvPr/>
          </p:nvSpPr>
          <p:spPr>
            <a:xfrm>
              <a:off x="5512558" y="1437729"/>
              <a:ext cx="403225" cy="40322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87" name="Oval 86">
              <a:extLst>
                <a:ext uri="{FF2B5EF4-FFF2-40B4-BE49-F238E27FC236}">
                  <a16:creationId xmlns="" xmlns:a16="http://schemas.microsoft.com/office/drawing/2014/main" id="{49555F3C-F741-4D80-943D-70357673CEF9}"/>
                </a:ext>
              </a:extLst>
            </p:cNvPr>
            <p:cNvSpPr/>
            <p:nvPr/>
          </p:nvSpPr>
          <p:spPr>
            <a:xfrm>
              <a:off x="5512558" y="3740941"/>
              <a:ext cx="403225" cy="40322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="" xmlns:a16="http://schemas.microsoft.com/office/drawing/2014/main" id="{2E141A35-E81D-42CD-87AE-2E3D008C1A55}"/>
                </a:ext>
              </a:extLst>
            </p:cNvPr>
            <p:cNvSpPr/>
            <p:nvPr/>
          </p:nvSpPr>
          <p:spPr>
            <a:xfrm>
              <a:off x="5512558" y="2589335"/>
              <a:ext cx="403225" cy="40322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89" name="Oval 88">
              <a:extLst>
                <a:ext uri="{FF2B5EF4-FFF2-40B4-BE49-F238E27FC236}">
                  <a16:creationId xmlns="" xmlns:a16="http://schemas.microsoft.com/office/drawing/2014/main" id="{7FFCFF91-3D62-46F8-B327-4E706E65B6D6}"/>
                </a:ext>
              </a:extLst>
            </p:cNvPr>
            <p:cNvSpPr/>
            <p:nvPr/>
          </p:nvSpPr>
          <p:spPr>
            <a:xfrm>
              <a:off x="5512558" y="4892547"/>
              <a:ext cx="403225" cy="40322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50" name="Subtitle 8">
              <a:extLst>
                <a:ext uri="{FF2B5EF4-FFF2-40B4-BE49-F238E27FC236}">
                  <a16:creationId xmlns="" xmlns:a16="http://schemas.microsoft.com/office/drawing/2014/main" id="{2D19475E-EBED-42B5-8398-38F1F8DB0832}"/>
                </a:ext>
              </a:extLst>
            </p:cNvPr>
            <p:cNvSpPr txBox="1">
              <a:spLocks/>
            </p:cNvSpPr>
            <p:nvPr/>
          </p:nvSpPr>
          <p:spPr>
            <a:xfrm>
              <a:off x="6247393" y="1489360"/>
              <a:ext cx="2284124" cy="276999"/>
            </a:xfrm>
            <a:prstGeom prst="rect">
              <a:avLst/>
            </a:prstGeom>
            <a:grpFill/>
          </p:spPr>
          <p:txBody>
            <a:bodyPr vert="horz" wrap="square" lIns="0" tIns="0" rIns="0" bIns="0" rtlCol="0" anchor="t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 smtClean="0">
                  <a:solidFill>
                    <a:schemeClr val="bg1"/>
                  </a:solidFill>
                </a:rPr>
                <a:t>Perkembangan</a:t>
              </a:r>
              <a:r>
                <a:rPr lang="en-US" sz="2000" dirty="0" smtClean="0">
                  <a:solidFill>
                    <a:schemeClr val="bg1"/>
                  </a:solidFill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</a:rPr>
                <a:t>fisik</a:t>
              </a:r>
              <a:r>
                <a:rPr lang="en-US" sz="2000" dirty="0">
                  <a:solidFill>
                    <a:schemeClr val="bg1"/>
                  </a:solidFill>
                </a:rPr>
                <a:t> </a:t>
              </a:r>
            </a:p>
          </p:txBody>
        </p:sp>
      </p:grpSp>
      <p:sp>
        <p:nvSpPr>
          <p:cNvPr id="33" name="Subtitle 8">
            <a:extLst>
              <a:ext uri="{FF2B5EF4-FFF2-40B4-BE49-F238E27FC236}">
                <a16:creationId xmlns="" xmlns:a16="http://schemas.microsoft.com/office/drawing/2014/main" id="{2D19475E-EBED-42B5-8398-38F1F8DB0832}"/>
              </a:ext>
            </a:extLst>
          </p:cNvPr>
          <p:cNvSpPr txBox="1">
            <a:spLocks/>
          </p:cNvSpPr>
          <p:nvPr/>
        </p:nvSpPr>
        <p:spPr>
          <a:xfrm>
            <a:off x="8241909" y="2704415"/>
            <a:ext cx="2435470" cy="276999"/>
          </a:xfrm>
          <a:prstGeom prst="rect">
            <a:avLst/>
          </a:prstGeom>
          <a:solidFill>
            <a:schemeClr val="tx1"/>
          </a:solidFill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 smtClean="0">
                <a:solidFill>
                  <a:schemeClr val="bg1"/>
                </a:solidFill>
              </a:rPr>
              <a:t>Perkembangan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kognitif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4" name="Subtitle 8">
            <a:extLst>
              <a:ext uri="{FF2B5EF4-FFF2-40B4-BE49-F238E27FC236}">
                <a16:creationId xmlns="" xmlns:a16="http://schemas.microsoft.com/office/drawing/2014/main" id="{2D19475E-EBED-42B5-8398-38F1F8DB0832}"/>
              </a:ext>
            </a:extLst>
          </p:cNvPr>
          <p:cNvSpPr txBox="1">
            <a:spLocks/>
          </p:cNvSpPr>
          <p:nvPr/>
        </p:nvSpPr>
        <p:spPr>
          <a:xfrm>
            <a:off x="8241908" y="3893298"/>
            <a:ext cx="2435471" cy="276999"/>
          </a:xfrm>
          <a:prstGeom prst="rect">
            <a:avLst/>
          </a:prstGeom>
          <a:solidFill>
            <a:schemeClr val="tx1"/>
          </a:solidFill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 smtClean="0">
                <a:solidFill>
                  <a:schemeClr val="bg1"/>
                </a:solidFill>
              </a:rPr>
              <a:t>Perkembangan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bahasa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5" name="Subtitle 8">
            <a:extLst>
              <a:ext uri="{FF2B5EF4-FFF2-40B4-BE49-F238E27FC236}">
                <a16:creationId xmlns="" xmlns:a16="http://schemas.microsoft.com/office/drawing/2014/main" id="{2D19475E-EBED-42B5-8398-38F1F8DB0832}"/>
              </a:ext>
            </a:extLst>
          </p:cNvPr>
          <p:cNvSpPr txBox="1">
            <a:spLocks/>
          </p:cNvSpPr>
          <p:nvPr/>
        </p:nvSpPr>
        <p:spPr>
          <a:xfrm>
            <a:off x="8241908" y="5930061"/>
            <a:ext cx="2435471" cy="276999"/>
          </a:xfrm>
          <a:prstGeom prst="rect">
            <a:avLst/>
          </a:prstGeom>
          <a:solidFill>
            <a:schemeClr val="tx1"/>
          </a:solidFill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 smtClean="0">
                <a:solidFill>
                  <a:schemeClr val="bg1"/>
                </a:solidFill>
              </a:rPr>
              <a:t>Perkembangan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emosi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="" xmlns:a16="http://schemas.microsoft.com/office/drawing/2014/main" id="{7FFCFF91-3D62-46F8-B327-4E706E65B6D6}"/>
              </a:ext>
            </a:extLst>
          </p:cNvPr>
          <p:cNvSpPr/>
          <p:nvPr/>
        </p:nvSpPr>
        <p:spPr>
          <a:xfrm>
            <a:off x="7519244" y="5866948"/>
            <a:ext cx="403225" cy="4032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8" name="Subtitle 8">
            <a:extLst>
              <a:ext uri="{FF2B5EF4-FFF2-40B4-BE49-F238E27FC236}">
                <a16:creationId xmlns="" xmlns:a16="http://schemas.microsoft.com/office/drawing/2014/main" id="{2D19475E-EBED-42B5-8398-38F1F8DB0832}"/>
              </a:ext>
            </a:extLst>
          </p:cNvPr>
          <p:cNvSpPr txBox="1">
            <a:spLocks/>
          </p:cNvSpPr>
          <p:nvPr/>
        </p:nvSpPr>
        <p:spPr>
          <a:xfrm>
            <a:off x="8241908" y="5039364"/>
            <a:ext cx="2435471" cy="276999"/>
          </a:xfrm>
          <a:prstGeom prst="rect">
            <a:avLst/>
          </a:prstGeom>
          <a:solidFill>
            <a:schemeClr val="tx1"/>
          </a:solidFill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 smtClean="0">
                <a:solidFill>
                  <a:schemeClr val="bg1"/>
                </a:solidFill>
              </a:rPr>
              <a:t>Perkembangan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sosial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8572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7000"/>
            <a:lum/>
          </a:blip>
          <a:srcRect/>
          <a:stretch>
            <a:fillRect l="36000"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763" y="1314867"/>
            <a:ext cx="5231423" cy="1325563"/>
          </a:xfrm>
          <a:solidFill>
            <a:srgbClr val="DCCD92"/>
          </a:solidFill>
        </p:spPr>
        <p:txBody>
          <a:bodyPr>
            <a:normAutofit/>
          </a:bodyPr>
          <a:lstStyle/>
          <a:p>
            <a:r>
              <a:rPr lang="en-US" dirty="0" smtClean="0"/>
              <a:t>I.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31762" y="3377025"/>
            <a:ext cx="5231424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/>
              <a:t>Sujiono</a:t>
            </a:r>
            <a:r>
              <a:rPr lang="en-US" dirty="0"/>
              <a:t> (2010),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3-6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motorik</a:t>
            </a:r>
            <a:r>
              <a:rPr lang="en-US" dirty="0"/>
              <a:t> </a:t>
            </a:r>
            <a:r>
              <a:rPr lang="en-US" dirty="0" err="1"/>
              <a:t>kasar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: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Berdiri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kaki </a:t>
            </a:r>
            <a:r>
              <a:rPr lang="en-US" dirty="0" err="1"/>
              <a:t>selama</a:t>
            </a:r>
            <a:r>
              <a:rPr lang="en-US" dirty="0"/>
              <a:t> 5-10 </a:t>
            </a:r>
            <a:r>
              <a:rPr lang="en-US" dirty="0" err="1"/>
              <a:t>detik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Menaiki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menuruni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berpegangan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beganti-ganti</a:t>
            </a:r>
            <a:r>
              <a:rPr lang="en-US" dirty="0"/>
              <a:t> kaki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 smtClean="0"/>
              <a:t>lurus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berjinjit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 smtClean="0"/>
              <a:t>mundur</a:t>
            </a:r>
            <a:endParaRPr lang="en-US" dirty="0" smtClean="0"/>
          </a:p>
          <a:p>
            <a:r>
              <a:rPr lang="en-US" dirty="0" err="1" smtClean="0"/>
              <a:t>dsbnya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31762" y="2544415"/>
            <a:ext cx="5231424" cy="83261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000" b="1" dirty="0" err="1" smtClean="0"/>
              <a:t>Perkembangan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motorik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kasar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82863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2038850"/>
            <a:ext cx="5817993" cy="4195481"/>
          </a:xfrm>
        </p:spPr>
        <p:txBody>
          <a:bodyPr/>
          <a:lstStyle/>
          <a:p>
            <a:r>
              <a:rPr lang="en-US" dirty="0"/>
              <a:t>Winn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Porcher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Sujiono</a:t>
            </a:r>
            <a:r>
              <a:rPr lang="en-US" dirty="0"/>
              <a:t> &amp; </a:t>
            </a:r>
            <a:r>
              <a:rPr lang="en-US" dirty="0" err="1"/>
              <a:t>Sujiono</a:t>
            </a:r>
            <a:r>
              <a:rPr lang="en-US" dirty="0"/>
              <a:t> (2010)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/>
              <a:t>usia</a:t>
            </a:r>
            <a:r>
              <a:rPr lang="en-US" dirty="0"/>
              <a:t> 3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mampu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dibantu</a:t>
            </a:r>
            <a:r>
              <a:rPr lang="en-US" dirty="0"/>
              <a:t>, </a:t>
            </a:r>
            <a:r>
              <a:rPr lang="en-US" dirty="0" err="1"/>
              <a:t>larinya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lompatnya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,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memanjat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</a:t>
            </a:r>
            <a:r>
              <a:rPr lang="en-US" dirty="0" err="1"/>
              <a:t>selangkah</a:t>
            </a:r>
            <a:r>
              <a:rPr lang="en-US" dirty="0"/>
              <a:t> demi </a:t>
            </a:r>
            <a:r>
              <a:rPr lang="en-US" dirty="0" err="1"/>
              <a:t>selangkah</a:t>
            </a: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smtClean="0"/>
              <a:t>4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berlarinya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sigap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terampil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3 </a:t>
            </a:r>
            <a:r>
              <a:rPr lang="en-US" dirty="0" err="1"/>
              <a:t>tahun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643" y="0"/>
            <a:ext cx="52003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864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6955" y="2098639"/>
            <a:ext cx="5839095" cy="517951"/>
          </a:xfrm>
          <a:solidFill>
            <a:srgbClr val="40BA57"/>
          </a:solidFill>
        </p:spPr>
        <p:txBody>
          <a:bodyPr/>
          <a:lstStyle/>
          <a:p>
            <a:r>
              <a:rPr lang="en-US" sz="3000" dirty="0" err="1"/>
              <a:t>Perkembangan</a:t>
            </a:r>
            <a:r>
              <a:rPr lang="en-US" sz="3000" dirty="0"/>
              <a:t> </a:t>
            </a:r>
            <a:r>
              <a:rPr lang="en-US" sz="3000" dirty="0" err="1"/>
              <a:t>motorik</a:t>
            </a:r>
            <a:r>
              <a:rPr lang="en-US" sz="3000" dirty="0"/>
              <a:t> </a:t>
            </a:r>
            <a:r>
              <a:rPr lang="en-US" sz="3000" dirty="0" err="1"/>
              <a:t>halus</a:t>
            </a:r>
            <a:r>
              <a:rPr lang="en-US" sz="3000" dirty="0"/>
              <a:t/>
            </a:r>
            <a:br>
              <a:rPr lang="en-US" sz="3000" dirty="0"/>
            </a:b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4413" y="3572231"/>
            <a:ext cx="8946541" cy="1506207"/>
          </a:xfrm>
          <a:solidFill>
            <a:srgbClr val="40BA57"/>
          </a:solidFill>
        </p:spPr>
        <p:txBody>
          <a:bodyPr/>
          <a:lstStyle/>
          <a:p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/>
              <a:t>perkembangan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motorik</a:t>
            </a:r>
            <a:r>
              <a:rPr lang="en-US" dirty="0"/>
              <a:t> </a:t>
            </a:r>
            <a:r>
              <a:rPr lang="en-US" dirty="0" err="1"/>
              <a:t>halus</a:t>
            </a:r>
            <a:r>
              <a:rPr lang="en-US" dirty="0"/>
              <a:t>,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mengoles</a:t>
            </a:r>
            <a:r>
              <a:rPr lang="en-US" dirty="0"/>
              <a:t> </a:t>
            </a:r>
            <a:r>
              <a:rPr lang="en-US" dirty="0" err="1"/>
              <a:t>mentega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roti,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mengikat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sepatu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liat</a:t>
            </a:r>
            <a:r>
              <a:rPr lang="en-US" dirty="0"/>
              <a:t> </a:t>
            </a:r>
            <a:r>
              <a:rPr lang="en-US" dirty="0" err="1" smtClean="0"/>
              <a:t>dsbnya</a:t>
            </a:r>
            <a:r>
              <a:rPr lang="en-US" dirty="0" smtClean="0"/>
              <a:t> (</a:t>
            </a:r>
            <a:r>
              <a:rPr lang="en-US" dirty="0" err="1" smtClean="0"/>
              <a:t>Sujiono</a:t>
            </a:r>
            <a:r>
              <a:rPr lang="en-US" dirty="0" smtClean="0"/>
              <a:t>, 2010)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676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047" y="4737336"/>
            <a:ext cx="10842939" cy="832610"/>
          </a:xfrm>
        </p:spPr>
        <p:txBody>
          <a:bodyPr>
            <a:normAutofit/>
          </a:bodyPr>
          <a:lstStyle/>
          <a:p>
            <a:r>
              <a:rPr lang="en-US" sz="2400" dirty="0"/>
              <a:t/>
            </a:r>
            <a:br>
              <a:rPr lang="en-US" sz="2400" dirty="0"/>
            </a:br>
            <a:endParaRPr lang="en-US" sz="2400" b="1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65168" y="529227"/>
            <a:ext cx="10842939" cy="8326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 smtClean="0"/>
              <a:t>Menurut</a:t>
            </a:r>
            <a:r>
              <a:rPr lang="en-US" sz="2400" b="1" dirty="0" smtClean="0"/>
              <a:t> Feeney, Stephanie, Doris Christensen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Eva </a:t>
            </a:r>
            <a:r>
              <a:rPr lang="en-US" sz="2400" b="1" dirty="0" err="1" smtClean="0"/>
              <a:t>Moravik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Yus</a:t>
            </a:r>
            <a:r>
              <a:rPr lang="en-US" sz="2400" b="1" dirty="0" smtClean="0"/>
              <a:t>, 2012) </a:t>
            </a:r>
            <a:r>
              <a:rPr lang="en-US" sz="2400" b="1" dirty="0" err="1" smtClean="0"/>
              <a:t>ciri-ciri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perkembangan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fisik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motorik</a:t>
            </a:r>
            <a:r>
              <a:rPr lang="en-US" sz="2400" b="1" dirty="0" smtClean="0"/>
              <a:t>:</a:t>
            </a:r>
          </a:p>
          <a:p>
            <a:endParaRPr lang="en-US" sz="2400" b="1" dirty="0" smtClean="0"/>
          </a:p>
          <a:p>
            <a:endParaRPr lang="en-US" sz="24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2067665"/>
              </p:ext>
            </p:extLst>
          </p:nvPr>
        </p:nvGraphicFramePr>
        <p:xfrm>
          <a:off x="351691" y="1361837"/>
          <a:ext cx="11422967" cy="5081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3176"/>
                <a:gridCol w="2267494"/>
                <a:gridCol w="3586493"/>
                <a:gridCol w="3985804"/>
              </a:tblGrid>
              <a:tr h="42733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Kategori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Perkembangan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fisik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Motorik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kasar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Motorik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halus</a:t>
                      </a:r>
                      <a:endParaRPr lang="en-US" sz="1400" dirty="0"/>
                    </a:p>
                  </a:txBody>
                  <a:tcPr/>
                </a:tc>
              </a:tr>
              <a:tr h="1246876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Bayi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i="1" dirty="0" smtClean="0"/>
                        <a:t>infant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Pertumbuhan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fisik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terjadi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secara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cepat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Waktu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tidur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lebih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banyak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Mulai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tumbuh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gigi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Mulai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menggerakkan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mengangkat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kepala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Dapat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berguling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tengkurap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Mulai</a:t>
                      </a:r>
                      <a:r>
                        <a:rPr lang="en-US" sz="1400" dirty="0" smtClean="0"/>
                        <a:t> duduk </a:t>
                      </a:r>
                      <a:r>
                        <a:rPr lang="en-US" sz="1400" dirty="0" err="1" smtClean="0"/>
                        <a:t>sendiri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Dapat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berdiri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sendiri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Mencoba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meraih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benda</a:t>
                      </a:r>
                      <a:r>
                        <a:rPr lang="en-US" sz="1400" dirty="0" smtClean="0"/>
                        <a:t> di </a:t>
                      </a:r>
                      <a:r>
                        <a:rPr lang="en-US" sz="1400" dirty="0" err="1" smtClean="0"/>
                        <a:t>sekitar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Memindahkan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benda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dari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satu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tangan</a:t>
                      </a:r>
                      <a:r>
                        <a:rPr lang="en-US" sz="1400" dirty="0" smtClean="0"/>
                        <a:t> yang lain, </a:t>
                      </a:r>
                      <a:r>
                        <a:rPr lang="en-US" sz="1400" dirty="0" err="1" smtClean="0"/>
                        <a:t>koordinasi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dua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menggunakan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ibu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jari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untuk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memegang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benda-benda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kecil</a:t>
                      </a:r>
                      <a:endParaRPr lang="en-US" sz="1400" dirty="0"/>
                    </a:p>
                  </a:txBody>
                  <a:tcPr/>
                </a:tc>
              </a:tr>
              <a:tr h="1475177">
                <a:tc>
                  <a:txBody>
                    <a:bodyPr/>
                    <a:lstStyle/>
                    <a:p>
                      <a:r>
                        <a:rPr lang="en-US" sz="1400" i="1" dirty="0" err="1" smtClean="0"/>
                        <a:t>Toodler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Gigi </a:t>
                      </a:r>
                      <a:r>
                        <a:rPr lang="en-US" sz="1400" dirty="0" err="1" smtClean="0"/>
                        <a:t>bertambah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Dapat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mengendalikan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keinginan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untuk</a:t>
                      </a:r>
                      <a:r>
                        <a:rPr lang="en-US" sz="1400" dirty="0" smtClean="0"/>
                        <a:t> BAB/BAK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Berjalan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lancar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Berlari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meskipun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masih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kaku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Menangkap</a:t>
                      </a:r>
                      <a:r>
                        <a:rPr lang="en-US" sz="1400" dirty="0" smtClean="0"/>
                        <a:t> bola </a:t>
                      </a:r>
                      <a:r>
                        <a:rPr lang="en-US" sz="1400" dirty="0" err="1" smtClean="0"/>
                        <a:t>dengan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dua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tangan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lompat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Mengambil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benda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benda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kecil</a:t>
                      </a:r>
                      <a:r>
                        <a:rPr lang="en-US" sz="1400" dirty="0" smtClean="0"/>
                        <a:t> di </a:t>
                      </a:r>
                      <a:r>
                        <a:rPr lang="en-US" sz="1400" dirty="0" err="1" smtClean="0"/>
                        <a:t>kotak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Menggunakan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untuk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membuka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lembar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buku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Dapat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mengambil</a:t>
                      </a:r>
                      <a:r>
                        <a:rPr lang="en-US" sz="1400" dirty="0" smtClean="0"/>
                        <a:t> 2 </a:t>
                      </a:r>
                      <a:r>
                        <a:rPr lang="en-US" sz="1400" dirty="0" err="1" smtClean="0"/>
                        <a:t>atau</a:t>
                      </a:r>
                      <a:r>
                        <a:rPr lang="en-US" sz="1400" baseline="0" dirty="0" smtClean="0"/>
                        <a:t> 3 </a:t>
                      </a:r>
                      <a:r>
                        <a:rPr lang="en-US" sz="1400" baseline="0" dirty="0" err="1" smtClean="0"/>
                        <a:t>buah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benda</a:t>
                      </a:r>
                      <a:endParaRPr lang="en-US" sz="1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err="1" smtClean="0"/>
                        <a:t>Mengambil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lebih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dari</a:t>
                      </a:r>
                      <a:r>
                        <a:rPr lang="en-US" sz="1400" baseline="0" dirty="0" smtClean="0"/>
                        <a:t> 6 </a:t>
                      </a:r>
                      <a:r>
                        <a:rPr lang="en-US" sz="1400" baseline="0" dirty="0" err="1" smtClean="0"/>
                        <a:t>buah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benda</a:t>
                      </a:r>
                      <a:endParaRPr lang="en-US" sz="1400" dirty="0"/>
                    </a:p>
                  </a:txBody>
                  <a:tcPr/>
                </a:tc>
              </a:tr>
              <a:tr h="193178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Preeschool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Perkembangan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fisik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melambat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Selera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berkurang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Tidur</a:t>
                      </a:r>
                      <a:r>
                        <a:rPr lang="en-US" sz="1400" dirty="0" smtClean="0"/>
                        <a:t> 2 </a:t>
                      </a:r>
                      <a:r>
                        <a:rPr lang="en-US" sz="1400" dirty="0" err="1" smtClean="0"/>
                        <a:t>atau</a:t>
                      </a:r>
                      <a:r>
                        <a:rPr lang="en-US" sz="1400" dirty="0" smtClean="0"/>
                        <a:t> 4 jam, </a:t>
                      </a:r>
                      <a:r>
                        <a:rPr lang="en-US" sz="1400" dirty="0" err="1" smtClean="0"/>
                        <a:t>lalu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terbangun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cepat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dapat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tertidur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lagi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Berjalan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dengan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tangan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terayun</a:t>
                      </a:r>
                      <a:endParaRPr lang="en-US" sz="1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err="1" smtClean="0"/>
                        <a:t>Berlari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dengan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seimbang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dapat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berhenti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secara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tiba-tiba</a:t>
                      </a:r>
                      <a:endParaRPr lang="en-US" sz="1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err="1" smtClean="0"/>
                        <a:t>Melompat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untuk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menjangkau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benda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atas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atau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depan</a:t>
                      </a:r>
                      <a:endParaRPr lang="en-US" sz="1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err="1" smtClean="0"/>
                        <a:t>Mengayuh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sepeda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dengan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cepat</a:t>
                      </a:r>
                      <a:endParaRPr lang="en-US" sz="14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err="1" smtClean="0"/>
                        <a:t>Menangkap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melempar</a:t>
                      </a:r>
                      <a:r>
                        <a:rPr lang="en-US" sz="1400" baseline="0" dirty="0" smtClean="0"/>
                        <a:t> bola </a:t>
                      </a:r>
                      <a:r>
                        <a:rPr lang="en-US" sz="1400" baseline="0" dirty="0" err="1" smtClean="0"/>
                        <a:t>dengan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cepat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Mengancingkan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baju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Dapat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menggunakan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gunting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Menggunakan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kuas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pensil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krayon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untuk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membuat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coretan</a:t>
                      </a:r>
                      <a:r>
                        <a:rPr lang="en-US" sz="1400" dirty="0" smtClean="0"/>
                        <a:t>,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bentuk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gambar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843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1" y="0"/>
            <a:ext cx="12192000" cy="6858000"/>
          </a:xfrm>
          <a:prstGeom prst="rect">
            <a:avLst/>
          </a:prstGeom>
          <a:gradFill flip="none" rotWithShape="1">
            <a:gsLst>
              <a:gs pos="36000">
                <a:srgbClr val="09192F"/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Oval 60"/>
          <p:cNvSpPr/>
          <p:nvPr/>
        </p:nvSpPr>
        <p:spPr>
          <a:xfrm rot="20407134">
            <a:off x="378109" y="4261052"/>
            <a:ext cx="7954307" cy="1035771"/>
          </a:xfrm>
          <a:prstGeom prst="ellipse">
            <a:avLst/>
          </a:prstGeom>
          <a:gradFill flip="none" rotWithShape="1">
            <a:gsLst>
              <a:gs pos="0">
                <a:srgbClr val="070C1E">
                  <a:alpha val="41000"/>
                </a:srgbClr>
              </a:gs>
              <a:gs pos="100000">
                <a:srgbClr val="070C1E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63"/>
          <p:cNvGrpSpPr/>
          <p:nvPr/>
        </p:nvGrpSpPr>
        <p:grpSpPr>
          <a:xfrm>
            <a:off x="961489" y="1523998"/>
            <a:ext cx="6788255" cy="4519971"/>
            <a:chOff x="2304063" y="1248229"/>
            <a:chExt cx="7393151" cy="4922742"/>
          </a:xfrm>
        </p:grpSpPr>
        <p:sp>
          <p:nvSpPr>
            <p:cNvPr id="62" name="Oval 61"/>
            <p:cNvSpPr/>
            <p:nvPr/>
          </p:nvSpPr>
          <p:spPr>
            <a:xfrm>
              <a:off x="2304063" y="5155278"/>
              <a:ext cx="3020539" cy="1015693"/>
            </a:xfrm>
            <a:prstGeom prst="ellipse">
              <a:avLst/>
            </a:prstGeom>
            <a:gradFill flip="none" rotWithShape="1">
              <a:gsLst>
                <a:gs pos="0">
                  <a:srgbClr val="070C1E">
                    <a:alpha val="82000"/>
                  </a:srgbClr>
                </a:gs>
                <a:gs pos="100000">
                  <a:srgbClr val="070C1E">
                    <a:alpha val="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3"/>
            <p:cNvGrpSpPr>
              <a:grpSpLocks noChangeAspect="1"/>
            </p:cNvGrpSpPr>
            <p:nvPr/>
          </p:nvGrpSpPr>
          <p:grpSpPr bwMode="auto">
            <a:xfrm>
              <a:off x="2494788" y="1248229"/>
              <a:ext cx="7202426" cy="4735738"/>
              <a:chOff x="961" y="266"/>
              <a:chExt cx="5758" cy="3786"/>
            </a:xfrm>
          </p:grpSpPr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4868" y="266"/>
                <a:ext cx="397" cy="310"/>
              </a:xfrm>
              <a:custGeom>
                <a:avLst/>
                <a:gdLst>
                  <a:gd name="T0" fmla="*/ 397 w 397"/>
                  <a:gd name="T1" fmla="*/ 154 h 310"/>
                  <a:gd name="T2" fmla="*/ 0 w 397"/>
                  <a:gd name="T3" fmla="*/ 0 h 310"/>
                  <a:gd name="T4" fmla="*/ 0 w 397"/>
                  <a:gd name="T5" fmla="*/ 154 h 310"/>
                  <a:gd name="T6" fmla="*/ 397 w 397"/>
                  <a:gd name="T7" fmla="*/ 310 h 310"/>
                  <a:gd name="T8" fmla="*/ 397 w 397"/>
                  <a:gd name="T9" fmla="*/ 154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7" h="310">
                    <a:moveTo>
                      <a:pt x="397" y="154"/>
                    </a:moveTo>
                    <a:lnTo>
                      <a:pt x="0" y="0"/>
                    </a:lnTo>
                    <a:lnTo>
                      <a:pt x="0" y="154"/>
                    </a:lnTo>
                    <a:lnTo>
                      <a:pt x="397" y="310"/>
                    </a:lnTo>
                    <a:lnTo>
                      <a:pt x="397" y="154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B0F7F4"/>
                  </a:gs>
                  <a:gs pos="0">
                    <a:srgbClr val="125680"/>
                  </a:gs>
                </a:gsLst>
                <a:lin ang="81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961" y="3058"/>
                <a:ext cx="2145" cy="840"/>
              </a:xfrm>
              <a:custGeom>
                <a:avLst/>
                <a:gdLst>
                  <a:gd name="T0" fmla="*/ 1071 w 2145"/>
                  <a:gd name="T1" fmla="*/ 0 h 840"/>
                  <a:gd name="T2" fmla="*/ 0 w 2145"/>
                  <a:gd name="T3" fmla="*/ 419 h 840"/>
                  <a:gd name="T4" fmla="*/ 1071 w 2145"/>
                  <a:gd name="T5" fmla="*/ 840 h 840"/>
                  <a:gd name="T6" fmla="*/ 2145 w 2145"/>
                  <a:gd name="T7" fmla="*/ 419 h 840"/>
                  <a:gd name="T8" fmla="*/ 1071 w 2145"/>
                  <a:gd name="T9" fmla="*/ 0 h 8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45" h="840">
                    <a:moveTo>
                      <a:pt x="1071" y="0"/>
                    </a:moveTo>
                    <a:lnTo>
                      <a:pt x="0" y="419"/>
                    </a:lnTo>
                    <a:lnTo>
                      <a:pt x="1071" y="840"/>
                    </a:lnTo>
                    <a:lnTo>
                      <a:pt x="2145" y="419"/>
                    </a:lnTo>
                    <a:lnTo>
                      <a:pt x="1071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F6443B"/>
                  </a:gs>
                  <a:gs pos="0">
                    <a:srgbClr val="F9857F"/>
                  </a:gs>
                </a:gsLst>
                <a:lin ang="108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961" y="3477"/>
                <a:ext cx="1071" cy="575"/>
              </a:xfrm>
              <a:custGeom>
                <a:avLst/>
                <a:gdLst>
                  <a:gd name="T0" fmla="*/ 1071 w 1071"/>
                  <a:gd name="T1" fmla="*/ 575 h 575"/>
                  <a:gd name="T2" fmla="*/ 0 w 1071"/>
                  <a:gd name="T3" fmla="*/ 156 h 575"/>
                  <a:gd name="T4" fmla="*/ 0 w 1071"/>
                  <a:gd name="T5" fmla="*/ 0 h 575"/>
                  <a:gd name="T6" fmla="*/ 1071 w 1071"/>
                  <a:gd name="T7" fmla="*/ 421 h 575"/>
                  <a:gd name="T8" fmla="*/ 1071 w 1071"/>
                  <a:gd name="T9" fmla="*/ 575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1" h="575">
                    <a:moveTo>
                      <a:pt x="1071" y="575"/>
                    </a:moveTo>
                    <a:lnTo>
                      <a:pt x="0" y="156"/>
                    </a:lnTo>
                    <a:lnTo>
                      <a:pt x="0" y="0"/>
                    </a:lnTo>
                    <a:lnTo>
                      <a:pt x="1071" y="421"/>
                    </a:lnTo>
                    <a:lnTo>
                      <a:pt x="1071" y="57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682832"/>
                  </a:gs>
                  <a:gs pos="100000">
                    <a:srgbClr val="F6443B"/>
                  </a:gs>
                </a:gsLst>
                <a:lin ang="81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2032" y="2178"/>
                <a:ext cx="2145" cy="837"/>
              </a:xfrm>
              <a:custGeom>
                <a:avLst/>
                <a:gdLst>
                  <a:gd name="T0" fmla="*/ 1074 w 2145"/>
                  <a:gd name="T1" fmla="*/ 0 h 837"/>
                  <a:gd name="T2" fmla="*/ 0 w 2145"/>
                  <a:gd name="T3" fmla="*/ 419 h 837"/>
                  <a:gd name="T4" fmla="*/ 1074 w 2145"/>
                  <a:gd name="T5" fmla="*/ 837 h 837"/>
                  <a:gd name="T6" fmla="*/ 2145 w 2145"/>
                  <a:gd name="T7" fmla="*/ 419 h 837"/>
                  <a:gd name="T8" fmla="*/ 1074 w 2145"/>
                  <a:gd name="T9" fmla="*/ 0 h 8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45" h="837">
                    <a:moveTo>
                      <a:pt x="1074" y="0"/>
                    </a:moveTo>
                    <a:lnTo>
                      <a:pt x="0" y="419"/>
                    </a:lnTo>
                    <a:lnTo>
                      <a:pt x="1074" y="837"/>
                    </a:lnTo>
                    <a:lnTo>
                      <a:pt x="2145" y="419"/>
                    </a:lnTo>
                    <a:lnTo>
                      <a:pt x="1074" y="0"/>
                    </a:lnTo>
                    <a:close/>
                  </a:path>
                </a:pathLst>
              </a:custGeom>
              <a:gradFill flip="none" rotWithShape="1">
                <a:gsLst>
                  <a:gs pos="22000">
                    <a:srgbClr val="E1FCFB"/>
                  </a:gs>
                  <a:gs pos="100000">
                    <a:srgbClr val="B0F7F4"/>
                  </a:gs>
                  <a:gs pos="0">
                    <a:schemeClr val="bg1"/>
                  </a:gs>
                </a:gsLst>
                <a:lin ang="81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2032" y="2597"/>
                <a:ext cx="1074" cy="575"/>
              </a:xfrm>
              <a:custGeom>
                <a:avLst/>
                <a:gdLst>
                  <a:gd name="T0" fmla="*/ 1074 w 1074"/>
                  <a:gd name="T1" fmla="*/ 575 h 575"/>
                  <a:gd name="T2" fmla="*/ 0 w 1074"/>
                  <a:gd name="T3" fmla="*/ 156 h 575"/>
                  <a:gd name="T4" fmla="*/ 0 w 1074"/>
                  <a:gd name="T5" fmla="*/ 0 h 575"/>
                  <a:gd name="T6" fmla="*/ 1074 w 1074"/>
                  <a:gd name="T7" fmla="*/ 418 h 575"/>
                  <a:gd name="T8" fmla="*/ 1074 w 1074"/>
                  <a:gd name="T9" fmla="*/ 575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4" h="575">
                    <a:moveTo>
                      <a:pt x="1074" y="575"/>
                    </a:moveTo>
                    <a:lnTo>
                      <a:pt x="0" y="156"/>
                    </a:lnTo>
                    <a:lnTo>
                      <a:pt x="0" y="0"/>
                    </a:lnTo>
                    <a:lnTo>
                      <a:pt x="1074" y="418"/>
                    </a:lnTo>
                    <a:lnTo>
                      <a:pt x="1074" y="575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125680"/>
                  </a:gs>
                  <a:gs pos="0">
                    <a:srgbClr val="B0F7F4"/>
                  </a:gs>
                </a:gsLst>
                <a:lin ang="81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2032" y="3117"/>
                <a:ext cx="1213" cy="935"/>
              </a:xfrm>
              <a:custGeom>
                <a:avLst/>
                <a:gdLst>
                  <a:gd name="T0" fmla="*/ 1074 w 1213"/>
                  <a:gd name="T1" fmla="*/ 55 h 935"/>
                  <a:gd name="T2" fmla="*/ 1074 w 1213"/>
                  <a:gd name="T3" fmla="*/ 360 h 935"/>
                  <a:gd name="T4" fmla="*/ 0 w 1213"/>
                  <a:gd name="T5" fmla="*/ 781 h 935"/>
                  <a:gd name="T6" fmla="*/ 0 w 1213"/>
                  <a:gd name="T7" fmla="*/ 935 h 935"/>
                  <a:gd name="T8" fmla="*/ 1074 w 1213"/>
                  <a:gd name="T9" fmla="*/ 516 h 935"/>
                  <a:gd name="T10" fmla="*/ 1213 w 1213"/>
                  <a:gd name="T11" fmla="*/ 462 h 935"/>
                  <a:gd name="T12" fmla="*/ 1213 w 1213"/>
                  <a:gd name="T13" fmla="*/ 0 h 935"/>
                  <a:gd name="T14" fmla="*/ 1074 w 1213"/>
                  <a:gd name="T15" fmla="*/ 5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13" h="935">
                    <a:moveTo>
                      <a:pt x="1074" y="55"/>
                    </a:moveTo>
                    <a:lnTo>
                      <a:pt x="1074" y="360"/>
                    </a:lnTo>
                    <a:lnTo>
                      <a:pt x="0" y="781"/>
                    </a:lnTo>
                    <a:lnTo>
                      <a:pt x="0" y="935"/>
                    </a:lnTo>
                    <a:lnTo>
                      <a:pt x="1074" y="516"/>
                    </a:lnTo>
                    <a:lnTo>
                      <a:pt x="1213" y="462"/>
                    </a:lnTo>
                    <a:lnTo>
                      <a:pt x="1213" y="0"/>
                    </a:lnTo>
                    <a:lnTo>
                      <a:pt x="1074" y="5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602631"/>
                  </a:gs>
                  <a:gs pos="100000">
                    <a:srgbClr val="F6443B"/>
                  </a:gs>
                </a:gsLst>
                <a:lin ang="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40"/>
              <p:cNvSpPr>
                <a:spLocks/>
              </p:cNvSpPr>
              <p:nvPr/>
            </p:nvSpPr>
            <p:spPr bwMode="auto">
              <a:xfrm>
                <a:off x="2032" y="2753"/>
                <a:ext cx="1074" cy="724"/>
              </a:xfrm>
              <a:custGeom>
                <a:avLst/>
                <a:gdLst>
                  <a:gd name="T0" fmla="*/ 0 w 1074"/>
                  <a:gd name="T1" fmla="*/ 0 h 724"/>
                  <a:gd name="T2" fmla="*/ 0 w 1074"/>
                  <a:gd name="T3" fmla="*/ 305 h 724"/>
                  <a:gd name="T4" fmla="*/ 1074 w 1074"/>
                  <a:gd name="T5" fmla="*/ 724 h 724"/>
                  <a:gd name="T6" fmla="*/ 1074 w 1074"/>
                  <a:gd name="T7" fmla="*/ 419 h 724"/>
                  <a:gd name="T8" fmla="*/ 0 w 1074"/>
                  <a:gd name="T9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4" h="724">
                    <a:moveTo>
                      <a:pt x="0" y="0"/>
                    </a:moveTo>
                    <a:lnTo>
                      <a:pt x="0" y="305"/>
                    </a:lnTo>
                    <a:lnTo>
                      <a:pt x="1074" y="724"/>
                    </a:lnTo>
                    <a:lnTo>
                      <a:pt x="1074" y="419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125680"/>
                  </a:gs>
                  <a:gs pos="0">
                    <a:srgbClr val="B0F7F4"/>
                  </a:gs>
                </a:gsLst>
                <a:lin ang="81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41"/>
              <p:cNvSpPr>
                <a:spLocks/>
              </p:cNvSpPr>
              <p:nvPr/>
            </p:nvSpPr>
            <p:spPr bwMode="auto">
              <a:xfrm>
                <a:off x="3106" y="1295"/>
                <a:ext cx="2142" cy="840"/>
              </a:xfrm>
              <a:custGeom>
                <a:avLst/>
                <a:gdLst>
                  <a:gd name="T0" fmla="*/ 1071 w 2142"/>
                  <a:gd name="T1" fmla="*/ 0 h 840"/>
                  <a:gd name="T2" fmla="*/ 0 w 2142"/>
                  <a:gd name="T3" fmla="*/ 421 h 840"/>
                  <a:gd name="T4" fmla="*/ 1071 w 2142"/>
                  <a:gd name="T5" fmla="*/ 840 h 840"/>
                  <a:gd name="T6" fmla="*/ 2142 w 2142"/>
                  <a:gd name="T7" fmla="*/ 421 h 840"/>
                  <a:gd name="T8" fmla="*/ 1071 w 2142"/>
                  <a:gd name="T9" fmla="*/ 0 h 8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42" h="840">
                    <a:moveTo>
                      <a:pt x="1071" y="0"/>
                    </a:moveTo>
                    <a:lnTo>
                      <a:pt x="0" y="421"/>
                    </a:lnTo>
                    <a:lnTo>
                      <a:pt x="1071" y="840"/>
                    </a:lnTo>
                    <a:lnTo>
                      <a:pt x="2142" y="421"/>
                    </a:lnTo>
                    <a:lnTo>
                      <a:pt x="1071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F6443B"/>
                  </a:gs>
                  <a:gs pos="0">
                    <a:srgbClr val="F9857F"/>
                  </a:gs>
                </a:gsLst>
                <a:lin ang="108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42"/>
              <p:cNvSpPr>
                <a:spLocks/>
              </p:cNvSpPr>
              <p:nvPr/>
            </p:nvSpPr>
            <p:spPr bwMode="auto">
              <a:xfrm>
                <a:off x="3106" y="1716"/>
                <a:ext cx="1071" cy="575"/>
              </a:xfrm>
              <a:custGeom>
                <a:avLst/>
                <a:gdLst>
                  <a:gd name="T0" fmla="*/ 1071 w 1071"/>
                  <a:gd name="T1" fmla="*/ 575 h 575"/>
                  <a:gd name="T2" fmla="*/ 0 w 1071"/>
                  <a:gd name="T3" fmla="*/ 154 h 575"/>
                  <a:gd name="T4" fmla="*/ 0 w 1071"/>
                  <a:gd name="T5" fmla="*/ 0 h 575"/>
                  <a:gd name="T6" fmla="*/ 1071 w 1071"/>
                  <a:gd name="T7" fmla="*/ 419 h 575"/>
                  <a:gd name="T8" fmla="*/ 1071 w 1071"/>
                  <a:gd name="T9" fmla="*/ 575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1" h="575">
                    <a:moveTo>
                      <a:pt x="1071" y="575"/>
                    </a:moveTo>
                    <a:lnTo>
                      <a:pt x="0" y="154"/>
                    </a:lnTo>
                    <a:lnTo>
                      <a:pt x="0" y="0"/>
                    </a:lnTo>
                    <a:lnTo>
                      <a:pt x="1071" y="419"/>
                    </a:lnTo>
                    <a:lnTo>
                      <a:pt x="1071" y="57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682832"/>
                  </a:gs>
                  <a:gs pos="100000">
                    <a:srgbClr val="F6443B"/>
                  </a:gs>
                </a:gsLst>
                <a:lin ang="81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43"/>
              <p:cNvSpPr>
                <a:spLocks/>
              </p:cNvSpPr>
              <p:nvPr/>
            </p:nvSpPr>
            <p:spPr bwMode="auto">
              <a:xfrm>
                <a:off x="3106" y="2235"/>
                <a:ext cx="1211" cy="937"/>
              </a:xfrm>
              <a:custGeom>
                <a:avLst/>
                <a:gdLst>
                  <a:gd name="T0" fmla="*/ 1071 w 1211"/>
                  <a:gd name="T1" fmla="*/ 56 h 937"/>
                  <a:gd name="T2" fmla="*/ 1071 w 1211"/>
                  <a:gd name="T3" fmla="*/ 362 h 937"/>
                  <a:gd name="T4" fmla="*/ 0 w 1211"/>
                  <a:gd name="T5" fmla="*/ 780 h 937"/>
                  <a:gd name="T6" fmla="*/ 0 w 1211"/>
                  <a:gd name="T7" fmla="*/ 937 h 937"/>
                  <a:gd name="T8" fmla="*/ 1071 w 1211"/>
                  <a:gd name="T9" fmla="*/ 518 h 937"/>
                  <a:gd name="T10" fmla="*/ 1211 w 1211"/>
                  <a:gd name="T11" fmla="*/ 461 h 937"/>
                  <a:gd name="T12" fmla="*/ 1211 w 1211"/>
                  <a:gd name="T13" fmla="*/ 0 h 937"/>
                  <a:gd name="T14" fmla="*/ 1071 w 1211"/>
                  <a:gd name="T15" fmla="*/ 56 h 9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11" h="937">
                    <a:moveTo>
                      <a:pt x="1071" y="56"/>
                    </a:moveTo>
                    <a:lnTo>
                      <a:pt x="1071" y="362"/>
                    </a:lnTo>
                    <a:lnTo>
                      <a:pt x="0" y="780"/>
                    </a:lnTo>
                    <a:lnTo>
                      <a:pt x="0" y="937"/>
                    </a:lnTo>
                    <a:lnTo>
                      <a:pt x="1071" y="518"/>
                    </a:lnTo>
                    <a:lnTo>
                      <a:pt x="1211" y="461"/>
                    </a:lnTo>
                    <a:lnTo>
                      <a:pt x="1211" y="0"/>
                    </a:lnTo>
                    <a:lnTo>
                      <a:pt x="1071" y="56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B0F7F4"/>
                  </a:gs>
                  <a:gs pos="0">
                    <a:srgbClr val="125680"/>
                  </a:gs>
                </a:gsLst>
                <a:lin ang="162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44"/>
              <p:cNvSpPr>
                <a:spLocks/>
              </p:cNvSpPr>
              <p:nvPr/>
            </p:nvSpPr>
            <p:spPr bwMode="auto">
              <a:xfrm>
                <a:off x="3106" y="1870"/>
                <a:ext cx="1071" cy="727"/>
              </a:xfrm>
              <a:custGeom>
                <a:avLst/>
                <a:gdLst>
                  <a:gd name="T0" fmla="*/ 0 w 1071"/>
                  <a:gd name="T1" fmla="*/ 0 h 727"/>
                  <a:gd name="T2" fmla="*/ 0 w 1071"/>
                  <a:gd name="T3" fmla="*/ 308 h 727"/>
                  <a:gd name="T4" fmla="*/ 1071 w 1071"/>
                  <a:gd name="T5" fmla="*/ 727 h 727"/>
                  <a:gd name="T6" fmla="*/ 1071 w 1071"/>
                  <a:gd name="T7" fmla="*/ 421 h 727"/>
                  <a:gd name="T8" fmla="*/ 0 w 1071"/>
                  <a:gd name="T9" fmla="*/ 0 h 7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1" h="727">
                    <a:moveTo>
                      <a:pt x="0" y="0"/>
                    </a:moveTo>
                    <a:lnTo>
                      <a:pt x="0" y="308"/>
                    </a:lnTo>
                    <a:lnTo>
                      <a:pt x="1071" y="727"/>
                    </a:lnTo>
                    <a:lnTo>
                      <a:pt x="1071" y="421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4E2230"/>
                  </a:gs>
                  <a:gs pos="100000">
                    <a:srgbClr val="F6443B"/>
                  </a:gs>
                </a:gsLst>
                <a:lin ang="27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Freeform 45"/>
              <p:cNvSpPr>
                <a:spLocks/>
              </p:cNvSpPr>
              <p:nvPr/>
            </p:nvSpPr>
            <p:spPr bwMode="auto">
              <a:xfrm>
                <a:off x="4177" y="834"/>
                <a:ext cx="1071" cy="575"/>
              </a:xfrm>
              <a:custGeom>
                <a:avLst/>
                <a:gdLst>
                  <a:gd name="T0" fmla="*/ 1071 w 1071"/>
                  <a:gd name="T1" fmla="*/ 575 h 575"/>
                  <a:gd name="T2" fmla="*/ 0 w 1071"/>
                  <a:gd name="T3" fmla="*/ 156 h 575"/>
                  <a:gd name="T4" fmla="*/ 0 w 1071"/>
                  <a:gd name="T5" fmla="*/ 0 h 575"/>
                  <a:gd name="T6" fmla="*/ 1071 w 1071"/>
                  <a:gd name="T7" fmla="*/ 421 h 575"/>
                  <a:gd name="T8" fmla="*/ 1071 w 1071"/>
                  <a:gd name="T9" fmla="*/ 575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1" h="575">
                    <a:moveTo>
                      <a:pt x="1071" y="575"/>
                    </a:moveTo>
                    <a:lnTo>
                      <a:pt x="0" y="156"/>
                    </a:lnTo>
                    <a:lnTo>
                      <a:pt x="0" y="0"/>
                    </a:lnTo>
                    <a:lnTo>
                      <a:pt x="1071" y="421"/>
                    </a:lnTo>
                    <a:lnTo>
                      <a:pt x="1071" y="575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125680"/>
                  </a:gs>
                  <a:gs pos="0">
                    <a:srgbClr val="B0F7F4"/>
                  </a:gs>
                </a:gsLst>
                <a:lin ang="81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Freeform 46"/>
              <p:cNvSpPr>
                <a:spLocks/>
              </p:cNvSpPr>
              <p:nvPr/>
            </p:nvSpPr>
            <p:spPr bwMode="auto">
              <a:xfrm>
                <a:off x="5248" y="834"/>
                <a:ext cx="1074" cy="575"/>
              </a:xfrm>
              <a:custGeom>
                <a:avLst/>
                <a:gdLst>
                  <a:gd name="T0" fmla="*/ 0 w 1074"/>
                  <a:gd name="T1" fmla="*/ 575 h 575"/>
                  <a:gd name="T2" fmla="*/ 1074 w 1074"/>
                  <a:gd name="T3" fmla="*/ 156 h 575"/>
                  <a:gd name="T4" fmla="*/ 1074 w 1074"/>
                  <a:gd name="T5" fmla="*/ 0 h 575"/>
                  <a:gd name="T6" fmla="*/ 0 w 1074"/>
                  <a:gd name="T7" fmla="*/ 421 h 575"/>
                  <a:gd name="T8" fmla="*/ 0 w 1074"/>
                  <a:gd name="T9" fmla="*/ 575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4" h="575">
                    <a:moveTo>
                      <a:pt x="0" y="575"/>
                    </a:moveTo>
                    <a:lnTo>
                      <a:pt x="1074" y="156"/>
                    </a:lnTo>
                    <a:lnTo>
                      <a:pt x="1074" y="0"/>
                    </a:lnTo>
                    <a:lnTo>
                      <a:pt x="0" y="421"/>
                    </a:lnTo>
                    <a:lnTo>
                      <a:pt x="0" y="575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B0F7F4"/>
                  </a:gs>
                  <a:gs pos="0">
                    <a:srgbClr val="125680"/>
                  </a:gs>
                </a:gsLst>
                <a:lin ang="162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47"/>
              <p:cNvSpPr>
                <a:spLocks/>
              </p:cNvSpPr>
              <p:nvPr/>
            </p:nvSpPr>
            <p:spPr bwMode="auto">
              <a:xfrm>
                <a:off x="4177" y="1354"/>
                <a:ext cx="1213" cy="937"/>
              </a:xfrm>
              <a:custGeom>
                <a:avLst/>
                <a:gdLst>
                  <a:gd name="T0" fmla="*/ 1071 w 1213"/>
                  <a:gd name="T1" fmla="*/ 55 h 937"/>
                  <a:gd name="T2" fmla="*/ 1071 w 1213"/>
                  <a:gd name="T3" fmla="*/ 362 h 937"/>
                  <a:gd name="T4" fmla="*/ 0 w 1213"/>
                  <a:gd name="T5" fmla="*/ 781 h 937"/>
                  <a:gd name="T6" fmla="*/ 0 w 1213"/>
                  <a:gd name="T7" fmla="*/ 937 h 937"/>
                  <a:gd name="T8" fmla="*/ 1071 w 1213"/>
                  <a:gd name="T9" fmla="*/ 516 h 937"/>
                  <a:gd name="T10" fmla="*/ 1213 w 1213"/>
                  <a:gd name="T11" fmla="*/ 462 h 937"/>
                  <a:gd name="T12" fmla="*/ 1213 w 1213"/>
                  <a:gd name="T13" fmla="*/ 0 h 937"/>
                  <a:gd name="T14" fmla="*/ 1071 w 1213"/>
                  <a:gd name="T15" fmla="*/ 55 h 9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13" h="937">
                    <a:moveTo>
                      <a:pt x="1071" y="55"/>
                    </a:moveTo>
                    <a:lnTo>
                      <a:pt x="1071" y="362"/>
                    </a:lnTo>
                    <a:lnTo>
                      <a:pt x="0" y="781"/>
                    </a:lnTo>
                    <a:lnTo>
                      <a:pt x="0" y="937"/>
                    </a:lnTo>
                    <a:lnTo>
                      <a:pt x="1071" y="516"/>
                    </a:lnTo>
                    <a:lnTo>
                      <a:pt x="1213" y="462"/>
                    </a:lnTo>
                    <a:lnTo>
                      <a:pt x="1213" y="0"/>
                    </a:lnTo>
                    <a:lnTo>
                      <a:pt x="1071" y="5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602631"/>
                  </a:gs>
                  <a:gs pos="100000">
                    <a:srgbClr val="F6443B"/>
                  </a:gs>
                </a:gsLst>
                <a:lin ang="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48"/>
              <p:cNvSpPr>
                <a:spLocks/>
              </p:cNvSpPr>
              <p:nvPr/>
            </p:nvSpPr>
            <p:spPr bwMode="auto">
              <a:xfrm>
                <a:off x="4177" y="990"/>
                <a:ext cx="1071" cy="726"/>
              </a:xfrm>
              <a:custGeom>
                <a:avLst/>
                <a:gdLst>
                  <a:gd name="T0" fmla="*/ 0 w 1071"/>
                  <a:gd name="T1" fmla="*/ 0 h 726"/>
                  <a:gd name="T2" fmla="*/ 0 w 1071"/>
                  <a:gd name="T3" fmla="*/ 305 h 726"/>
                  <a:gd name="T4" fmla="*/ 1071 w 1071"/>
                  <a:gd name="T5" fmla="*/ 726 h 726"/>
                  <a:gd name="T6" fmla="*/ 1071 w 1071"/>
                  <a:gd name="T7" fmla="*/ 419 h 726"/>
                  <a:gd name="T8" fmla="*/ 0 w 1071"/>
                  <a:gd name="T9" fmla="*/ 0 h 7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1" h="726">
                    <a:moveTo>
                      <a:pt x="0" y="0"/>
                    </a:moveTo>
                    <a:lnTo>
                      <a:pt x="0" y="305"/>
                    </a:lnTo>
                    <a:lnTo>
                      <a:pt x="1071" y="726"/>
                    </a:lnTo>
                    <a:lnTo>
                      <a:pt x="1071" y="419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125680"/>
                  </a:gs>
                  <a:gs pos="0">
                    <a:srgbClr val="B0F7F4"/>
                  </a:gs>
                </a:gsLst>
                <a:lin ang="81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49"/>
              <p:cNvSpPr>
                <a:spLocks noEditPoints="1"/>
              </p:cNvSpPr>
              <p:nvPr/>
            </p:nvSpPr>
            <p:spPr bwMode="auto">
              <a:xfrm>
                <a:off x="1609" y="3373"/>
                <a:ext cx="612" cy="284"/>
              </a:xfrm>
              <a:custGeom>
                <a:avLst/>
                <a:gdLst>
                  <a:gd name="T0" fmla="*/ 237 w 259"/>
                  <a:gd name="T1" fmla="*/ 105 h 120"/>
                  <a:gd name="T2" fmla="*/ 78 w 259"/>
                  <a:gd name="T3" fmla="*/ 84 h 120"/>
                  <a:gd name="T4" fmla="*/ 9 w 259"/>
                  <a:gd name="T5" fmla="*/ 43 h 120"/>
                  <a:gd name="T6" fmla="*/ 22 w 259"/>
                  <a:gd name="T7" fmla="*/ 14 h 120"/>
                  <a:gd name="T8" fmla="*/ 182 w 259"/>
                  <a:gd name="T9" fmla="*/ 37 h 120"/>
                  <a:gd name="T10" fmla="*/ 249 w 259"/>
                  <a:gd name="T11" fmla="*/ 77 h 120"/>
                  <a:gd name="T12" fmla="*/ 237 w 259"/>
                  <a:gd name="T13" fmla="*/ 105 h 120"/>
                  <a:gd name="T14" fmla="*/ 56 w 259"/>
                  <a:gd name="T15" fmla="*/ 29 h 120"/>
                  <a:gd name="T16" fmla="*/ 111 w 259"/>
                  <a:gd name="T17" fmla="*/ 69 h 120"/>
                  <a:gd name="T18" fmla="*/ 203 w 259"/>
                  <a:gd name="T19" fmla="*/ 90 h 120"/>
                  <a:gd name="T20" fmla="*/ 150 w 259"/>
                  <a:gd name="T21" fmla="*/ 51 h 120"/>
                  <a:gd name="T22" fmla="*/ 56 w 259"/>
                  <a:gd name="T23" fmla="*/ 29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59" h="120">
                    <a:moveTo>
                      <a:pt x="237" y="105"/>
                    </a:moveTo>
                    <a:cubicBezTo>
                      <a:pt x="202" y="120"/>
                      <a:pt x="149" y="113"/>
                      <a:pt x="78" y="84"/>
                    </a:cubicBezTo>
                    <a:cubicBezTo>
                      <a:pt x="42" y="68"/>
                      <a:pt x="19" y="55"/>
                      <a:pt x="9" y="43"/>
                    </a:cubicBezTo>
                    <a:cubicBezTo>
                      <a:pt x="0" y="31"/>
                      <a:pt x="4" y="21"/>
                      <a:pt x="22" y="14"/>
                    </a:cubicBezTo>
                    <a:cubicBezTo>
                      <a:pt x="57" y="0"/>
                      <a:pt x="110" y="7"/>
                      <a:pt x="182" y="37"/>
                    </a:cubicBezTo>
                    <a:cubicBezTo>
                      <a:pt x="217" y="52"/>
                      <a:pt x="240" y="65"/>
                      <a:pt x="249" y="77"/>
                    </a:cubicBezTo>
                    <a:cubicBezTo>
                      <a:pt x="259" y="89"/>
                      <a:pt x="255" y="98"/>
                      <a:pt x="237" y="105"/>
                    </a:cubicBezTo>
                    <a:close/>
                    <a:moveTo>
                      <a:pt x="56" y="29"/>
                    </a:moveTo>
                    <a:cubicBezTo>
                      <a:pt x="42" y="35"/>
                      <a:pt x="60" y="48"/>
                      <a:pt x="111" y="69"/>
                    </a:cubicBezTo>
                    <a:cubicBezTo>
                      <a:pt x="158" y="89"/>
                      <a:pt x="189" y="96"/>
                      <a:pt x="203" y="90"/>
                    </a:cubicBezTo>
                    <a:cubicBezTo>
                      <a:pt x="216" y="85"/>
                      <a:pt x="199" y="72"/>
                      <a:pt x="150" y="51"/>
                    </a:cubicBezTo>
                    <a:cubicBezTo>
                      <a:pt x="101" y="31"/>
                      <a:pt x="70" y="24"/>
                      <a:pt x="56" y="2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50"/>
              <p:cNvSpPr>
                <a:spLocks/>
              </p:cNvSpPr>
              <p:nvPr/>
            </p:nvSpPr>
            <p:spPr bwMode="auto">
              <a:xfrm>
                <a:off x="1925" y="3262"/>
                <a:ext cx="587" cy="243"/>
              </a:xfrm>
              <a:custGeom>
                <a:avLst/>
                <a:gdLst>
                  <a:gd name="T0" fmla="*/ 33 w 248"/>
                  <a:gd name="T1" fmla="*/ 0 h 103"/>
                  <a:gd name="T2" fmla="*/ 248 w 248"/>
                  <a:gd name="T3" fmla="*/ 90 h 103"/>
                  <a:gd name="T4" fmla="*/ 215 w 248"/>
                  <a:gd name="T5" fmla="*/ 103 h 103"/>
                  <a:gd name="T6" fmla="*/ 52 w 248"/>
                  <a:gd name="T7" fmla="*/ 35 h 103"/>
                  <a:gd name="T8" fmla="*/ 52 w 248"/>
                  <a:gd name="T9" fmla="*/ 41 h 103"/>
                  <a:gd name="T10" fmla="*/ 50 w 248"/>
                  <a:gd name="T11" fmla="*/ 46 h 103"/>
                  <a:gd name="T12" fmla="*/ 45 w 248"/>
                  <a:gd name="T13" fmla="*/ 51 h 103"/>
                  <a:gd name="T14" fmla="*/ 39 w 248"/>
                  <a:gd name="T15" fmla="*/ 56 h 103"/>
                  <a:gd name="T16" fmla="*/ 0 w 248"/>
                  <a:gd name="T17" fmla="*/ 40 h 103"/>
                  <a:gd name="T18" fmla="*/ 10 w 248"/>
                  <a:gd name="T19" fmla="*/ 24 h 103"/>
                  <a:gd name="T20" fmla="*/ 13 w 248"/>
                  <a:gd name="T21" fmla="*/ 8 h 103"/>
                  <a:gd name="T22" fmla="*/ 33 w 248"/>
                  <a:gd name="T23" fmla="*/ 0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48" h="103">
                    <a:moveTo>
                      <a:pt x="33" y="0"/>
                    </a:moveTo>
                    <a:cubicBezTo>
                      <a:pt x="248" y="90"/>
                      <a:pt x="248" y="90"/>
                      <a:pt x="248" y="90"/>
                    </a:cubicBezTo>
                    <a:cubicBezTo>
                      <a:pt x="215" y="103"/>
                      <a:pt x="215" y="103"/>
                      <a:pt x="215" y="103"/>
                    </a:cubicBezTo>
                    <a:cubicBezTo>
                      <a:pt x="52" y="35"/>
                      <a:pt x="52" y="35"/>
                      <a:pt x="52" y="35"/>
                    </a:cubicBezTo>
                    <a:cubicBezTo>
                      <a:pt x="53" y="37"/>
                      <a:pt x="53" y="39"/>
                      <a:pt x="52" y="41"/>
                    </a:cubicBezTo>
                    <a:cubicBezTo>
                      <a:pt x="52" y="43"/>
                      <a:pt x="51" y="44"/>
                      <a:pt x="50" y="46"/>
                    </a:cubicBezTo>
                    <a:cubicBezTo>
                      <a:pt x="49" y="48"/>
                      <a:pt x="47" y="50"/>
                      <a:pt x="45" y="51"/>
                    </a:cubicBezTo>
                    <a:cubicBezTo>
                      <a:pt x="43" y="53"/>
                      <a:pt x="41" y="55"/>
                      <a:pt x="39" y="56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5" y="35"/>
                      <a:pt x="8" y="30"/>
                      <a:pt x="10" y="24"/>
                    </a:cubicBezTo>
                    <a:cubicBezTo>
                      <a:pt x="13" y="19"/>
                      <a:pt x="13" y="14"/>
                      <a:pt x="13" y="8"/>
                    </a:cubicBezTo>
                    <a:lnTo>
                      <a:pt x="33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 51"/>
              <p:cNvSpPr>
                <a:spLocks noEditPoints="1"/>
              </p:cNvSpPr>
              <p:nvPr/>
            </p:nvSpPr>
            <p:spPr bwMode="auto">
              <a:xfrm>
                <a:off x="2630" y="2507"/>
                <a:ext cx="613" cy="284"/>
              </a:xfrm>
              <a:custGeom>
                <a:avLst/>
                <a:gdLst>
                  <a:gd name="T0" fmla="*/ 237 w 259"/>
                  <a:gd name="T1" fmla="*/ 105 h 120"/>
                  <a:gd name="T2" fmla="*/ 78 w 259"/>
                  <a:gd name="T3" fmla="*/ 84 h 120"/>
                  <a:gd name="T4" fmla="*/ 9 w 259"/>
                  <a:gd name="T5" fmla="*/ 43 h 120"/>
                  <a:gd name="T6" fmla="*/ 22 w 259"/>
                  <a:gd name="T7" fmla="*/ 14 h 120"/>
                  <a:gd name="T8" fmla="*/ 182 w 259"/>
                  <a:gd name="T9" fmla="*/ 37 h 120"/>
                  <a:gd name="T10" fmla="*/ 249 w 259"/>
                  <a:gd name="T11" fmla="*/ 77 h 120"/>
                  <a:gd name="T12" fmla="*/ 237 w 259"/>
                  <a:gd name="T13" fmla="*/ 105 h 120"/>
                  <a:gd name="T14" fmla="*/ 56 w 259"/>
                  <a:gd name="T15" fmla="*/ 29 h 120"/>
                  <a:gd name="T16" fmla="*/ 111 w 259"/>
                  <a:gd name="T17" fmla="*/ 69 h 120"/>
                  <a:gd name="T18" fmla="*/ 203 w 259"/>
                  <a:gd name="T19" fmla="*/ 90 h 120"/>
                  <a:gd name="T20" fmla="*/ 150 w 259"/>
                  <a:gd name="T21" fmla="*/ 51 h 120"/>
                  <a:gd name="T22" fmla="*/ 56 w 259"/>
                  <a:gd name="T23" fmla="*/ 29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59" h="120">
                    <a:moveTo>
                      <a:pt x="237" y="105"/>
                    </a:moveTo>
                    <a:cubicBezTo>
                      <a:pt x="202" y="120"/>
                      <a:pt x="149" y="113"/>
                      <a:pt x="78" y="84"/>
                    </a:cubicBezTo>
                    <a:cubicBezTo>
                      <a:pt x="42" y="68"/>
                      <a:pt x="19" y="55"/>
                      <a:pt x="9" y="43"/>
                    </a:cubicBezTo>
                    <a:cubicBezTo>
                      <a:pt x="0" y="31"/>
                      <a:pt x="4" y="21"/>
                      <a:pt x="22" y="14"/>
                    </a:cubicBezTo>
                    <a:cubicBezTo>
                      <a:pt x="57" y="0"/>
                      <a:pt x="110" y="7"/>
                      <a:pt x="182" y="37"/>
                    </a:cubicBezTo>
                    <a:cubicBezTo>
                      <a:pt x="217" y="52"/>
                      <a:pt x="240" y="65"/>
                      <a:pt x="249" y="77"/>
                    </a:cubicBezTo>
                    <a:cubicBezTo>
                      <a:pt x="259" y="89"/>
                      <a:pt x="255" y="98"/>
                      <a:pt x="237" y="105"/>
                    </a:cubicBezTo>
                    <a:close/>
                    <a:moveTo>
                      <a:pt x="56" y="29"/>
                    </a:moveTo>
                    <a:cubicBezTo>
                      <a:pt x="42" y="35"/>
                      <a:pt x="60" y="48"/>
                      <a:pt x="111" y="69"/>
                    </a:cubicBezTo>
                    <a:cubicBezTo>
                      <a:pt x="158" y="89"/>
                      <a:pt x="189" y="96"/>
                      <a:pt x="203" y="90"/>
                    </a:cubicBezTo>
                    <a:cubicBezTo>
                      <a:pt x="216" y="85"/>
                      <a:pt x="199" y="72"/>
                      <a:pt x="150" y="51"/>
                    </a:cubicBezTo>
                    <a:cubicBezTo>
                      <a:pt x="101" y="31"/>
                      <a:pt x="70" y="24"/>
                      <a:pt x="56" y="29"/>
                    </a:cubicBezTo>
                    <a:close/>
                  </a:path>
                </a:pathLst>
              </a:custGeom>
              <a:solidFill>
                <a:srgbClr val="1256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Freeform 52"/>
              <p:cNvSpPr>
                <a:spLocks/>
              </p:cNvSpPr>
              <p:nvPr/>
            </p:nvSpPr>
            <p:spPr bwMode="auto">
              <a:xfrm>
                <a:off x="2902" y="2403"/>
                <a:ext cx="681" cy="281"/>
              </a:xfrm>
              <a:custGeom>
                <a:avLst/>
                <a:gdLst>
                  <a:gd name="T0" fmla="*/ 187 w 288"/>
                  <a:gd name="T1" fmla="*/ 88 h 119"/>
                  <a:gd name="T2" fmla="*/ 250 w 288"/>
                  <a:gd name="T3" fmla="*/ 62 h 119"/>
                  <a:gd name="T4" fmla="*/ 288 w 288"/>
                  <a:gd name="T5" fmla="*/ 78 h 119"/>
                  <a:gd name="T6" fmla="*/ 189 w 288"/>
                  <a:gd name="T7" fmla="*/ 119 h 119"/>
                  <a:gd name="T8" fmla="*/ 173 w 288"/>
                  <a:gd name="T9" fmla="*/ 112 h 119"/>
                  <a:gd name="T10" fmla="*/ 148 w 288"/>
                  <a:gd name="T11" fmla="*/ 99 h 119"/>
                  <a:gd name="T12" fmla="*/ 135 w 288"/>
                  <a:gd name="T13" fmla="*/ 85 h 119"/>
                  <a:gd name="T14" fmla="*/ 129 w 288"/>
                  <a:gd name="T15" fmla="*/ 72 h 119"/>
                  <a:gd name="T16" fmla="*/ 128 w 288"/>
                  <a:gd name="T17" fmla="*/ 61 h 119"/>
                  <a:gd name="T18" fmla="*/ 127 w 288"/>
                  <a:gd name="T19" fmla="*/ 51 h 119"/>
                  <a:gd name="T20" fmla="*/ 124 w 288"/>
                  <a:gd name="T21" fmla="*/ 43 h 119"/>
                  <a:gd name="T22" fmla="*/ 117 w 288"/>
                  <a:gd name="T23" fmla="*/ 35 h 119"/>
                  <a:gd name="T24" fmla="*/ 105 w 288"/>
                  <a:gd name="T25" fmla="*/ 29 h 119"/>
                  <a:gd name="T26" fmla="*/ 79 w 288"/>
                  <a:gd name="T27" fmla="*/ 23 h 119"/>
                  <a:gd name="T28" fmla="*/ 56 w 288"/>
                  <a:gd name="T29" fmla="*/ 27 h 119"/>
                  <a:gd name="T30" fmla="*/ 41 w 288"/>
                  <a:gd name="T31" fmla="*/ 51 h 119"/>
                  <a:gd name="T32" fmla="*/ 0 w 288"/>
                  <a:gd name="T33" fmla="*/ 34 h 119"/>
                  <a:gd name="T34" fmla="*/ 26 w 288"/>
                  <a:gd name="T35" fmla="*/ 9 h 119"/>
                  <a:gd name="T36" fmla="*/ 51 w 288"/>
                  <a:gd name="T37" fmla="*/ 2 h 119"/>
                  <a:gd name="T38" fmla="*/ 78 w 288"/>
                  <a:gd name="T39" fmla="*/ 1 h 119"/>
                  <a:gd name="T40" fmla="*/ 106 w 288"/>
                  <a:gd name="T41" fmla="*/ 5 h 119"/>
                  <a:gd name="T42" fmla="*/ 134 w 288"/>
                  <a:gd name="T43" fmla="*/ 14 h 119"/>
                  <a:gd name="T44" fmla="*/ 157 w 288"/>
                  <a:gd name="T45" fmla="*/ 26 h 119"/>
                  <a:gd name="T46" fmla="*/ 169 w 288"/>
                  <a:gd name="T47" fmla="*/ 38 h 119"/>
                  <a:gd name="T48" fmla="*/ 174 w 288"/>
                  <a:gd name="T49" fmla="*/ 50 h 119"/>
                  <a:gd name="T50" fmla="*/ 174 w 288"/>
                  <a:gd name="T51" fmla="*/ 62 h 119"/>
                  <a:gd name="T52" fmla="*/ 175 w 288"/>
                  <a:gd name="T53" fmla="*/ 70 h 119"/>
                  <a:gd name="T54" fmla="*/ 176 w 288"/>
                  <a:gd name="T55" fmla="*/ 77 h 119"/>
                  <a:gd name="T56" fmla="*/ 180 w 288"/>
                  <a:gd name="T57" fmla="*/ 83 h 119"/>
                  <a:gd name="T58" fmla="*/ 187 w 288"/>
                  <a:gd name="T59" fmla="*/ 88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288" h="119">
                    <a:moveTo>
                      <a:pt x="187" y="88"/>
                    </a:moveTo>
                    <a:cubicBezTo>
                      <a:pt x="250" y="62"/>
                      <a:pt x="250" y="62"/>
                      <a:pt x="250" y="62"/>
                    </a:cubicBezTo>
                    <a:cubicBezTo>
                      <a:pt x="288" y="78"/>
                      <a:pt x="288" y="78"/>
                      <a:pt x="288" y="78"/>
                    </a:cubicBezTo>
                    <a:cubicBezTo>
                      <a:pt x="189" y="119"/>
                      <a:pt x="189" y="119"/>
                      <a:pt x="189" y="119"/>
                    </a:cubicBezTo>
                    <a:cubicBezTo>
                      <a:pt x="173" y="112"/>
                      <a:pt x="173" y="112"/>
                      <a:pt x="173" y="112"/>
                    </a:cubicBezTo>
                    <a:cubicBezTo>
                      <a:pt x="163" y="108"/>
                      <a:pt x="154" y="103"/>
                      <a:pt x="148" y="99"/>
                    </a:cubicBezTo>
                    <a:cubicBezTo>
                      <a:pt x="142" y="94"/>
                      <a:pt x="138" y="89"/>
                      <a:pt x="135" y="85"/>
                    </a:cubicBezTo>
                    <a:cubicBezTo>
                      <a:pt x="132" y="81"/>
                      <a:pt x="130" y="76"/>
                      <a:pt x="129" y="72"/>
                    </a:cubicBezTo>
                    <a:cubicBezTo>
                      <a:pt x="129" y="68"/>
                      <a:pt x="128" y="64"/>
                      <a:pt x="128" y="61"/>
                    </a:cubicBezTo>
                    <a:cubicBezTo>
                      <a:pt x="128" y="57"/>
                      <a:pt x="128" y="54"/>
                      <a:pt x="127" y="51"/>
                    </a:cubicBezTo>
                    <a:cubicBezTo>
                      <a:pt x="127" y="48"/>
                      <a:pt x="125" y="45"/>
                      <a:pt x="124" y="43"/>
                    </a:cubicBezTo>
                    <a:cubicBezTo>
                      <a:pt x="122" y="40"/>
                      <a:pt x="120" y="38"/>
                      <a:pt x="117" y="35"/>
                    </a:cubicBezTo>
                    <a:cubicBezTo>
                      <a:pt x="114" y="33"/>
                      <a:pt x="110" y="31"/>
                      <a:pt x="105" y="29"/>
                    </a:cubicBezTo>
                    <a:cubicBezTo>
                      <a:pt x="96" y="26"/>
                      <a:pt x="88" y="24"/>
                      <a:pt x="79" y="23"/>
                    </a:cubicBezTo>
                    <a:cubicBezTo>
                      <a:pt x="71" y="23"/>
                      <a:pt x="63" y="24"/>
                      <a:pt x="56" y="27"/>
                    </a:cubicBezTo>
                    <a:cubicBezTo>
                      <a:pt x="43" y="32"/>
                      <a:pt x="38" y="40"/>
                      <a:pt x="41" y="51"/>
                    </a:cubicBezTo>
                    <a:cubicBezTo>
                      <a:pt x="0" y="34"/>
                      <a:pt x="0" y="34"/>
                      <a:pt x="0" y="34"/>
                    </a:cubicBezTo>
                    <a:cubicBezTo>
                      <a:pt x="1" y="24"/>
                      <a:pt x="10" y="16"/>
                      <a:pt x="26" y="9"/>
                    </a:cubicBezTo>
                    <a:cubicBezTo>
                      <a:pt x="34" y="6"/>
                      <a:pt x="42" y="3"/>
                      <a:pt x="51" y="2"/>
                    </a:cubicBezTo>
                    <a:cubicBezTo>
                      <a:pt x="59" y="1"/>
                      <a:pt x="68" y="0"/>
                      <a:pt x="78" y="1"/>
                    </a:cubicBezTo>
                    <a:cubicBezTo>
                      <a:pt x="87" y="1"/>
                      <a:pt x="97" y="3"/>
                      <a:pt x="106" y="5"/>
                    </a:cubicBezTo>
                    <a:cubicBezTo>
                      <a:pt x="116" y="7"/>
                      <a:pt x="125" y="10"/>
                      <a:pt x="134" y="14"/>
                    </a:cubicBezTo>
                    <a:cubicBezTo>
                      <a:pt x="144" y="18"/>
                      <a:pt x="151" y="22"/>
                      <a:pt x="157" y="26"/>
                    </a:cubicBezTo>
                    <a:cubicBezTo>
                      <a:pt x="162" y="30"/>
                      <a:pt x="166" y="34"/>
                      <a:pt x="169" y="38"/>
                    </a:cubicBezTo>
                    <a:cubicBezTo>
                      <a:pt x="172" y="42"/>
                      <a:pt x="173" y="46"/>
                      <a:pt x="174" y="50"/>
                    </a:cubicBezTo>
                    <a:cubicBezTo>
                      <a:pt x="174" y="54"/>
                      <a:pt x="175" y="58"/>
                      <a:pt x="174" y="62"/>
                    </a:cubicBezTo>
                    <a:cubicBezTo>
                      <a:pt x="174" y="65"/>
                      <a:pt x="175" y="67"/>
                      <a:pt x="175" y="70"/>
                    </a:cubicBezTo>
                    <a:cubicBezTo>
                      <a:pt x="175" y="73"/>
                      <a:pt x="175" y="75"/>
                      <a:pt x="176" y="77"/>
                    </a:cubicBezTo>
                    <a:cubicBezTo>
                      <a:pt x="177" y="80"/>
                      <a:pt x="178" y="82"/>
                      <a:pt x="180" y="83"/>
                    </a:cubicBezTo>
                    <a:cubicBezTo>
                      <a:pt x="182" y="85"/>
                      <a:pt x="184" y="87"/>
                      <a:pt x="187" y="88"/>
                    </a:cubicBezTo>
                    <a:close/>
                  </a:path>
                </a:pathLst>
              </a:custGeom>
              <a:solidFill>
                <a:srgbClr val="1256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53"/>
              <p:cNvSpPr>
                <a:spLocks noEditPoints="1"/>
              </p:cNvSpPr>
              <p:nvPr/>
            </p:nvSpPr>
            <p:spPr bwMode="auto">
              <a:xfrm>
                <a:off x="3732" y="1598"/>
                <a:ext cx="613" cy="284"/>
              </a:xfrm>
              <a:custGeom>
                <a:avLst/>
                <a:gdLst>
                  <a:gd name="T0" fmla="*/ 237 w 259"/>
                  <a:gd name="T1" fmla="*/ 105 h 120"/>
                  <a:gd name="T2" fmla="*/ 78 w 259"/>
                  <a:gd name="T3" fmla="*/ 84 h 120"/>
                  <a:gd name="T4" fmla="*/ 9 w 259"/>
                  <a:gd name="T5" fmla="*/ 43 h 120"/>
                  <a:gd name="T6" fmla="*/ 22 w 259"/>
                  <a:gd name="T7" fmla="*/ 14 h 120"/>
                  <a:gd name="T8" fmla="*/ 182 w 259"/>
                  <a:gd name="T9" fmla="*/ 37 h 120"/>
                  <a:gd name="T10" fmla="*/ 249 w 259"/>
                  <a:gd name="T11" fmla="*/ 77 h 120"/>
                  <a:gd name="T12" fmla="*/ 237 w 259"/>
                  <a:gd name="T13" fmla="*/ 105 h 120"/>
                  <a:gd name="T14" fmla="*/ 56 w 259"/>
                  <a:gd name="T15" fmla="*/ 29 h 120"/>
                  <a:gd name="T16" fmla="*/ 111 w 259"/>
                  <a:gd name="T17" fmla="*/ 69 h 120"/>
                  <a:gd name="T18" fmla="*/ 203 w 259"/>
                  <a:gd name="T19" fmla="*/ 90 h 120"/>
                  <a:gd name="T20" fmla="*/ 150 w 259"/>
                  <a:gd name="T21" fmla="*/ 51 h 120"/>
                  <a:gd name="T22" fmla="*/ 56 w 259"/>
                  <a:gd name="T23" fmla="*/ 29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59" h="120">
                    <a:moveTo>
                      <a:pt x="237" y="105"/>
                    </a:moveTo>
                    <a:cubicBezTo>
                      <a:pt x="202" y="120"/>
                      <a:pt x="149" y="113"/>
                      <a:pt x="78" y="84"/>
                    </a:cubicBezTo>
                    <a:cubicBezTo>
                      <a:pt x="42" y="68"/>
                      <a:pt x="19" y="55"/>
                      <a:pt x="9" y="43"/>
                    </a:cubicBezTo>
                    <a:cubicBezTo>
                      <a:pt x="0" y="31"/>
                      <a:pt x="4" y="21"/>
                      <a:pt x="22" y="14"/>
                    </a:cubicBezTo>
                    <a:cubicBezTo>
                      <a:pt x="57" y="0"/>
                      <a:pt x="110" y="7"/>
                      <a:pt x="182" y="37"/>
                    </a:cubicBezTo>
                    <a:cubicBezTo>
                      <a:pt x="217" y="52"/>
                      <a:pt x="240" y="65"/>
                      <a:pt x="249" y="77"/>
                    </a:cubicBezTo>
                    <a:cubicBezTo>
                      <a:pt x="259" y="89"/>
                      <a:pt x="255" y="98"/>
                      <a:pt x="237" y="105"/>
                    </a:cubicBezTo>
                    <a:close/>
                    <a:moveTo>
                      <a:pt x="56" y="29"/>
                    </a:moveTo>
                    <a:cubicBezTo>
                      <a:pt x="42" y="35"/>
                      <a:pt x="60" y="48"/>
                      <a:pt x="111" y="69"/>
                    </a:cubicBezTo>
                    <a:cubicBezTo>
                      <a:pt x="158" y="89"/>
                      <a:pt x="189" y="96"/>
                      <a:pt x="203" y="90"/>
                    </a:cubicBezTo>
                    <a:cubicBezTo>
                      <a:pt x="216" y="85"/>
                      <a:pt x="199" y="72"/>
                      <a:pt x="150" y="51"/>
                    </a:cubicBezTo>
                    <a:cubicBezTo>
                      <a:pt x="101" y="31"/>
                      <a:pt x="70" y="24"/>
                      <a:pt x="56" y="2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Freeform 54"/>
              <p:cNvSpPr>
                <a:spLocks/>
              </p:cNvSpPr>
              <p:nvPr/>
            </p:nvSpPr>
            <p:spPr bwMode="auto">
              <a:xfrm>
                <a:off x="3993" y="1499"/>
                <a:ext cx="626" cy="265"/>
              </a:xfrm>
              <a:custGeom>
                <a:avLst/>
                <a:gdLst>
                  <a:gd name="T0" fmla="*/ 191 w 265"/>
                  <a:gd name="T1" fmla="*/ 112 h 112"/>
                  <a:gd name="T2" fmla="*/ 150 w 265"/>
                  <a:gd name="T3" fmla="*/ 96 h 112"/>
                  <a:gd name="T4" fmla="*/ 201 w 265"/>
                  <a:gd name="T5" fmla="*/ 88 h 112"/>
                  <a:gd name="T6" fmla="*/ 213 w 265"/>
                  <a:gd name="T7" fmla="*/ 76 h 112"/>
                  <a:gd name="T8" fmla="*/ 198 w 265"/>
                  <a:gd name="T9" fmla="*/ 65 h 112"/>
                  <a:gd name="T10" fmla="*/ 168 w 265"/>
                  <a:gd name="T11" fmla="*/ 59 h 112"/>
                  <a:gd name="T12" fmla="*/ 137 w 265"/>
                  <a:gd name="T13" fmla="*/ 66 h 112"/>
                  <a:gd name="T14" fmla="*/ 123 w 265"/>
                  <a:gd name="T15" fmla="*/ 72 h 112"/>
                  <a:gd name="T16" fmla="*/ 87 w 265"/>
                  <a:gd name="T17" fmla="*/ 57 h 112"/>
                  <a:gd name="T18" fmla="*/ 100 w 265"/>
                  <a:gd name="T19" fmla="*/ 52 h 112"/>
                  <a:gd name="T20" fmla="*/ 102 w 265"/>
                  <a:gd name="T21" fmla="*/ 28 h 112"/>
                  <a:gd name="T22" fmla="*/ 54 w 265"/>
                  <a:gd name="T23" fmla="*/ 27 h 112"/>
                  <a:gd name="T24" fmla="*/ 38 w 265"/>
                  <a:gd name="T25" fmla="*/ 44 h 112"/>
                  <a:gd name="T26" fmla="*/ 0 w 265"/>
                  <a:gd name="T27" fmla="*/ 29 h 112"/>
                  <a:gd name="T28" fmla="*/ 26 w 265"/>
                  <a:gd name="T29" fmla="*/ 9 h 112"/>
                  <a:gd name="T30" fmla="*/ 76 w 265"/>
                  <a:gd name="T31" fmla="*/ 0 h 112"/>
                  <a:gd name="T32" fmla="*/ 126 w 265"/>
                  <a:gd name="T33" fmla="*/ 11 h 112"/>
                  <a:gd name="T34" fmla="*/ 148 w 265"/>
                  <a:gd name="T35" fmla="*/ 44 h 112"/>
                  <a:gd name="T36" fmla="*/ 149 w 265"/>
                  <a:gd name="T37" fmla="*/ 45 h 112"/>
                  <a:gd name="T38" fmla="*/ 190 w 265"/>
                  <a:gd name="T39" fmla="*/ 41 h 112"/>
                  <a:gd name="T40" fmla="*/ 232 w 265"/>
                  <a:gd name="T41" fmla="*/ 51 h 112"/>
                  <a:gd name="T42" fmla="*/ 264 w 265"/>
                  <a:gd name="T43" fmla="*/ 77 h 112"/>
                  <a:gd name="T44" fmla="*/ 239 w 265"/>
                  <a:gd name="T45" fmla="*/ 101 h 112"/>
                  <a:gd name="T46" fmla="*/ 191 w 265"/>
                  <a:gd name="T47" fmla="*/ 112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65" h="112">
                    <a:moveTo>
                      <a:pt x="191" y="112"/>
                    </a:moveTo>
                    <a:cubicBezTo>
                      <a:pt x="150" y="96"/>
                      <a:pt x="150" y="96"/>
                      <a:pt x="150" y="96"/>
                    </a:cubicBezTo>
                    <a:cubicBezTo>
                      <a:pt x="171" y="96"/>
                      <a:pt x="187" y="93"/>
                      <a:pt x="201" y="88"/>
                    </a:cubicBezTo>
                    <a:cubicBezTo>
                      <a:pt x="209" y="84"/>
                      <a:pt x="213" y="80"/>
                      <a:pt x="213" y="76"/>
                    </a:cubicBezTo>
                    <a:cubicBezTo>
                      <a:pt x="212" y="72"/>
                      <a:pt x="207" y="68"/>
                      <a:pt x="198" y="65"/>
                    </a:cubicBezTo>
                    <a:cubicBezTo>
                      <a:pt x="189" y="61"/>
                      <a:pt x="179" y="59"/>
                      <a:pt x="168" y="59"/>
                    </a:cubicBezTo>
                    <a:cubicBezTo>
                      <a:pt x="157" y="59"/>
                      <a:pt x="147" y="62"/>
                      <a:pt x="137" y="66"/>
                    </a:cubicBezTo>
                    <a:cubicBezTo>
                      <a:pt x="123" y="72"/>
                      <a:pt x="123" y="72"/>
                      <a:pt x="123" y="72"/>
                    </a:cubicBezTo>
                    <a:cubicBezTo>
                      <a:pt x="87" y="57"/>
                      <a:pt x="87" y="57"/>
                      <a:pt x="87" y="57"/>
                    </a:cubicBezTo>
                    <a:cubicBezTo>
                      <a:pt x="100" y="52"/>
                      <a:pt x="100" y="52"/>
                      <a:pt x="100" y="52"/>
                    </a:cubicBezTo>
                    <a:cubicBezTo>
                      <a:pt x="119" y="44"/>
                      <a:pt x="120" y="36"/>
                      <a:pt x="102" y="28"/>
                    </a:cubicBezTo>
                    <a:cubicBezTo>
                      <a:pt x="85" y="21"/>
                      <a:pt x="69" y="21"/>
                      <a:pt x="54" y="27"/>
                    </a:cubicBezTo>
                    <a:cubicBezTo>
                      <a:pt x="44" y="31"/>
                      <a:pt x="39" y="37"/>
                      <a:pt x="38" y="44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3" y="21"/>
                      <a:pt x="12" y="15"/>
                      <a:pt x="26" y="9"/>
                    </a:cubicBezTo>
                    <a:cubicBezTo>
                      <a:pt x="41" y="3"/>
                      <a:pt x="58" y="0"/>
                      <a:pt x="76" y="0"/>
                    </a:cubicBezTo>
                    <a:cubicBezTo>
                      <a:pt x="94" y="1"/>
                      <a:pt x="111" y="4"/>
                      <a:pt x="126" y="11"/>
                    </a:cubicBezTo>
                    <a:cubicBezTo>
                      <a:pt x="154" y="22"/>
                      <a:pt x="161" y="33"/>
                      <a:pt x="148" y="44"/>
                    </a:cubicBezTo>
                    <a:cubicBezTo>
                      <a:pt x="149" y="45"/>
                      <a:pt x="149" y="45"/>
                      <a:pt x="149" y="45"/>
                    </a:cubicBezTo>
                    <a:cubicBezTo>
                      <a:pt x="162" y="41"/>
                      <a:pt x="175" y="40"/>
                      <a:pt x="190" y="41"/>
                    </a:cubicBezTo>
                    <a:cubicBezTo>
                      <a:pt x="205" y="42"/>
                      <a:pt x="219" y="46"/>
                      <a:pt x="232" y="51"/>
                    </a:cubicBezTo>
                    <a:cubicBezTo>
                      <a:pt x="252" y="59"/>
                      <a:pt x="263" y="68"/>
                      <a:pt x="264" y="77"/>
                    </a:cubicBezTo>
                    <a:cubicBezTo>
                      <a:pt x="265" y="86"/>
                      <a:pt x="257" y="94"/>
                      <a:pt x="239" y="101"/>
                    </a:cubicBezTo>
                    <a:cubicBezTo>
                      <a:pt x="223" y="108"/>
                      <a:pt x="207" y="111"/>
                      <a:pt x="191" y="11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55"/>
              <p:cNvSpPr>
                <a:spLocks/>
              </p:cNvSpPr>
              <p:nvPr/>
            </p:nvSpPr>
            <p:spPr bwMode="auto">
              <a:xfrm>
                <a:off x="4177" y="266"/>
                <a:ext cx="2542" cy="989"/>
              </a:xfrm>
              <a:custGeom>
                <a:avLst/>
                <a:gdLst>
                  <a:gd name="T0" fmla="*/ 691 w 2542"/>
                  <a:gd name="T1" fmla="*/ 0 h 989"/>
                  <a:gd name="T2" fmla="*/ 1071 w 2542"/>
                  <a:gd name="T3" fmla="*/ 149 h 989"/>
                  <a:gd name="T4" fmla="*/ 0 w 2542"/>
                  <a:gd name="T5" fmla="*/ 568 h 989"/>
                  <a:gd name="T6" fmla="*/ 1071 w 2542"/>
                  <a:gd name="T7" fmla="*/ 989 h 989"/>
                  <a:gd name="T8" fmla="*/ 2145 w 2542"/>
                  <a:gd name="T9" fmla="*/ 568 h 989"/>
                  <a:gd name="T10" fmla="*/ 2542 w 2542"/>
                  <a:gd name="T11" fmla="*/ 724 h 989"/>
                  <a:gd name="T12" fmla="*/ 2542 w 2542"/>
                  <a:gd name="T13" fmla="*/ 0 h 989"/>
                  <a:gd name="T14" fmla="*/ 691 w 2542"/>
                  <a:gd name="T15" fmla="*/ 0 h 9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42" h="989">
                    <a:moveTo>
                      <a:pt x="691" y="0"/>
                    </a:moveTo>
                    <a:lnTo>
                      <a:pt x="1071" y="149"/>
                    </a:lnTo>
                    <a:lnTo>
                      <a:pt x="0" y="568"/>
                    </a:lnTo>
                    <a:lnTo>
                      <a:pt x="1071" y="989"/>
                    </a:lnTo>
                    <a:lnTo>
                      <a:pt x="2145" y="568"/>
                    </a:lnTo>
                    <a:lnTo>
                      <a:pt x="2542" y="724"/>
                    </a:lnTo>
                    <a:lnTo>
                      <a:pt x="2542" y="0"/>
                    </a:lnTo>
                    <a:lnTo>
                      <a:pt x="691" y="0"/>
                    </a:lnTo>
                    <a:close/>
                  </a:path>
                </a:pathLst>
              </a:custGeom>
              <a:gradFill flip="none" rotWithShape="1">
                <a:gsLst>
                  <a:gs pos="22000">
                    <a:srgbClr val="E1FCFB"/>
                  </a:gs>
                  <a:gs pos="100000">
                    <a:srgbClr val="B0F7F4"/>
                  </a:gs>
                  <a:gs pos="0">
                    <a:schemeClr val="bg1"/>
                  </a:gs>
                </a:gsLst>
                <a:lin ang="81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56"/>
              <p:cNvSpPr>
                <a:spLocks noEditPoints="1"/>
              </p:cNvSpPr>
              <p:nvPr/>
            </p:nvSpPr>
            <p:spPr bwMode="auto">
              <a:xfrm>
                <a:off x="4782" y="741"/>
                <a:ext cx="613" cy="284"/>
              </a:xfrm>
              <a:custGeom>
                <a:avLst/>
                <a:gdLst>
                  <a:gd name="T0" fmla="*/ 237 w 259"/>
                  <a:gd name="T1" fmla="*/ 105 h 120"/>
                  <a:gd name="T2" fmla="*/ 78 w 259"/>
                  <a:gd name="T3" fmla="*/ 84 h 120"/>
                  <a:gd name="T4" fmla="*/ 9 w 259"/>
                  <a:gd name="T5" fmla="*/ 43 h 120"/>
                  <a:gd name="T6" fmla="*/ 22 w 259"/>
                  <a:gd name="T7" fmla="*/ 14 h 120"/>
                  <a:gd name="T8" fmla="*/ 182 w 259"/>
                  <a:gd name="T9" fmla="*/ 37 h 120"/>
                  <a:gd name="T10" fmla="*/ 249 w 259"/>
                  <a:gd name="T11" fmla="*/ 77 h 120"/>
                  <a:gd name="T12" fmla="*/ 237 w 259"/>
                  <a:gd name="T13" fmla="*/ 105 h 120"/>
                  <a:gd name="T14" fmla="*/ 56 w 259"/>
                  <a:gd name="T15" fmla="*/ 29 h 120"/>
                  <a:gd name="T16" fmla="*/ 111 w 259"/>
                  <a:gd name="T17" fmla="*/ 69 h 120"/>
                  <a:gd name="T18" fmla="*/ 203 w 259"/>
                  <a:gd name="T19" fmla="*/ 90 h 120"/>
                  <a:gd name="T20" fmla="*/ 150 w 259"/>
                  <a:gd name="T21" fmla="*/ 51 h 120"/>
                  <a:gd name="T22" fmla="*/ 56 w 259"/>
                  <a:gd name="T23" fmla="*/ 29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59" h="120">
                    <a:moveTo>
                      <a:pt x="237" y="105"/>
                    </a:moveTo>
                    <a:cubicBezTo>
                      <a:pt x="202" y="120"/>
                      <a:pt x="149" y="113"/>
                      <a:pt x="78" y="84"/>
                    </a:cubicBezTo>
                    <a:cubicBezTo>
                      <a:pt x="42" y="68"/>
                      <a:pt x="19" y="55"/>
                      <a:pt x="9" y="43"/>
                    </a:cubicBezTo>
                    <a:cubicBezTo>
                      <a:pt x="0" y="31"/>
                      <a:pt x="4" y="21"/>
                      <a:pt x="22" y="14"/>
                    </a:cubicBezTo>
                    <a:cubicBezTo>
                      <a:pt x="57" y="0"/>
                      <a:pt x="110" y="7"/>
                      <a:pt x="182" y="37"/>
                    </a:cubicBezTo>
                    <a:cubicBezTo>
                      <a:pt x="217" y="52"/>
                      <a:pt x="240" y="65"/>
                      <a:pt x="249" y="77"/>
                    </a:cubicBezTo>
                    <a:cubicBezTo>
                      <a:pt x="259" y="89"/>
                      <a:pt x="255" y="98"/>
                      <a:pt x="237" y="105"/>
                    </a:cubicBezTo>
                    <a:close/>
                    <a:moveTo>
                      <a:pt x="56" y="29"/>
                    </a:moveTo>
                    <a:cubicBezTo>
                      <a:pt x="42" y="35"/>
                      <a:pt x="60" y="48"/>
                      <a:pt x="111" y="69"/>
                    </a:cubicBezTo>
                    <a:cubicBezTo>
                      <a:pt x="158" y="89"/>
                      <a:pt x="189" y="96"/>
                      <a:pt x="203" y="90"/>
                    </a:cubicBezTo>
                    <a:cubicBezTo>
                      <a:pt x="216" y="85"/>
                      <a:pt x="199" y="72"/>
                      <a:pt x="150" y="51"/>
                    </a:cubicBezTo>
                    <a:cubicBezTo>
                      <a:pt x="101" y="31"/>
                      <a:pt x="70" y="24"/>
                      <a:pt x="56" y="29"/>
                    </a:cubicBezTo>
                    <a:close/>
                  </a:path>
                </a:pathLst>
              </a:custGeom>
              <a:solidFill>
                <a:srgbClr val="1256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57"/>
              <p:cNvSpPr>
                <a:spLocks noEditPoints="1"/>
              </p:cNvSpPr>
              <p:nvPr/>
            </p:nvSpPr>
            <p:spPr bwMode="auto">
              <a:xfrm>
                <a:off x="5144" y="623"/>
                <a:ext cx="570" cy="258"/>
              </a:xfrm>
              <a:custGeom>
                <a:avLst/>
                <a:gdLst>
                  <a:gd name="T0" fmla="*/ 31 w 241"/>
                  <a:gd name="T1" fmla="*/ 0 h 109"/>
                  <a:gd name="T2" fmla="*/ 164 w 241"/>
                  <a:gd name="T3" fmla="*/ 55 h 109"/>
                  <a:gd name="T4" fmla="*/ 181 w 241"/>
                  <a:gd name="T5" fmla="*/ 48 h 109"/>
                  <a:gd name="T6" fmla="*/ 216 w 241"/>
                  <a:gd name="T7" fmla="*/ 62 h 109"/>
                  <a:gd name="T8" fmla="*/ 198 w 241"/>
                  <a:gd name="T9" fmla="*/ 70 h 109"/>
                  <a:gd name="T10" fmla="*/ 241 w 241"/>
                  <a:gd name="T11" fmla="*/ 87 h 109"/>
                  <a:gd name="T12" fmla="*/ 211 w 241"/>
                  <a:gd name="T13" fmla="*/ 100 h 109"/>
                  <a:gd name="T14" fmla="*/ 168 w 241"/>
                  <a:gd name="T15" fmla="*/ 82 h 109"/>
                  <a:gd name="T16" fmla="*/ 103 w 241"/>
                  <a:gd name="T17" fmla="*/ 109 h 109"/>
                  <a:gd name="T18" fmla="*/ 67 w 241"/>
                  <a:gd name="T19" fmla="*/ 94 h 109"/>
                  <a:gd name="T20" fmla="*/ 55 w 241"/>
                  <a:gd name="T21" fmla="*/ 74 h 109"/>
                  <a:gd name="T22" fmla="*/ 40 w 241"/>
                  <a:gd name="T23" fmla="*/ 53 h 109"/>
                  <a:gd name="T24" fmla="*/ 21 w 241"/>
                  <a:gd name="T25" fmla="*/ 32 h 109"/>
                  <a:gd name="T26" fmla="*/ 0 w 241"/>
                  <a:gd name="T27" fmla="*/ 13 h 109"/>
                  <a:gd name="T28" fmla="*/ 31 w 241"/>
                  <a:gd name="T29" fmla="*/ 0 h 109"/>
                  <a:gd name="T30" fmla="*/ 98 w 241"/>
                  <a:gd name="T31" fmla="*/ 82 h 109"/>
                  <a:gd name="T32" fmla="*/ 134 w 241"/>
                  <a:gd name="T33" fmla="*/ 68 h 109"/>
                  <a:gd name="T34" fmla="*/ 60 w 241"/>
                  <a:gd name="T35" fmla="*/ 37 h 109"/>
                  <a:gd name="T36" fmla="*/ 72 w 241"/>
                  <a:gd name="T37" fmla="*/ 48 h 109"/>
                  <a:gd name="T38" fmla="*/ 82 w 241"/>
                  <a:gd name="T39" fmla="*/ 60 h 109"/>
                  <a:gd name="T40" fmla="*/ 91 w 241"/>
                  <a:gd name="T41" fmla="*/ 71 h 109"/>
                  <a:gd name="T42" fmla="*/ 98 w 241"/>
                  <a:gd name="T43" fmla="*/ 82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41" h="109">
                    <a:moveTo>
                      <a:pt x="31" y="0"/>
                    </a:moveTo>
                    <a:cubicBezTo>
                      <a:pt x="164" y="55"/>
                      <a:pt x="164" y="55"/>
                      <a:pt x="164" y="55"/>
                    </a:cubicBezTo>
                    <a:cubicBezTo>
                      <a:pt x="181" y="48"/>
                      <a:pt x="181" y="48"/>
                      <a:pt x="181" y="48"/>
                    </a:cubicBezTo>
                    <a:cubicBezTo>
                      <a:pt x="216" y="62"/>
                      <a:pt x="216" y="62"/>
                      <a:pt x="216" y="62"/>
                    </a:cubicBezTo>
                    <a:cubicBezTo>
                      <a:pt x="198" y="70"/>
                      <a:pt x="198" y="70"/>
                      <a:pt x="198" y="70"/>
                    </a:cubicBezTo>
                    <a:cubicBezTo>
                      <a:pt x="241" y="87"/>
                      <a:pt x="241" y="87"/>
                      <a:pt x="241" y="87"/>
                    </a:cubicBezTo>
                    <a:cubicBezTo>
                      <a:pt x="211" y="100"/>
                      <a:pt x="211" y="100"/>
                      <a:pt x="211" y="100"/>
                    </a:cubicBezTo>
                    <a:cubicBezTo>
                      <a:pt x="168" y="82"/>
                      <a:pt x="168" y="82"/>
                      <a:pt x="168" y="82"/>
                    </a:cubicBezTo>
                    <a:cubicBezTo>
                      <a:pt x="103" y="109"/>
                      <a:pt x="103" y="109"/>
                      <a:pt x="103" y="109"/>
                    </a:cubicBezTo>
                    <a:cubicBezTo>
                      <a:pt x="67" y="94"/>
                      <a:pt x="67" y="94"/>
                      <a:pt x="67" y="94"/>
                    </a:cubicBezTo>
                    <a:cubicBezTo>
                      <a:pt x="64" y="87"/>
                      <a:pt x="60" y="81"/>
                      <a:pt x="55" y="74"/>
                    </a:cubicBezTo>
                    <a:cubicBezTo>
                      <a:pt x="50" y="67"/>
                      <a:pt x="45" y="60"/>
                      <a:pt x="40" y="53"/>
                    </a:cubicBezTo>
                    <a:cubicBezTo>
                      <a:pt x="34" y="45"/>
                      <a:pt x="28" y="38"/>
                      <a:pt x="21" y="32"/>
                    </a:cubicBezTo>
                    <a:cubicBezTo>
                      <a:pt x="14" y="25"/>
                      <a:pt x="8" y="18"/>
                      <a:pt x="0" y="13"/>
                    </a:cubicBezTo>
                    <a:lnTo>
                      <a:pt x="31" y="0"/>
                    </a:lnTo>
                    <a:close/>
                    <a:moveTo>
                      <a:pt x="98" y="82"/>
                    </a:moveTo>
                    <a:cubicBezTo>
                      <a:pt x="134" y="68"/>
                      <a:pt x="134" y="68"/>
                      <a:pt x="134" y="68"/>
                    </a:cubicBezTo>
                    <a:cubicBezTo>
                      <a:pt x="60" y="37"/>
                      <a:pt x="60" y="37"/>
                      <a:pt x="60" y="37"/>
                    </a:cubicBezTo>
                    <a:cubicBezTo>
                      <a:pt x="64" y="41"/>
                      <a:pt x="68" y="44"/>
                      <a:pt x="72" y="48"/>
                    </a:cubicBezTo>
                    <a:cubicBezTo>
                      <a:pt x="75" y="52"/>
                      <a:pt x="79" y="56"/>
                      <a:pt x="82" y="60"/>
                    </a:cubicBezTo>
                    <a:cubicBezTo>
                      <a:pt x="85" y="64"/>
                      <a:pt x="88" y="68"/>
                      <a:pt x="91" y="71"/>
                    </a:cubicBezTo>
                    <a:cubicBezTo>
                      <a:pt x="93" y="75"/>
                      <a:pt x="96" y="79"/>
                      <a:pt x="98" y="82"/>
                    </a:cubicBezTo>
                    <a:close/>
                  </a:path>
                </a:pathLst>
              </a:custGeom>
              <a:solidFill>
                <a:srgbClr val="1256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Freeform 58"/>
              <p:cNvSpPr>
                <a:spLocks/>
              </p:cNvSpPr>
              <p:nvPr/>
            </p:nvSpPr>
            <p:spPr bwMode="auto">
              <a:xfrm>
                <a:off x="6322" y="834"/>
                <a:ext cx="397" cy="312"/>
              </a:xfrm>
              <a:custGeom>
                <a:avLst/>
                <a:gdLst>
                  <a:gd name="T0" fmla="*/ 397 w 397"/>
                  <a:gd name="T1" fmla="*/ 156 h 312"/>
                  <a:gd name="T2" fmla="*/ 0 w 397"/>
                  <a:gd name="T3" fmla="*/ 0 h 312"/>
                  <a:gd name="T4" fmla="*/ 0 w 397"/>
                  <a:gd name="T5" fmla="*/ 156 h 312"/>
                  <a:gd name="T6" fmla="*/ 397 w 397"/>
                  <a:gd name="T7" fmla="*/ 312 h 312"/>
                  <a:gd name="T8" fmla="*/ 397 w 397"/>
                  <a:gd name="T9" fmla="*/ 156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7" h="312">
                    <a:moveTo>
                      <a:pt x="397" y="156"/>
                    </a:moveTo>
                    <a:lnTo>
                      <a:pt x="0" y="0"/>
                    </a:lnTo>
                    <a:lnTo>
                      <a:pt x="0" y="156"/>
                    </a:lnTo>
                    <a:lnTo>
                      <a:pt x="397" y="312"/>
                    </a:lnTo>
                    <a:lnTo>
                      <a:pt x="397" y="156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B0F7F4"/>
                  </a:gs>
                  <a:gs pos="0">
                    <a:srgbClr val="125680"/>
                  </a:gs>
                </a:gsLst>
                <a:lin ang="81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60" name="Rectangle 48"/>
          <p:cNvSpPr>
            <a:spLocks noChangeArrowheads="1"/>
          </p:cNvSpPr>
          <p:nvPr/>
        </p:nvSpPr>
        <p:spPr bwMode="auto">
          <a:xfrm>
            <a:off x="3110" y="6490546"/>
            <a:ext cx="12188890" cy="367454"/>
          </a:xfrm>
          <a:prstGeom prst="rect">
            <a:avLst/>
          </a:prstGeom>
          <a:gradFill flip="none" rotWithShape="1">
            <a:gsLst>
              <a:gs pos="100000">
                <a:srgbClr val="070C1E"/>
              </a:gs>
              <a:gs pos="0">
                <a:srgbClr val="122141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1324734" y="392406"/>
            <a:ext cx="10132596" cy="61555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II. </a:t>
            </a:r>
            <a:r>
              <a:rPr lang="en-US" sz="4000" dirty="0" err="1" smtClean="0">
                <a:solidFill>
                  <a:schemeClr val="bg1"/>
                </a:solidFill>
              </a:rPr>
              <a:t>Perkembangan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kognitif</a:t>
            </a:r>
            <a:endParaRPr lang="en-US" sz="4000" dirty="0" smtClean="0">
              <a:solidFill>
                <a:schemeClr val="bg1"/>
              </a:solidFill>
            </a:endParaRPr>
          </a:p>
        </p:txBody>
      </p:sp>
      <p:grpSp>
        <p:nvGrpSpPr>
          <p:cNvPr id="100" name="Group 99"/>
          <p:cNvGrpSpPr/>
          <p:nvPr/>
        </p:nvGrpSpPr>
        <p:grpSpPr>
          <a:xfrm>
            <a:off x="4093856" y="5101721"/>
            <a:ext cx="770544" cy="770544"/>
            <a:chOff x="4264343" y="4972285"/>
            <a:chExt cx="770544" cy="770544"/>
          </a:xfrm>
        </p:grpSpPr>
        <p:sp>
          <p:nvSpPr>
            <p:cNvPr id="67" name="Snip Single Corner Rectangle 66"/>
            <p:cNvSpPr/>
            <p:nvPr/>
          </p:nvSpPr>
          <p:spPr>
            <a:xfrm>
              <a:off x="4264343" y="4972285"/>
              <a:ext cx="770544" cy="770544"/>
            </a:xfrm>
            <a:prstGeom prst="snip1Rect">
              <a:avLst>
                <a:gd name="adj" fmla="val 26725"/>
              </a:avLst>
            </a:prstGeom>
            <a:gradFill flip="none" rotWithShape="1">
              <a:gsLst>
                <a:gs pos="100000">
                  <a:srgbClr val="F6443B"/>
                </a:gs>
                <a:gs pos="0">
                  <a:srgbClr val="F9857F"/>
                </a:gs>
              </a:gsLst>
              <a:lin ang="108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4" name="Group 73"/>
            <p:cNvGrpSpPr/>
            <p:nvPr/>
          </p:nvGrpSpPr>
          <p:grpSpPr>
            <a:xfrm>
              <a:off x="4459991" y="5172147"/>
              <a:ext cx="379248" cy="370820"/>
              <a:chOff x="7600950" y="3048000"/>
              <a:chExt cx="285750" cy="279400"/>
            </a:xfrm>
            <a:solidFill>
              <a:schemeClr val="bg1"/>
            </a:solidFill>
            <a:effectLst/>
          </p:grpSpPr>
          <p:sp>
            <p:nvSpPr>
              <p:cNvPr id="75" name="Freeform 3039"/>
              <p:cNvSpPr>
                <a:spLocks/>
              </p:cNvSpPr>
              <p:nvPr/>
            </p:nvSpPr>
            <p:spPr bwMode="auto">
              <a:xfrm>
                <a:off x="7681913" y="3048000"/>
                <a:ext cx="123825" cy="128588"/>
              </a:xfrm>
              <a:custGeom>
                <a:avLst/>
                <a:gdLst>
                  <a:gd name="T0" fmla="*/ 263 w 310"/>
                  <a:gd name="T1" fmla="*/ 323 h 323"/>
                  <a:gd name="T2" fmla="*/ 268 w 310"/>
                  <a:gd name="T3" fmla="*/ 323 h 323"/>
                  <a:gd name="T4" fmla="*/ 271 w 310"/>
                  <a:gd name="T5" fmla="*/ 321 h 323"/>
                  <a:gd name="T6" fmla="*/ 274 w 310"/>
                  <a:gd name="T7" fmla="*/ 317 h 323"/>
                  <a:gd name="T8" fmla="*/ 275 w 310"/>
                  <a:gd name="T9" fmla="*/ 314 h 323"/>
                  <a:gd name="T10" fmla="*/ 275 w 310"/>
                  <a:gd name="T11" fmla="*/ 310 h 323"/>
                  <a:gd name="T12" fmla="*/ 274 w 310"/>
                  <a:gd name="T13" fmla="*/ 307 h 323"/>
                  <a:gd name="T14" fmla="*/ 231 w 310"/>
                  <a:gd name="T15" fmla="*/ 207 h 323"/>
                  <a:gd name="T16" fmla="*/ 307 w 310"/>
                  <a:gd name="T17" fmla="*/ 141 h 323"/>
                  <a:gd name="T18" fmla="*/ 309 w 310"/>
                  <a:gd name="T19" fmla="*/ 138 h 323"/>
                  <a:gd name="T20" fmla="*/ 310 w 310"/>
                  <a:gd name="T21" fmla="*/ 135 h 323"/>
                  <a:gd name="T22" fmla="*/ 310 w 310"/>
                  <a:gd name="T23" fmla="*/ 132 h 323"/>
                  <a:gd name="T24" fmla="*/ 310 w 310"/>
                  <a:gd name="T25" fmla="*/ 128 h 323"/>
                  <a:gd name="T26" fmla="*/ 308 w 310"/>
                  <a:gd name="T27" fmla="*/ 125 h 323"/>
                  <a:gd name="T28" fmla="*/ 306 w 310"/>
                  <a:gd name="T29" fmla="*/ 122 h 323"/>
                  <a:gd name="T30" fmla="*/ 302 w 310"/>
                  <a:gd name="T31" fmla="*/ 121 h 323"/>
                  <a:gd name="T32" fmla="*/ 299 w 310"/>
                  <a:gd name="T33" fmla="*/ 120 h 323"/>
                  <a:gd name="T34" fmla="*/ 200 w 310"/>
                  <a:gd name="T35" fmla="*/ 120 h 323"/>
                  <a:gd name="T36" fmla="*/ 167 w 310"/>
                  <a:gd name="T37" fmla="*/ 9 h 323"/>
                  <a:gd name="T38" fmla="*/ 165 w 310"/>
                  <a:gd name="T39" fmla="*/ 6 h 323"/>
                  <a:gd name="T40" fmla="*/ 163 w 310"/>
                  <a:gd name="T41" fmla="*/ 2 h 323"/>
                  <a:gd name="T42" fmla="*/ 159 w 310"/>
                  <a:gd name="T43" fmla="*/ 1 h 323"/>
                  <a:gd name="T44" fmla="*/ 156 w 310"/>
                  <a:gd name="T45" fmla="*/ 0 h 323"/>
                  <a:gd name="T46" fmla="*/ 151 w 310"/>
                  <a:gd name="T47" fmla="*/ 1 h 323"/>
                  <a:gd name="T48" fmla="*/ 149 w 310"/>
                  <a:gd name="T49" fmla="*/ 2 h 323"/>
                  <a:gd name="T50" fmla="*/ 145 w 310"/>
                  <a:gd name="T51" fmla="*/ 6 h 323"/>
                  <a:gd name="T52" fmla="*/ 144 w 310"/>
                  <a:gd name="T53" fmla="*/ 9 h 323"/>
                  <a:gd name="T54" fmla="*/ 111 w 310"/>
                  <a:gd name="T55" fmla="*/ 120 h 323"/>
                  <a:gd name="T56" fmla="*/ 12 w 310"/>
                  <a:gd name="T57" fmla="*/ 120 h 323"/>
                  <a:gd name="T58" fmla="*/ 8 w 310"/>
                  <a:gd name="T59" fmla="*/ 121 h 323"/>
                  <a:gd name="T60" fmla="*/ 5 w 310"/>
                  <a:gd name="T61" fmla="*/ 122 h 323"/>
                  <a:gd name="T62" fmla="*/ 2 w 310"/>
                  <a:gd name="T63" fmla="*/ 125 h 323"/>
                  <a:gd name="T64" fmla="*/ 0 w 310"/>
                  <a:gd name="T65" fmla="*/ 128 h 323"/>
                  <a:gd name="T66" fmla="*/ 0 w 310"/>
                  <a:gd name="T67" fmla="*/ 132 h 323"/>
                  <a:gd name="T68" fmla="*/ 0 w 310"/>
                  <a:gd name="T69" fmla="*/ 135 h 323"/>
                  <a:gd name="T70" fmla="*/ 1 w 310"/>
                  <a:gd name="T71" fmla="*/ 138 h 323"/>
                  <a:gd name="T72" fmla="*/ 4 w 310"/>
                  <a:gd name="T73" fmla="*/ 141 h 323"/>
                  <a:gd name="T74" fmla="*/ 81 w 310"/>
                  <a:gd name="T75" fmla="*/ 205 h 323"/>
                  <a:gd name="T76" fmla="*/ 37 w 310"/>
                  <a:gd name="T77" fmla="*/ 307 h 323"/>
                  <a:gd name="T78" fmla="*/ 36 w 310"/>
                  <a:gd name="T79" fmla="*/ 310 h 323"/>
                  <a:gd name="T80" fmla="*/ 36 w 310"/>
                  <a:gd name="T81" fmla="*/ 314 h 323"/>
                  <a:gd name="T82" fmla="*/ 37 w 310"/>
                  <a:gd name="T83" fmla="*/ 317 h 323"/>
                  <a:gd name="T84" fmla="*/ 39 w 310"/>
                  <a:gd name="T85" fmla="*/ 321 h 323"/>
                  <a:gd name="T86" fmla="*/ 43 w 310"/>
                  <a:gd name="T87" fmla="*/ 323 h 323"/>
                  <a:gd name="T88" fmla="*/ 46 w 310"/>
                  <a:gd name="T89" fmla="*/ 323 h 323"/>
                  <a:gd name="T90" fmla="*/ 51 w 310"/>
                  <a:gd name="T91" fmla="*/ 323 h 323"/>
                  <a:gd name="T92" fmla="*/ 55 w 310"/>
                  <a:gd name="T93" fmla="*/ 322 h 323"/>
                  <a:gd name="T94" fmla="*/ 156 w 310"/>
                  <a:gd name="T95" fmla="*/ 254 h 323"/>
                  <a:gd name="T96" fmla="*/ 257 w 310"/>
                  <a:gd name="T97" fmla="*/ 322 h 323"/>
                  <a:gd name="T98" fmla="*/ 259 w 310"/>
                  <a:gd name="T99" fmla="*/ 323 h 323"/>
                  <a:gd name="T100" fmla="*/ 263 w 310"/>
                  <a:gd name="T101" fmla="*/ 323 h 323"/>
                  <a:gd name="T102" fmla="*/ 263 w 310"/>
                  <a:gd name="T103" fmla="*/ 323 h 3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10" h="323">
                    <a:moveTo>
                      <a:pt x="263" y="323"/>
                    </a:moveTo>
                    <a:lnTo>
                      <a:pt x="268" y="323"/>
                    </a:lnTo>
                    <a:lnTo>
                      <a:pt x="271" y="321"/>
                    </a:lnTo>
                    <a:lnTo>
                      <a:pt x="274" y="317"/>
                    </a:lnTo>
                    <a:lnTo>
                      <a:pt x="275" y="314"/>
                    </a:lnTo>
                    <a:lnTo>
                      <a:pt x="275" y="310"/>
                    </a:lnTo>
                    <a:lnTo>
                      <a:pt x="274" y="307"/>
                    </a:lnTo>
                    <a:lnTo>
                      <a:pt x="231" y="207"/>
                    </a:lnTo>
                    <a:lnTo>
                      <a:pt x="307" y="141"/>
                    </a:lnTo>
                    <a:lnTo>
                      <a:pt x="309" y="138"/>
                    </a:lnTo>
                    <a:lnTo>
                      <a:pt x="310" y="135"/>
                    </a:lnTo>
                    <a:lnTo>
                      <a:pt x="310" y="132"/>
                    </a:lnTo>
                    <a:lnTo>
                      <a:pt x="310" y="128"/>
                    </a:lnTo>
                    <a:lnTo>
                      <a:pt x="308" y="125"/>
                    </a:lnTo>
                    <a:lnTo>
                      <a:pt x="306" y="122"/>
                    </a:lnTo>
                    <a:lnTo>
                      <a:pt x="302" y="121"/>
                    </a:lnTo>
                    <a:lnTo>
                      <a:pt x="299" y="120"/>
                    </a:lnTo>
                    <a:lnTo>
                      <a:pt x="200" y="120"/>
                    </a:lnTo>
                    <a:lnTo>
                      <a:pt x="167" y="9"/>
                    </a:lnTo>
                    <a:lnTo>
                      <a:pt x="165" y="6"/>
                    </a:lnTo>
                    <a:lnTo>
                      <a:pt x="163" y="2"/>
                    </a:lnTo>
                    <a:lnTo>
                      <a:pt x="159" y="1"/>
                    </a:lnTo>
                    <a:lnTo>
                      <a:pt x="156" y="0"/>
                    </a:lnTo>
                    <a:lnTo>
                      <a:pt x="151" y="1"/>
                    </a:lnTo>
                    <a:lnTo>
                      <a:pt x="149" y="2"/>
                    </a:lnTo>
                    <a:lnTo>
                      <a:pt x="145" y="6"/>
                    </a:lnTo>
                    <a:lnTo>
                      <a:pt x="144" y="9"/>
                    </a:lnTo>
                    <a:lnTo>
                      <a:pt x="111" y="120"/>
                    </a:lnTo>
                    <a:lnTo>
                      <a:pt x="12" y="120"/>
                    </a:lnTo>
                    <a:lnTo>
                      <a:pt x="8" y="121"/>
                    </a:lnTo>
                    <a:lnTo>
                      <a:pt x="5" y="122"/>
                    </a:lnTo>
                    <a:lnTo>
                      <a:pt x="2" y="125"/>
                    </a:lnTo>
                    <a:lnTo>
                      <a:pt x="0" y="128"/>
                    </a:lnTo>
                    <a:lnTo>
                      <a:pt x="0" y="132"/>
                    </a:lnTo>
                    <a:lnTo>
                      <a:pt x="0" y="135"/>
                    </a:lnTo>
                    <a:lnTo>
                      <a:pt x="1" y="138"/>
                    </a:lnTo>
                    <a:lnTo>
                      <a:pt x="4" y="141"/>
                    </a:lnTo>
                    <a:lnTo>
                      <a:pt x="81" y="205"/>
                    </a:lnTo>
                    <a:lnTo>
                      <a:pt x="37" y="307"/>
                    </a:lnTo>
                    <a:lnTo>
                      <a:pt x="36" y="310"/>
                    </a:lnTo>
                    <a:lnTo>
                      <a:pt x="36" y="314"/>
                    </a:lnTo>
                    <a:lnTo>
                      <a:pt x="37" y="317"/>
                    </a:lnTo>
                    <a:lnTo>
                      <a:pt x="39" y="321"/>
                    </a:lnTo>
                    <a:lnTo>
                      <a:pt x="43" y="323"/>
                    </a:lnTo>
                    <a:lnTo>
                      <a:pt x="46" y="323"/>
                    </a:lnTo>
                    <a:lnTo>
                      <a:pt x="51" y="323"/>
                    </a:lnTo>
                    <a:lnTo>
                      <a:pt x="55" y="322"/>
                    </a:lnTo>
                    <a:lnTo>
                      <a:pt x="156" y="254"/>
                    </a:lnTo>
                    <a:lnTo>
                      <a:pt x="257" y="322"/>
                    </a:lnTo>
                    <a:lnTo>
                      <a:pt x="259" y="323"/>
                    </a:lnTo>
                    <a:lnTo>
                      <a:pt x="263" y="323"/>
                    </a:lnTo>
                    <a:lnTo>
                      <a:pt x="263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3040"/>
              <p:cNvSpPr>
                <a:spLocks/>
              </p:cNvSpPr>
              <p:nvPr/>
            </p:nvSpPr>
            <p:spPr bwMode="auto">
              <a:xfrm>
                <a:off x="7762875" y="3200400"/>
                <a:ext cx="123825" cy="127000"/>
              </a:xfrm>
              <a:custGeom>
                <a:avLst/>
                <a:gdLst>
                  <a:gd name="T0" fmla="*/ 311 w 312"/>
                  <a:gd name="T1" fmla="*/ 127 h 322"/>
                  <a:gd name="T2" fmla="*/ 308 w 312"/>
                  <a:gd name="T3" fmla="*/ 124 h 322"/>
                  <a:gd name="T4" fmla="*/ 306 w 312"/>
                  <a:gd name="T5" fmla="*/ 121 h 322"/>
                  <a:gd name="T6" fmla="*/ 304 w 312"/>
                  <a:gd name="T7" fmla="*/ 120 h 322"/>
                  <a:gd name="T8" fmla="*/ 300 w 312"/>
                  <a:gd name="T9" fmla="*/ 119 h 322"/>
                  <a:gd name="T10" fmla="*/ 200 w 312"/>
                  <a:gd name="T11" fmla="*/ 119 h 322"/>
                  <a:gd name="T12" fmla="*/ 167 w 312"/>
                  <a:gd name="T13" fmla="*/ 8 h 322"/>
                  <a:gd name="T14" fmla="*/ 166 w 312"/>
                  <a:gd name="T15" fmla="*/ 5 h 322"/>
                  <a:gd name="T16" fmla="*/ 163 w 312"/>
                  <a:gd name="T17" fmla="*/ 2 h 322"/>
                  <a:gd name="T18" fmla="*/ 160 w 312"/>
                  <a:gd name="T19" fmla="*/ 0 h 322"/>
                  <a:gd name="T20" fmla="*/ 156 w 312"/>
                  <a:gd name="T21" fmla="*/ 0 h 322"/>
                  <a:gd name="T22" fmla="*/ 153 w 312"/>
                  <a:gd name="T23" fmla="*/ 0 h 322"/>
                  <a:gd name="T24" fmla="*/ 149 w 312"/>
                  <a:gd name="T25" fmla="*/ 2 h 322"/>
                  <a:gd name="T26" fmla="*/ 146 w 312"/>
                  <a:gd name="T27" fmla="*/ 5 h 322"/>
                  <a:gd name="T28" fmla="*/ 144 w 312"/>
                  <a:gd name="T29" fmla="*/ 8 h 322"/>
                  <a:gd name="T30" fmla="*/ 111 w 312"/>
                  <a:gd name="T31" fmla="*/ 119 h 322"/>
                  <a:gd name="T32" fmla="*/ 12 w 312"/>
                  <a:gd name="T33" fmla="*/ 119 h 322"/>
                  <a:gd name="T34" fmla="*/ 9 w 312"/>
                  <a:gd name="T35" fmla="*/ 120 h 322"/>
                  <a:gd name="T36" fmla="*/ 5 w 312"/>
                  <a:gd name="T37" fmla="*/ 121 h 322"/>
                  <a:gd name="T38" fmla="*/ 3 w 312"/>
                  <a:gd name="T39" fmla="*/ 124 h 322"/>
                  <a:gd name="T40" fmla="*/ 0 w 312"/>
                  <a:gd name="T41" fmla="*/ 127 h 322"/>
                  <a:gd name="T42" fmla="*/ 0 w 312"/>
                  <a:gd name="T43" fmla="*/ 131 h 322"/>
                  <a:gd name="T44" fmla="*/ 0 w 312"/>
                  <a:gd name="T45" fmla="*/ 134 h 322"/>
                  <a:gd name="T46" fmla="*/ 2 w 312"/>
                  <a:gd name="T47" fmla="*/ 138 h 322"/>
                  <a:gd name="T48" fmla="*/ 4 w 312"/>
                  <a:gd name="T49" fmla="*/ 140 h 322"/>
                  <a:gd name="T50" fmla="*/ 81 w 312"/>
                  <a:gd name="T51" fmla="*/ 204 h 322"/>
                  <a:gd name="T52" fmla="*/ 37 w 312"/>
                  <a:gd name="T53" fmla="*/ 306 h 322"/>
                  <a:gd name="T54" fmla="*/ 36 w 312"/>
                  <a:gd name="T55" fmla="*/ 309 h 322"/>
                  <a:gd name="T56" fmla="*/ 36 w 312"/>
                  <a:gd name="T57" fmla="*/ 314 h 322"/>
                  <a:gd name="T58" fmla="*/ 38 w 312"/>
                  <a:gd name="T59" fmla="*/ 317 h 322"/>
                  <a:gd name="T60" fmla="*/ 41 w 312"/>
                  <a:gd name="T61" fmla="*/ 320 h 322"/>
                  <a:gd name="T62" fmla="*/ 43 w 312"/>
                  <a:gd name="T63" fmla="*/ 322 h 322"/>
                  <a:gd name="T64" fmla="*/ 48 w 312"/>
                  <a:gd name="T65" fmla="*/ 322 h 322"/>
                  <a:gd name="T66" fmla="*/ 52 w 312"/>
                  <a:gd name="T67" fmla="*/ 322 h 322"/>
                  <a:gd name="T68" fmla="*/ 55 w 312"/>
                  <a:gd name="T69" fmla="*/ 321 h 322"/>
                  <a:gd name="T70" fmla="*/ 156 w 312"/>
                  <a:gd name="T71" fmla="*/ 253 h 322"/>
                  <a:gd name="T72" fmla="*/ 257 w 312"/>
                  <a:gd name="T73" fmla="*/ 321 h 322"/>
                  <a:gd name="T74" fmla="*/ 260 w 312"/>
                  <a:gd name="T75" fmla="*/ 322 h 322"/>
                  <a:gd name="T76" fmla="*/ 263 w 312"/>
                  <a:gd name="T77" fmla="*/ 322 h 322"/>
                  <a:gd name="T78" fmla="*/ 268 w 312"/>
                  <a:gd name="T79" fmla="*/ 322 h 322"/>
                  <a:gd name="T80" fmla="*/ 272 w 312"/>
                  <a:gd name="T81" fmla="*/ 320 h 322"/>
                  <a:gd name="T82" fmla="*/ 274 w 312"/>
                  <a:gd name="T83" fmla="*/ 317 h 322"/>
                  <a:gd name="T84" fmla="*/ 275 w 312"/>
                  <a:gd name="T85" fmla="*/ 314 h 322"/>
                  <a:gd name="T86" fmla="*/ 275 w 312"/>
                  <a:gd name="T87" fmla="*/ 310 h 322"/>
                  <a:gd name="T88" fmla="*/ 275 w 312"/>
                  <a:gd name="T89" fmla="*/ 306 h 322"/>
                  <a:gd name="T90" fmla="*/ 231 w 312"/>
                  <a:gd name="T91" fmla="*/ 207 h 322"/>
                  <a:gd name="T92" fmla="*/ 307 w 312"/>
                  <a:gd name="T93" fmla="*/ 140 h 322"/>
                  <a:gd name="T94" fmla="*/ 310 w 312"/>
                  <a:gd name="T95" fmla="*/ 138 h 322"/>
                  <a:gd name="T96" fmla="*/ 311 w 312"/>
                  <a:gd name="T97" fmla="*/ 134 h 322"/>
                  <a:gd name="T98" fmla="*/ 312 w 312"/>
                  <a:gd name="T99" fmla="*/ 131 h 322"/>
                  <a:gd name="T100" fmla="*/ 311 w 312"/>
                  <a:gd name="T101" fmla="*/ 127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12" h="322">
                    <a:moveTo>
                      <a:pt x="311" y="127"/>
                    </a:moveTo>
                    <a:lnTo>
                      <a:pt x="308" y="124"/>
                    </a:lnTo>
                    <a:lnTo>
                      <a:pt x="306" y="121"/>
                    </a:lnTo>
                    <a:lnTo>
                      <a:pt x="304" y="120"/>
                    </a:lnTo>
                    <a:lnTo>
                      <a:pt x="300" y="119"/>
                    </a:lnTo>
                    <a:lnTo>
                      <a:pt x="200" y="119"/>
                    </a:lnTo>
                    <a:lnTo>
                      <a:pt x="167" y="8"/>
                    </a:lnTo>
                    <a:lnTo>
                      <a:pt x="166" y="5"/>
                    </a:lnTo>
                    <a:lnTo>
                      <a:pt x="163" y="2"/>
                    </a:lnTo>
                    <a:lnTo>
                      <a:pt x="160" y="0"/>
                    </a:lnTo>
                    <a:lnTo>
                      <a:pt x="156" y="0"/>
                    </a:lnTo>
                    <a:lnTo>
                      <a:pt x="153" y="0"/>
                    </a:lnTo>
                    <a:lnTo>
                      <a:pt x="149" y="2"/>
                    </a:lnTo>
                    <a:lnTo>
                      <a:pt x="146" y="5"/>
                    </a:lnTo>
                    <a:lnTo>
                      <a:pt x="144" y="8"/>
                    </a:lnTo>
                    <a:lnTo>
                      <a:pt x="111" y="119"/>
                    </a:lnTo>
                    <a:lnTo>
                      <a:pt x="12" y="119"/>
                    </a:lnTo>
                    <a:lnTo>
                      <a:pt x="9" y="120"/>
                    </a:lnTo>
                    <a:lnTo>
                      <a:pt x="5" y="121"/>
                    </a:lnTo>
                    <a:lnTo>
                      <a:pt x="3" y="124"/>
                    </a:lnTo>
                    <a:lnTo>
                      <a:pt x="0" y="127"/>
                    </a:lnTo>
                    <a:lnTo>
                      <a:pt x="0" y="131"/>
                    </a:lnTo>
                    <a:lnTo>
                      <a:pt x="0" y="134"/>
                    </a:lnTo>
                    <a:lnTo>
                      <a:pt x="2" y="138"/>
                    </a:lnTo>
                    <a:lnTo>
                      <a:pt x="4" y="140"/>
                    </a:lnTo>
                    <a:lnTo>
                      <a:pt x="81" y="204"/>
                    </a:lnTo>
                    <a:lnTo>
                      <a:pt x="37" y="306"/>
                    </a:lnTo>
                    <a:lnTo>
                      <a:pt x="36" y="309"/>
                    </a:lnTo>
                    <a:lnTo>
                      <a:pt x="36" y="314"/>
                    </a:lnTo>
                    <a:lnTo>
                      <a:pt x="38" y="317"/>
                    </a:lnTo>
                    <a:lnTo>
                      <a:pt x="41" y="320"/>
                    </a:lnTo>
                    <a:lnTo>
                      <a:pt x="43" y="322"/>
                    </a:lnTo>
                    <a:lnTo>
                      <a:pt x="48" y="322"/>
                    </a:lnTo>
                    <a:lnTo>
                      <a:pt x="52" y="322"/>
                    </a:lnTo>
                    <a:lnTo>
                      <a:pt x="55" y="321"/>
                    </a:lnTo>
                    <a:lnTo>
                      <a:pt x="156" y="253"/>
                    </a:lnTo>
                    <a:lnTo>
                      <a:pt x="257" y="321"/>
                    </a:lnTo>
                    <a:lnTo>
                      <a:pt x="260" y="322"/>
                    </a:lnTo>
                    <a:lnTo>
                      <a:pt x="263" y="322"/>
                    </a:lnTo>
                    <a:lnTo>
                      <a:pt x="268" y="322"/>
                    </a:lnTo>
                    <a:lnTo>
                      <a:pt x="272" y="320"/>
                    </a:lnTo>
                    <a:lnTo>
                      <a:pt x="274" y="317"/>
                    </a:lnTo>
                    <a:lnTo>
                      <a:pt x="275" y="314"/>
                    </a:lnTo>
                    <a:lnTo>
                      <a:pt x="275" y="310"/>
                    </a:lnTo>
                    <a:lnTo>
                      <a:pt x="275" y="306"/>
                    </a:lnTo>
                    <a:lnTo>
                      <a:pt x="231" y="207"/>
                    </a:lnTo>
                    <a:lnTo>
                      <a:pt x="307" y="140"/>
                    </a:lnTo>
                    <a:lnTo>
                      <a:pt x="310" y="138"/>
                    </a:lnTo>
                    <a:lnTo>
                      <a:pt x="311" y="134"/>
                    </a:lnTo>
                    <a:lnTo>
                      <a:pt x="312" y="131"/>
                    </a:lnTo>
                    <a:lnTo>
                      <a:pt x="311" y="1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3041"/>
              <p:cNvSpPr>
                <a:spLocks/>
              </p:cNvSpPr>
              <p:nvPr/>
            </p:nvSpPr>
            <p:spPr bwMode="auto">
              <a:xfrm>
                <a:off x="7600950" y="3200400"/>
                <a:ext cx="123825" cy="127000"/>
              </a:xfrm>
              <a:custGeom>
                <a:avLst/>
                <a:gdLst>
                  <a:gd name="T0" fmla="*/ 300 w 312"/>
                  <a:gd name="T1" fmla="*/ 119 h 322"/>
                  <a:gd name="T2" fmla="*/ 201 w 312"/>
                  <a:gd name="T3" fmla="*/ 119 h 322"/>
                  <a:gd name="T4" fmla="*/ 168 w 312"/>
                  <a:gd name="T5" fmla="*/ 8 h 322"/>
                  <a:gd name="T6" fmla="*/ 167 w 312"/>
                  <a:gd name="T7" fmla="*/ 5 h 322"/>
                  <a:gd name="T8" fmla="*/ 163 w 312"/>
                  <a:gd name="T9" fmla="*/ 2 h 322"/>
                  <a:gd name="T10" fmla="*/ 161 w 312"/>
                  <a:gd name="T11" fmla="*/ 0 h 322"/>
                  <a:gd name="T12" fmla="*/ 156 w 312"/>
                  <a:gd name="T13" fmla="*/ 0 h 322"/>
                  <a:gd name="T14" fmla="*/ 153 w 312"/>
                  <a:gd name="T15" fmla="*/ 0 h 322"/>
                  <a:gd name="T16" fmla="*/ 149 w 312"/>
                  <a:gd name="T17" fmla="*/ 2 h 322"/>
                  <a:gd name="T18" fmla="*/ 147 w 312"/>
                  <a:gd name="T19" fmla="*/ 5 h 322"/>
                  <a:gd name="T20" fmla="*/ 146 w 312"/>
                  <a:gd name="T21" fmla="*/ 8 h 322"/>
                  <a:gd name="T22" fmla="*/ 112 w 312"/>
                  <a:gd name="T23" fmla="*/ 119 h 322"/>
                  <a:gd name="T24" fmla="*/ 13 w 312"/>
                  <a:gd name="T25" fmla="*/ 119 h 322"/>
                  <a:gd name="T26" fmla="*/ 9 w 312"/>
                  <a:gd name="T27" fmla="*/ 120 h 322"/>
                  <a:gd name="T28" fmla="*/ 6 w 312"/>
                  <a:gd name="T29" fmla="*/ 121 h 322"/>
                  <a:gd name="T30" fmla="*/ 4 w 312"/>
                  <a:gd name="T31" fmla="*/ 124 h 322"/>
                  <a:gd name="T32" fmla="*/ 2 w 312"/>
                  <a:gd name="T33" fmla="*/ 127 h 322"/>
                  <a:gd name="T34" fmla="*/ 0 w 312"/>
                  <a:gd name="T35" fmla="*/ 131 h 322"/>
                  <a:gd name="T36" fmla="*/ 2 w 312"/>
                  <a:gd name="T37" fmla="*/ 134 h 322"/>
                  <a:gd name="T38" fmla="*/ 3 w 312"/>
                  <a:gd name="T39" fmla="*/ 138 h 322"/>
                  <a:gd name="T40" fmla="*/ 5 w 312"/>
                  <a:gd name="T41" fmla="*/ 140 h 322"/>
                  <a:gd name="T42" fmla="*/ 82 w 312"/>
                  <a:gd name="T43" fmla="*/ 204 h 322"/>
                  <a:gd name="T44" fmla="*/ 38 w 312"/>
                  <a:gd name="T45" fmla="*/ 306 h 322"/>
                  <a:gd name="T46" fmla="*/ 37 w 312"/>
                  <a:gd name="T47" fmla="*/ 309 h 322"/>
                  <a:gd name="T48" fmla="*/ 37 w 312"/>
                  <a:gd name="T49" fmla="*/ 314 h 322"/>
                  <a:gd name="T50" fmla="*/ 38 w 312"/>
                  <a:gd name="T51" fmla="*/ 317 h 322"/>
                  <a:gd name="T52" fmla="*/ 41 w 312"/>
                  <a:gd name="T53" fmla="*/ 320 h 322"/>
                  <a:gd name="T54" fmla="*/ 44 w 312"/>
                  <a:gd name="T55" fmla="*/ 322 h 322"/>
                  <a:gd name="T56" fmla="*/ 48 w 312"/>
                  <a:gd name="T57" fmla="*/ 322 h 322"/>
                  <a:gd name="T58" fmla="*/ 52 w 312"/>
                  <a:gd name="T59" fmla="*/ 322 h 322"/>
                  <a:gd name="T60" fmla="*/ 55 w 312"/>
                  <a:gd name="T61" fmla="*/ 321 h 322"/>
                  <a:gd name="T62" fmla="*/ 156 w 312"/>
                  <a:gd name="T63" fmla="*/ 253 h 322"/>
                  <a:gd name="T64" fmla="*/ 257 w 312"/>
                  <a:gd name="T65" fmla="*/ 321 h 322"/>
                  <a:gd name="T66" fmla="*/ 261 w 312"/>
                  <a:gd name="T67" fmla="*/ 322 h 322"/>
                  <a:gd name="T68" fmla="*/ 264 w 312"/>
                  <a:gd name="T69" fmla="*/ 322 h 322"/>
                  <a:gd name="T70" fmla="*/ 268 w 312"/>
                  <a:gd name="T71" fmla="*/ 322 h 322"/>
                  <a:gd name="T72" fmla="*/ 272 w 312"/>
                  <a:gd name="T73" fmla="*/ 320 h 322"/>
                  <a:gd name="T74" fmla="*/ 275 w 312"/>
                  <a:gd name="T75" fmla="*/ 317 h 322"/>
                  <a:gd name="T76" fmla="*/ 276 w 312"/>
                  <a:gd name="T77" fmla="*/ 314 h 322"/>
                  <a:gd name="T78" fmla="*/ 276 w 312"/>
                  <a:gd name="T79" fmla="*/ 310 h 322"/>
                  <a:gd name="T80" fmla="*/ 275 w 312"/>
                  <a:gd name="T81" fmla="*/ 306 h 322"/>
                  <a:gd name="T82" fmla="*/ 231 w 312"/>
                  <a:gd name="T83" fmla="*/ 207 h 322"/>
                  <a:gd name="T84" fmla="*/ 308 w 312"/>
                  <a:gd name="T85" fmla="*/ 140 h 322"/>
                  <a:gd name="T86" fmla="*/ 311 w 312"/>
                  <a:gd name="T87" fmla="*/ 138 h 322"/>
                  <a:gd name="T88" fmla="*/ 312 w 312"/>
                  <a:gd name="T89" fmla="*/ 134 h 322"/>
                  <a:gd name="T90" fmla="*/ 312 w 312"/>
                  <a:gd name="T91" fmla="*/ 131 h 322"/>
                  <a:gd name="T92" fmla="*/ 312 w 312"/>
                  <a:gd name="T93" fmla="*/ 127 h 322"/>
                  <a:gd name="T94" fmla="*/ 310 w 312"/>
                  <a:gd name="T95" fmla="*/ 124 h 322"/>
                  <a:gd name="T96" fmla="*/ 307 w 312"/>
                  <a:gd name="T97" fmla="*/ 121 h 322"/>
                  <a:gd name="T98" fmla="*/ 304 w 312"/>
                  <a:gd name="T99" fmla="*/ 120 h 322"/>
                  <a:gd name="T100" fmla="*/ 300 w 312"/>
                  <a:gd name="T101" fmla="*/ 119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12" h="322">
                    <a:moveTo>
                      <a:pt x="300" y="119"/>
                    </a:moveTo>
                    <a:lnTo>
                      <a:pt x="201" y="119"/>
                    </a:lnTo>
                    <a:lnTo>
                      <a:pt x="168" y="8"/>
                    </a:lnTo>
                    <a:lnTo>
                      <a:pt x="167" y="5"/>
                    </a:lnTo>
                    <a:lnTo>
                      <a:pt x="163" y="2"/>
                    </a:lnTo>
                    <a:lnTo>
                      <a:pt x="161" y="0"/>
                    </a:lnTo>
                    <a:lnTo>
                      <a:pt x="156" y="0"/>
                    </a:lnTo>
                    <a:lnTo>
                      <a:pt x="153" y="0"/>
                    </a:lnTo>
                    <a:lnTo>
                      <a:pt x="149" y="2"/>
                    </a:lnTo>
                    <a:lnTo>
                      <a:pt x="147" y="5"/>
                    </a:lnTo>
                    <a:lnTo>
                      <a:pt x="146" y="8"/>
                    </a:lnTo>
                    <a:lnTo>
                      <a:pt x="112" y="119"/>
                    </a:lnTo>
                    <a:lnTo>
                      <a:pt x="13" y="119"/>
                    </a:lnTo>
                    <a:lnTo>
                      <a:pt x="9" y="120"/>
                    </a:lnTo>
                    <a:lnTo>
                      <a:pt x="6" y="121"/>
                    </a:lnTo>
                    <a:lnTo>
                      <a:pt x="4" y="124"/>
                    </a:lnTo>
                    <a:lnTo>
                      <a:pt x="2" y="127"/>
                    </a:lnTo>
                    <a:lnTo>
                      <a:pt x="0" y="131"/>
                    </a:lnTo>
                    <a:lnTo>
                      <a:pt x="2" y="134"/>
                    </a:lnTo>
                    <a:lnTo>
                      <a:pt x="3" y="138"/>
                    </a:lnTo>
                    <a:lnTo>
                      <a:pt x="5" y="140"/>
                    </a:lnTo>
                    <a:lnTo>
                      <a:pt x="82" y="204"/>
                    </a:lnTo>
                    <a:lnTo>
                      <a:pt x="38" y="306"/>
                    </a:lnTo>
                    <a:lnTo>
                      <a:pt x="37" y="309"/>
                    </a:lnTo>
                    <a:lnTo>
                      <a:pt x="37" y="314"/>
                    </a:lnTo>
                    <a:lnTo>
                      <a:pt x="38" y="317"/>
                    </a:lnTo>
                    <a:lnTo>
                      <a:pt x="41" y="320"/>
                    </a:lnTo>
                    <a:lnTo>
                      <a:pt x="44" y="322"/>
                    </a:lnTo>
                    <a:lnTo>
                      <a:pt x="48" y="322"/>
                    </a:lnTo>
                    <a:lnTo>
                      <a:pt x="52" y="322"/>
                    </a:lnTo>
                    <a:lnTo>
                      <a:pt x="55" y="321"/>
                    </a:lnTo>
                    <a:lnTo>
                      <a:pt x="156" y="253"/>
                    </a:lnTo>
                    <a:lnTo>
                      <a:pt x="257" y="321"/>
                    </a:lnTo>
                    <a:lnTo>
                      <a:pt x="261" y="322"/>
                    </a:lnTo>
                    <a:lnTo>
                      <a:pt x="264" y="322"/>
                    </a:lnTo>
                    <a:lnTo>
                      <a:pt x="268" y="322"/>
                    </a:lnTo>
                    <a:lnTo>
                      <a:pt x="272" y="320"/>
                    </a:lnTo>
                    <a:lnTo>
                      <a:pt x="275" y="317"/>
                    </a:lnTo>
                    <a:lnTo>
                      <a:pt x="276" y="314"/>
                    </a:lnTo>
                    <a:lnTo>
                      <a:pt x="276" y="310"/>
                    </a:lnTo>
                    <a:lnTo>
                      <a:pt x="275" y="306"/>
                    </a:lnTo>
                    <a:lnTo>
                      <a:pt x="231" y="207"/>
                    </a:lnTo>
                    <a:lnTo>
                      <a:pt x="308" y="140"/>
                    </a:lnTo>
                    <a:lnTo>
                      <a:pt x="311" y="138"/>
                    </a:lnTo>
                    <a:lnTo>
                      <a:pt x="312" y="134"/>
                    </a:lnTo>
                    <a:lnTo>
                      <a:pt x="312" y="131"/>
                    </a:lnTo>
                    <a:lnTo>
                      <a:pt x="312" y="127"/>
                    </a:lnTo>
                    <a:lnTo>
                      <a:pt x="310" y="124"/>
                    </a:lnTo>
                    <a:lnTo>
                      <a:pt x="307" y="121"/>
                    </a:lnTo>
                    <a:lnTo>
                      <a:pt x="304" y="120"/>
                    </a:lnTo>
                    <a:lnTo>
                      <a:pt x="300" y="11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01" name="Group 100"/>
          <p:cNvGrpSpPr/>
          <p:nvPr/>
        </p:nvGrpSpPr>
        <p:grpSpPr>
          <a:xfrm>
            <a:off x="5389715" y="4090995"/>
            <a:ext cx="770544" cy="770544"/>
            <a:chOff x="5499572" y="3869487"/>
            <a:chExt cx="770544" cy="770544"/>
          </a:xfrm>
        </p:grpSpPr>
        <p:sp>
          <p:nvSpPr>
            <p:cNvPr id="91" name="Snip Single Corner Rectangle 90"/>
            <p:cNvSpPr/>
            <p:nvPr/>
          </p:nvSpPr>
          <p:spPr>
            <a:xfrm>
              <a:off x="5499572" y="3869487"/>
              <a:ext cx="770544" cy="770544"/>
            </a:xfrm>
            <a:prstGeom prst="snip1Rect">
              <a:avLst>
                <a:gd name="adj" fmla="val 26725"/>
              </a:avLst>
            </a:prstGeom>
            <a:gradFill flip="none" rotWithShape="1">
              <a:gsLst>
                <a:gs pos="100000">
                  <a:srgbClr val="69AFC0"/>
                </a:gs>
                <a:gs pos="0">
                  <a:srgbClr val="125680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4" name="Freeform 3391"/>
            <p:cNvSpPr>
              <a:spLocks noEditPoints="1"/>
            </p:cNvSpPr>
            <p:nvPr/>
          </p:nvSpPr>
          <p:spPr bwMode="auto">
            <a:xfrm>
              <a:off x="5695220" y="4065135"/>
              <a:ext cx="379248" cy="379248"/>
            </a:xfrm>
            <a:custGeom>
              <a:avLst/>
              <a:gdLst>
                <a:gd name="T0" fmla="*/ 400 w 721"/>
                <a:gd name="T1" fmla="*/ 502 h 721"/>
                <a:gd name="T2" fmla="*/ 441 w 721"/>
                <a:gd name="T3" fmla="*/ 487 h 721"/>
                <a:gd name="T4" fmla="*/ 456 w 721"/>
                <a:gd name="T5" fmla="*/ 469 h 721"/>
                <a:gd name="T6" fmla="*/ 477 w 721"/>
                <a:gd name="T7" fmla="*/ 475 h 721"/>
                <a:gd name="T8" fmla="*/ 498 w 721"/>
                <a:gd name="T9" fmla="*/ 505 h 721"/>
                <a:gd name="T10" fmla="*/ 361 w 721"/>
                <a:gd name="T11" fmla="*/ 709 h 721"/>
                <a:gd name="T12" fmla="*/ 315 w 721"/>
                <a:gd name="T13" fmla="*/ 654 h 721"/>
                <a:gd name="T14" fmla="*/ 347 w 721"/>
                <a:gd name="T15" fmla="*/ 606 h 721"/>
                <a:gd name="T16" fmla="*/ 365 w 721"/>
                <a:gd name="T17" fmla="*/ 601 h 721"/>
                <a:gd name="T18" fmla="*/ 387 w 721"/>
                <a:gd name="T19" fmla="*/ 623 h 721"/>
                <a:gd name="T20" fmla="*/ 415 w 721"/>
                <a:gd name="T21" fmla="*/ 691 h 721"/>
                <a:gd name="T22" fmla="*/ 225 w 721"/>
                <a:gd name="T23" fmla="*/ 505 h 721"/>
                <a:gd name="T24" fmla="*/ 245 w 721"/>
                <a:gd name="T25" fmla="*/ 477 h 721"/>
                <a:gd name="T26" fmla="*/ 265 w 721"/>
                <a:gd name="T27" fmla="*/ 469 h 721"/>
                <a:gd name="T28" fmla="*/ 280 w 721"/>
                <a:gd name="T29" fmla="*/ 487 h 721"/>
                <a:gd name="T30" fmla="*/ 321 w 721"/>
                <a:gd name="T31" fmla="*/ 502 h 721"/>
                <a:gd name="T32" fmla="*/ 222 w 721"/>
                <a:gd name="T33" fmla="*/ 511 h 721"/>
                <a:gd name="T34" fmla="*/ 397 w 721"/>
                <a:gd name="T35" fmla="*/ 541 h 721"/>
                <a:gd name="T36" fmla="*/ 385 w 721"/>
                <a:gd name="T37" fmla="*/ 565 h 721"/>
                <a:gd name="T38" fmla="*/ 361 w 721"/>
                <a:gd name="T39" fmla="*/ 577 h 721"/>
                <a:gd name="T40" fmla="*/ 335 w 721"/>
                <a:gd name="T41" fmla="*/ 565 h 721"/>
                <a:gd name="T42" fmla="*/ 325 w 721"/>
                <a:gd name="T43" fmla="*/ 541 h 721"/>
                <a:gd name="T44" fmla="*/ 681 w 721"/>
                <a:gd name="T45" fmla="*/ 552 h 721"/>
                <a:gd name="T46" fmla="*/ 633 w 721"/>
                <a:gd name="T47" fmla="*/ 522 h 721"/>
                <a:gd name="T48" fmla="*/ 524 w 721"/>
                <a:gd name="T49" fmla="*/ 477 h 721"/>
                <a:gd name="T50" fmla="*/ 484 w 721"/>
                <a:gd name="T51" fmla="*/ 448 h 721"/>
                <a:gd name="T52" fmla="*/ 457 w 721"/>
                <a:gd name="T53" fmla="*/ 433 h 721"/>
                <a:gd name="T54" fmla="*/ 466 w 721"/>
                <a:gd name="T55" fmla="*/ 366 h 721"/>
                <a:gd name="T56" fmla="*/ 489 w 721"/>
                <a:gd name="T57" fmla="*/ 322 h 721"/>
                <a:gd name="T58" fmla="*/ 504 w 721"/>
                <a:gd name="T59" fmla="*/ 279 h 721"/>
                <a:gd name="T60" fmla="*/ 513 w 721"/>
                <a:gd name="T61" fmla="*/ 247 h 721"/>
                <a:gd name="T62" fmla="*/ 506 w 721"/>
                <a:gd name="T63" fmla="*/ 215 h 721"/>
                <a:gd name="T64" fmla="*/ 501 w 721"/>
                <a:gd name="T65" fmla="*/ 193 h 721"/>
                <a:gd name="T66" fmla="*/ 527 w 721"/>
                <a:gd name="T67" fmla="*/ 102 h 721"/>
                <a:gd name="T68" fmla="*/ 519 w 721"/>
                <a:gd name="T69" fmla="*/ 51 h 721"/>
                <a:gd name="T70" fmla="*/ 493 w 721"/>
                <a:gd name="T71" fmla="*/ 26 h 721"/>
                <a:gd name="T72" fmla="*/ 453 w 721"/>
                <a:gd name="T73" fmla="*/ 9 h 721"/>
                <a:gd name="T74" fmla="*/ 383 w 721"/>
                <a:gd name="T75" fmla="*/ 0 h 721"/>
                <a:gd name="T76" fmla="*/ 311 w 721"/>
                <a:gd name="T77" fmla="*/ 9 h 721"/>
                <a:gd name="T78" fmla="*/ 271 w 721"/>
                <a:gd name="T79" fmla="*/ 32 h 721"/>
                <a:gd name="T80" fmla="*/ 239 w 721"/>
                <a:gd name="T81" fmla="*/ 50 h 721"/>
                <a:gd name="T82" fmla="*/ 222 w 721"/>
                <a:gd name="T83" fmla="*/ 66 h 721"/>
                <a:gd name="T84" fmla="*/ 211 w 721"/>
                <a:gd name="T85" fmla="*/ 95 h 721"/>
                <a:gd name="T86" fmla="*/ 217 w 721"/>
                <a:gd name="T87" fmla="*/ 164 h 721"/>
                <a:gd name="T88" fmla="*/ 227 w 721"/>
                <a:gd name="T89" fmla="*/ 202 h 721"/>
                <a:gd name="T90" fmla="*/ 212 w 721"/>
                <a:gd name="T91" fmla="*/ 230 h 721"/>
                <a:gd name="T92" fmla="*/ 213 w 721"/>
                <a:gd name="T93" fmla="*/ 263 h 721"/>
                <a:gd name="T94" fmla="*/ 229 w 721"/>
                <a:gd name="T95" fmla="*/ 290 h 721"/>
                <a:gd name="T96" fmla="*/ 243 w 721"/>
                <a:gd name="T97" fmla="*/ 348 h 721"/>
                <a:gd name="T98" fmla="*/ 265 w 721"/>
                <a:gd name="T99" fmla="*/ 378 h 721"/>
                <a:gd name="T100" fmla="*/ 249 w 721"/>
                <a:gd name="T101" fmla="*/ 441 h 721"/>
                <a:gd name="T102" fmla="*/ 209 w 721"/>
                <a:gd name="T103" fmla="*/ 473 h 721"/>
                <a:gd name="T104" fmla="*/ 134 w 721"/>
                <a:gd name="T105" fmla="*/ 502 h 721"/>
                <a:gd name="T106" fmla="*/ 50 w 721"/>
                <a:gd name="T107" fmla="*/ 547 h 721"/>
                <a:gd name="T108" fmla="*/ 28 w 721"/>
                <a:gd name="T109" fmla="*/ 573 h 721"/>
                <a:gd name="T110" fmla="*/ 9 w 721"/>
                <a:gd name="T111" fmla="*/ 629 h 721"/>
                <a:gd name="T112" fmla="*/ 0 w 721"/>
                <a:gd name="T113" fmla="*/ 713 h 721"/>
                <a:gd name="T114" fmla="*/ 709 w 721"/>
                <a:gd name="T115" fmla="*/ 721 h 721"/>
                <a:gd name="T116" fmla="*/ 721 w 721"/>
                <a:gd name="T117" fmla="*/ 709 h 721"/>
                <a:gd name="T118" fmla="*/ 709 w 721"/>
                <a:gd name="T119" fmla="*/ 606 h 721"/>
                <a:gd name="T120" fmla="*/ 691 w 721"/>
                <a:gd name="T121" fmla="*/ 564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21" h="721">
                  <a:moveTo>
                    <a:pt x="415" y="510"/>
                  </a:moveTo>
                  <a:lnTo>
                    <a:pt x="415" y="510"/>
                  </a:lnTo>
                  <a:lnTo>
                    <a:pt x="415" y="510"/>
                  </a:lnTo>
                  <a:lnTo>
                    <a:pt x="400" y="502"/>
                  </a:lnTo>
                  <a:lnTo>
                    <a:pt x="414" y="498"/>
                  </a:lnTo>
                  <a:lnTo>
                    <a:pt x="428" y="493"/>
                  </a:lnTo>
                  <a:lnTo>
                    <a:pt x="434" y="491"/>
                  </a:lnTo>
                  <a:lnTo>
                    <a:pt x="441" y="487"/>
                  </a:lnTo>
                  <a:lnTo>
                    <a:pt x="447" y="482"/>
                  </a:lnTo>
                  <a:lnTo>
                    <a:pt x="453" y="477"/>
                  </a:lnTo>
                  <a:lnTo>
                    <a:pt x="456" y="473"/>
                  </a:lnTo>
                  <a:lnTo>
                    <a:pt x="456" y="469"/>
                  </a:lnTo>
                  <a:lnTo>
                    <a:pt x="456" y="459"/>
                  </a:lnTo>
                  <a:lnTo>
                    <a:pt x="464" y="462"/>
                  </a:lnTo>
                  <a:lnTo>
                    <a:pt x="470" y="469"/>
                  </a:lnTo>
                  <a:lnTo>
                    <a:pt x="477" y="475"/>
                  </a:lnTo>
                  <a:lnTo>
                    <a:pt x="483" y="482"/>
                  </a:lnTo>
                  <a:lnTo>
                    <a:pt x="489" y="489"/>
                  </a:lnTo>
                  <a:lnTo>
                    <a:pt x="495" y="497"/>
                  </a:lnTo>
                  <a:lnTo>
                    <a:pt x="498" y="505"/>
                  </a:lnTo>
                  <a:lnTo>
                    <a:pt x="501" y="511"/>
                  </a:lnTo>
                  <a:lnTo>
                    <a:pt x="522" y="574"/>
                  </a:lnTo>
                  <a:lnTo>
                    <a:pt x="415" y="510"/>
                  </a:lnTo>
                  <a:close/>
                  <a:moveTo>
                    <a:pt x="361" y="709"/>
                  </a:moveTo>
                  <a:lnTo>
                    <a:pt x="293" y="709"/>
                  </a:lnTo>
                  <a:lnTo>
                    <a:pt x="299" y="691"/>
                  </a:lnTo>
                  <a:lnTo>
                    <a:pt x="306" y="672"/>
                  </a:lnTo>
                  <a:lnTo>
                    <a:pt x="315" y="654"/>
                  </a:lnTo>
                  <a:lnTo>
                    <a:pt x="322" y="637"/>
                  </a:lnTo>
                  <a:lnTo>
                    <a:pt x="333" y="623"/>
                  </a:lnTo>
                  <a:lnTo>
                    <a:pt x="342" y="611"/>
                  </a:lnTo>
                  <a:lnTo>
                    <a:pt x="347" y="606"/>
                  </a:lnTo>
                  <a:lnTo>
                    <a:pt x="351" y="604"/>
                  </a:lnTo>
                  <a:lnTo>
                    <a:pt x="356" y="601"/>
                  </a:lnTo>
                  <a:lnTo>
                    <a:pt x="361" y="601"/>
                  </a:lnTo>
                  <a:lnTo>
                    <a:pt x="365" y="601"/>
                  </a:lnTo>
                  <a:lnTo>
                    <a:pt x="370" y="604"/>
                  </a:lnTo>
                  <a:lnTo>
                    <a:pt x="374" y="606"/>
                  </a:lnTo>
                  <a:lnTo>
                    <a:pt x="379" y="611"/>
                  </a:lnTo>
                  <a:lnTo>
                    <a:pt x="387" y="623"/>
                  </a:lnTo>
                  <a:lnTo>
                    <a:pt x="396" y="637"/>
                  </a:lnTo>
                  <a:lnTo>
                    <a:pt x="403" y="654"/>
                  </a:lnTo>
                  <a:lnTo>
                    <a:pt x="410" y="673"/>
                  </a:lnTo>
                  <a:lnTo>
                    <a:pt x="415" y="691"/>
                  </a:lnTo>
                  <a:lnTo>
                    <a:pt x="420" y="709"/>
                  </a:lnTo>
                  <a:lnTo>
                    <a:pt x="361" y="709"/>
                  </a:lnTo>
                  <a:close/>
                  <a:moveTo>
                    <a:pt x="222" y="511"/>
                  </a:moveTo>
                  <a:lnTo>
                    <a:pt x="225" y="505"/>
                  </a:lnTo>
                  <a:lnTo>
                    <a:pt x="229" y="497"/>
                  </a:lnTo>
                  <a:lnTo>
                    <a:pt x="234" y="489"/>
                  </a:lnTo>
                  <a:lnTo>
                    <a:pt x="239" y="483"/>
                  </a:lnTo>
                  <a:lnTo>
                    <a:pt x="245" y="477"/>
                  </a:lnTo>
                  <a:lnTo>
                    <a:pt x="252" y="470"/>
                  </a:lnTo>
                  <a:lnTo>
                    <a:pt x="258" y="464"/>
                  </a:lnTo>
                  <a:lnTo>
                    <a:pt x="265" y="460"/>
                  </a:lnTo>
                  <a:lnTo>
                    <a:pt x="265" y="469"/>
                  </a:lnTo>
                  <a:lnTo>
                    <a:pt x="265" y="473"/>
                  </a:lnTo>
                  <a:lnTo>
                    <a:pt x="267" y="477"/>
                  </a:lnTo>
                  <a:lnTo>
                    <a:pt x="274" y="482"/>
                  </a:lnTo>
                  <a:lnTo>
                    <a:pt x="280" y="487"/>
                  </a:lnTo>
                  <a:lnTo>
                    <a:pt x="286" y="491"/>
                  </a:lnTo>
                  <a:lnTo>
                    <a:pt x="293" y="493"/>
                  </a:lnTo>
                  <a:lnTo>
                    <a:pt x="307" y="498"/>
                  </a:lnTo>
                  <a:lnTo>
                    <a:pt x="321" y="502"/>
                  </a:lnTo>
                  <a:lnTo>
                    <a:pt x="306" y="511"/>
                  </a:lnTo>
                  <a:lnTo>
                    <a:pt x="306" y="511"/>
                  </a:lnTo>
                  <a:lnTo>
                    <a:pt x="202" y="574"/>
                  </a:lnTo>
                  <a:lnTo>
                    <a:pt x="222" y="511"/>
                  </a:lnTo>
                  <a:close/>
                  <a:moveTo>
                    <a:pt x="325" y="528"/>
                  </a:moveTo>
                  <a:lnTo>
                    <a:pt x="361" y="506"/>
                  </a:lnTo>
                  <a:lnTo>
                    <a:pt x="397" y="528"/>
                  </a:lnTo>
                  <a:lnTo>
                    <a:pt x="397" y="541"/>
                  </a:lnTo>
                  <a:lnTo>
                    <a:pt x="396" y="547"/>
                  </a:lnTo>
                  <a:lnTo>
                    <a:pt x="393" y="554"/>
                  </a:lnTo>
                  <a:lnTo>
                    <a:pt x="391" y="560"/>
                  </a:lnTo>
                  <a:lnTo>
                    <a:pt x="385" y="565"/>
                  </a:lnTo>
                  <a:lnTo>
                    <a:pt x="380" y="570"/>
                  </a:lnTo>
                  <a:lnTo>
                    <a:pt x="374" y="573"/>
                  </a:lnTo>
                  <a:lnTo>
                    <a:pt x="367" y="575"/>
                  </a:lnTo>
                  <a:lnTo>
                    <a:pt x="361" y="577"/>
                  </a:lnTo>
                  <a:lnTo>
                    <a:pt x="353" y="575"/>
                  </a:lnTo>
                  <a:lnTo>
                    <a:pt x="347" y="573"/>
                  </a:lnTo>
                  <a:lnTo>
                    <a:pt x="340" y="570"/>
                  </a:lnTo>
                  <a:lnTo>
                    <a:pt x="335" y="565"/>
                  </a:lnTo>
                  <a:lnTo>
                    <a:pt x="331" y="560"/>
                  </a:lnTo>
                  <a:lnTo>
                    <a:pt x="328" y="554"/>
                  </a:lnTo>
                  <a:lnTo>
                    <a:pt x="325" y="547"/>
                  </a:lnTo>
                  <a:lnTo>
                    <a:pt x="325" y="541"/>
                  </a:lnTo>
                  <a:lnTo>
                    <a:pt x="325" y="528"/>
                  </a:lnTo>
                  <a:close/>
                  <a:moveTo>
                    <a:pt x="691" y="564"/>
                  </a:moveTo>
                  <a:lnTo>
                    <a:pt x="686" y="557"/>
                  </a:lnTo>
                  <a:lnTo>
                    <a:pt x="681" y="552"/>
                  </a:lnTo>
                  <a:lnTo>
                    <a:pt x="674" y="547"/>
                  </a:lnTo>
                  <a:lnTo>
                    <a:pt x="668" y="541"/>
                  </a:lnTo>
                  <a:lnTo>
                    <a:pt x="651" y="531"/>
                  </a:lnTo>
                  <a:lnTo>
                    <a:pt x="633" y="522"/>
                  </a:lnTo>
                  <a:lnTo>
                    <a:pt x="591" y="502"/>
                  </a:lnTo>
                  <a:lnTo>
                    <a:pt x="545" y="484"/>
                  </a:lnTo>
                  <a:lnTo>
                    <a:pt x="534" y="480"/>
                  </a:lnTo>
                  <a:lnTo>
                    <a:pt x="524" y="477"/>
                  </a:lnTo>
                  <a:lnTo>
                    <a:pt x="514" y="473"/>
                  </a:lnTo>
                  <a:lnTo>
                    <a:pt x="504" y="469"/>
                  </a:lnTo>
                  <a:lnTo>
                    <a:pt x="495" y="457"/>
                  </a:lnTo>
                  <a:lnTo>
                    <a:pt x="484" y="448"/>
                  </a:lnTo>
                  <a:lnTo>
                    <a:pt x="473" y="441"/>
                  </a:lnTo>
                  <a:lnTo>
                    <a:pt x="462" y="434"/>
                  </a:lnTo>
                  <a:lnTo>
                    <a:pt x="460" y="433"/>
                  </a:lnTo>
                  <a:lnTo>
                    <a:pt x="457" y="433"/>
                  </a:lnTo>
                  <a:lnTo>
                    <a:pt x="456" y="433"/>
                  </a:lnTo>
                  <a:lnTo>
                    <a:pt x="456" y="378"/>
                  </a:lnTo>
                  <a:lnTo>
                    <a:pt x="461" y="373"/>
                  </a:lnTo>
                  <a:lnTo>
                    <a:pt x="466" y="366"/>
                  </a:lnTo>
                  <a:lnTo>
                    <a:pt x="473" y="358"/>
                  </a:lnTo>
                  <a:lnTo>
                    <a:pt x="479" y="348"/>
                  </a:lnTo>
                  <a:lnTo>
                    <a:pt x="484" y="337"/>
                  </a:lnTo>
                  <a:lnTo>
                    <a:pt x="489" y="322"/>
                  </a:lnTo>
                  <a:lnTo>
                    <a:pt x="492" y="308"/>
                  </a:lnTo>
                  <a:lnTo>
                    <a:pt x="495" y="290"/>
                  </a:lnTo>
                  <a:lnTo>
                    <a:pt x="500" y="285"/>
                  </a:lnTo>
                  <a:lnTo>
                    <a:pt x="504" y="279"/>
                  </a:lnTo>
                  <a:lnTo>
                    <a:pt x="507" y="271"/>
                  </a:lnTo>
                  <a:lnTo>
                    <a:pt x="510" y="262"/>
                  </a:lnTo>
                  <a:lnTo>
                    <a:pt x="511" y="254"/>
                  </a:lnTo>
                  <a:lnTo>
                    <a:pt x="513" y="247"/>
                  </a:lnTo>
                  <a:lnTo>
                    <a:pt x="513" y="238"/>
                  </a:lnTo>
                  <a:lnTo>
                    <a:pt x="511" y="230"/>
                  </a:lnTo>
                  <a:lnTo>
                    <a:pt x="510" y="222"/>
                  </a:lnTo>
                  <a:lnTo>
                    <a:pt x="506" y="215"/>
                  </a:lnTo>
                  <a:lnTo>
                    <a:pt x="502" y="208"/>
                  </a:lnTo>
                  <a:lnTo>
                    <a:pt x="497" y="202"/>
                  </a:lnTo>
                  <a:lnTo>
                    <a:pt x="498" y="198"/>
                  </a:lnTo>
                  <a:lnTo>
                    <a:pt x="501" y="193"/>
                  </a:lnTo>
                  <a:lnTo>
                    <a:pt x="510" y="167"/>
                  </a:lnTo>
                  <a:lnTo>
                    <a:pt x="520" y="135"/>
                  </a:lnTo>
                  <a:lnTo>
                    <a:pt x="524" y="118"/>
                  </a:lnTo>
                  <a:lnTo>
                    <a:pt x="527" y="102"/>
                  </a:lnTo>
                  <a:lnTo>
                    <a:pt x="527" y="85"/>
                  </a:lnTo>
                  <a:lnTo>
                    <a:pt x="525" y="68"/>
                  </a:lnTo>
                  <a:lnTo>
                    <a:pt x="523" y="59"/>
                  </a:lnTo>
                  <a:lnTo>
                    <a:pt x="519" y="51"/>
                  </a:lnTo>
                  <a:lnTo>
                    <a:pt x="514" y="44"/>
                  </a:lnTo>
                  <a:lnTo>
                    <a:pt x="509" y="37"/>
                  </a:lnTo>
                  <a:lnTo>
                    <a:pt x="501" y="31"/>
                  </a:lnTo>
                  <a:lnTo>
                    <a:pt x="493" y="26"/>
                  </a:lnTo>
                  <a:lnTo>
                    <a:pt x="484" y="21"/>
                  </a:lnTo>
                  <a:lnTo>
                    <a:pt x="475" y="16"/>
                  </a:lnTo>
                  <a:lnTo>
                    <a:pt x="465" y="12"/>
                  </a:lnTo>
                  <a:lnTo>
                    <a:pt x="453" y="9"/>
                  </a:lnTo>
                  <a:lnTo>
                    <a:pt x="442" y="7"/>
                  </a:lnTo>
                  <a:lnTo>
                    <a:pt x="430" y="4"/>
                  </a:lnTo>
                  <a:lnTo>
                    <a:pt x="407" y="0"/>
                  </a:lnTo>
                  <a:lnTo>
                    <a:pt x="383" y="0"/>
                  </a:lnTo>
                  <a:lnTo>
                    <a:pt x="365" y="0"/>
                  </a:lnTo>
                  <a:lnTo>
                    <a:pt x="347" y="1"/>
                  </a:lnTo>
                  <a:lnTo>
                    <a:pt x="329" y="5"/>
                  </a:lnTo>
                  <a:lnTo>
                    <a:pt x="311" y="9"/>
                  </a:lnTo>
                  <a:lnTo>
                    <a:pt x="295" y="16"/>
                  </a:lnTo>
                  <a:lnTo>
                    <a:pt x="281" y="23"/>
                  </a:lnTo>
                  <a:lnTo>
                    <a:pt x="276" y="27"/>
                  </a:lnTo>
                  <a:lnTo>
                    <a:pt x="271" y="32"/>
                  </a:lnTo>
                  <a:lnTo>
                    <a:pt x="266" y="37"/>
                  </a:lnTo>
                  <a:lnTo>
                    <a:pt x="263" y="44"/>
                  </a:lnTo>
                  <a:lnTo>
                    <a:pt x="251" y="46"/>
                  </a:lnTo>
                  <a:lnTo>
                    <a:pt x="239" y="50"/>
                  </a:lnTo>
                  <a:lnTo>
                    <a:pt x="234" y="53"/>
                  </a:lnTo>
                  <a:lnTo>
                    <a:pt x="230" y="57"/>
                  </a:lnTo>
                  <a:lnTo>
                    <a:pt x="225" y="60"/>
                  </a:lnTo>
                  <a:lnTo>
                    <a:pt x="222" y="66"/>
                  </a:lnTo>
                  <a:lnTo>
                    <a:pt x="217" y="72"/>
                  </a:lnTo>
                  <a:lnTo>
                    <a:pt x="215" y="78"/>
                  </a:lnTo>
                  <a:lnTo>
                    <a:pt x="212" y="87"/>
                  </a:lnTo>
                  <a:lnTo>
                    <a:pt x="211" y="95"/>
                  </a:lnTo>
                  <a:lnTo>
                    <a:pt x="209" y="112"/>
                  </a:lnTo>
                  <a:lnTo>
                    <a:pt x="211" y="130"/>
                  </a:lnTo>
                  <a:lnTo>
                    <a:pt x="213" y="148"/>
                  </a:lnTo>
                  <a:lnTo>
                    <a:pt x="217" y="164"/>
                  </a:lnTo>
                  <a:lnTo>
                    <a:pt x="221" y="181"/>
                  </a:lnTo>
                  <a:lnTo>
                    <a:pt x="225" y="194"/>
                  </a:lnTo>
                  <a:lnTo>
                    <a:pt x="226" y="198"/>
                  </a:lnTo>
                  <a:lnTo>
                    <a:pt x="227" y="202"/>
                  </a:lnTo>
                  <a:lnTo>
                    <a:pt x="222" y="207"/>
                  </a:lnTo>
                  <a:lnTo>
                    <a:pt x="217" y="215"/>
                  </a:lnTo>
                  <a:lnTo>
                    <a:pt x="215" y="221"/>
                  </a:lnTo>
                  <a:lnTo>
                    <a:pt x="212" y="230"/>
                  </a:lnTo>
                  <a:lnTo>
                    <a:pt x="211" y="238"/>
                  </a:lnTo>
                  <a:lnTo>
                    <a:pt x="211" y="247"/>
                  </a:lnTo>
                  <a:lnTo>
                    <a:pt x="212" y="254"/>
                  </a:lnTo>
                  <a:lnTo>
                    <a:pt x="213" y="263"/>
                  </a:lnTo>
                  <a:lnTo>
                    <a:pt x="216" y="272"/>
                  </a:lnTo>
                  <a:lnTo>
                    <a:pt x="220" y="280"/>
                  </a:lnTo>
                  <a:lnTo>
                    <a:pt x="224" y="285"/>
                  </a:lnTo>
                  <a:lnTo>
                    <a:pt x="229" y="290"/>
                  </a:lnTo>
                  <a:lnTo>
                    <a:pt x="230" y="307"/>
                  </a:lnTo>
                  <a:lnTo>
                    <a:pt x="234" y="322"/>
                  </a:lnTo>
                  <a:lnTo>
                    <a:pt x="238" y="337"/>
                  </a:lnTo>
                  <a:lnTo>
                    <a:pt x="243" y="348"/>
                  </a:lnTo>
                  <a:lnTo>
                    <a:pt x="249" y="358"/>
                  </a:lnTo>
                  <a:lnTo>
                    <a:pt x="254" y="366"/>
                  </a:lnTo>
                  <a:lnTo>
                    <a:pt x="260" y="373"/>
                  </a:lnTo>
                  <a:lnTo>
                    <a:pt x="265" y="378"/>
                  </a:lnTo>
                  <a:lnTo>
                    <a:pt x="265" y="433"/>
                  </a:lnTo>
                  <a:lnTo>
                    <a:pt x="262" y="433"/>
                  </a:lnTo>
                  <a:lnTo>
                    <a:pt x="261" y="434"/>
                  </a:lnTo>
                  <a:lnTo>
                    <a:pt x="249" y="441"/>
                  </a:lnTo>
                  <a:lnTo>
                    <a:pt x="239" y="448"/>
                  </a:lnTo>
                  <a:lnTo>
                    <a:pt x="229" y="457"/>
                  </a:lnTo>
                  <a:lnTo>
                    <a:pt x="220" y="469"/>
                  </a:lnTo>
                  <a:lnTo>
                    <a:pt x="209" y="473"/>
                  </a:lnTo>
                  <a:lnTo>
                    <a:pt x="200" y="477"/>
                  </a:lnTo>
                  <a:lnTo>
                    <a:pt x="190" y="480"/>
                  </a:lnTo>
                  <a:lnTo>
                    <a:pt x="181" y="484"/>
                  </a:lnTo>
                  <a:lnTo>
                    <a:pt x="134" y="502"/>
                  </a:lnTo>
                  <a:lnTo>
                    <a:pt x="91" y="522"/>
                  </a:lnTo>
                  <a:lnTo>
                    <a:pt x="73" y="531"/>
                  </a:lnTo>
                  <a:lnTo>
                    <a:pt x="57" y="541"/>
                  </a:lnTo>
                  <a:lnTo>
                    <a:pt x="50" y="547"/>
                  </a:lnTo>
                  <a:lnTo>
                    <a:pt x="44" y="552"/>
                  </a:lnTo>
                  <a:lnTo>
                    <a:pt x="39" y="557"/>
                  </a:lnTo>
                  <a:lnTo>
                    <a:pt x="34" y="564"/>
                  </a:lnTo>
                  <a:lnTo>
                    <a:pt x="28" y="573"/>
                  </a:lnTo>
                  <a:lnTo>
                    <a:pt x="23" y="583"/>
                  </a:lnTo>
                  <a:lnTo>
                    <a:pt x="19" y="595"/>
                  </a:lnTo>
                  <a:lnTo>
                    <a:pt x="16" y="606"/>
                  </a:lnTo>
                  <a:lnTo>
                    <a:pt x="9" y="629"/>
                  </a:lnTo>
                  <a:lnTo>
                    <a:pt x="5" y="653"/>
                  </a:lnTo>
                  <a:lnTo>
                    <a:pt x="1" y="691"/>
                  </a:lnTo>
                  <a:lnTo>
                    <a:pt x="0" y="709"/>
                  </a:lnTo>
                  <a:lnTo>
                    <a:pt x="0" y="713"/>
                  </a:lnTo>
                  <a:lnTo>
                    <a:pt x="4" y="717"/>
                  </a:lnTo>
                  <a:lnTo>
                    <a:pt x="8" y="719"/>
                  </a:lnTo>
                  <a:lnTo>
                    <a:pt x="12" y="721"/>
                  </a:lnTo>
                  <a:lnTo>
                    <a:pt x="709" y="721"/>
                  </a:lnTo>
                  <a:lnTo>
                    <a:pt x="714" y="719"/>
                  </a:lnTo>
                  <a:lnTo>
                    <a:pt x="718" y="717"/>
                  </a:lnTo>
                  <a:lnTo>
                    <a:pt x="721" y="713"/>
                  </a:lnTo>
                  <a:lnTo>
                    <a:pt x="721" y="709"/>
                  </a:lnTo>
                  <a:lnTo>
                    <a:pt x="721" y="691"/>
                  </a:lnTo>
                  <a:lnTo>
                    <a:pt x="718" y="653"/>
                  </a:lnTo>
                  <a:lnTo>
                    <a:pt x="714" y="629"/>
                  </a:lnTo>
                  <a:lnTo>
                    <a:pt x="709" y="606"/>
                  </a:lnTo>
                  <a:lnTo>
                    <a:pt x="705" y="595"/>
                  </a:lnTo>
                  <a:lnTo>
                    <a:pt x="701" y="583"/>
                  </a:lnTo>
                  <a:lnTo>
                    <a:pt x="696" y="573"/>
                  </a:lnTo>
                  <a:lnTo>
                    <a:pt x="691" y="56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6685574" y="3080268"/>
            <a:ext cx="770544" cy="770544"/>
            <a:chOff x="6734801" y="2766689"/>
            <a:chExt cx="770544" cy="770544"/>
          </a:xfrm>
        </p:grpSpPr>
        <p:sp>
          <p:nvSpPr>
            <p:cNvPr id="92" name="Snip Single Corner Rectangle 91"/>
            <p:cNvSpPr/>
            <p:nvPr/>
          </p:nvSpPr>
          <p:spPr>
            <a:xfrm>
              <a:off x="6734801" y="2766689"/>
              <a:ext cx="770544" cy="770544"/>
            </a:xfrm>
            <a:prstGeom prst="snip1Rect">
              <a:avLst>
                <a:gd name="adj" fmla="val 26725"/>
              </a:avLst>
            </a:prstGeom>
            <a:gradFill flip="none" rotWithShape="1">
              <a:gsLst>
                <a:gs pos="100000">
                  <a:srgbClr val="F6443B"/>
                </a:gs>
                <a:gs pos="0">
                  <a:srgbClr val="F9857F"/>
                </a:gs>
              </a:gsLst>
              <a:lin ang="108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4344"/>
            <p:cNvSpPr>
              <a:spLocks/>
            </p:cNvSpPr>
            <p:nvPr/>
          </p:nvSpPr>
          <p:spPr bwMode="auto">
            <a:xfrm>
              <a:off x="6933609" y="2965497"/>
              <a:ext cx="372928" cy="372928"/>
            </a:xfrm>
            <a:custGeom>
              <a:avLst/>
              <a:gdLst>
                <a:gd name="T0" fmla="*/ 853 w 886"/>
                <a:gd name="T1" fmla="*/ 137 h 886"/>
                <a:gd name="T2" fmla="*/ 842 w 886"/>
                <a:gd name="T3" fmla="*/ 134 h 886"/>
                <a:gd name="T4" fmla="*/ 833 w 886"/>
                <a:gd name="T5" fmla="*/ 138 h 886"/>
                <a:gd name="T6" fmla="*/ 646 w 886"/>
                <a:gd name="T7" fmla="*/ 172 h 886"/>
                <a:gd name="T8" fmla="*/ 754 w 886"/>
                <a:gd name="T9" fmla="*/ 46 h 886"/>
                <a:gd name="T10" fmla="*/ 754 w 886"/>
                <a:gd name="T11" fmla="*/ 37 h 886"/>
                <a:gd name="T12" fmla="*/ 747 w 886"/>
                <a:gd name="T13" fmla="*/ 29 h 886"/>
                <a:gd name="T14" fmla="*/ 704 w 886"/>
                <a:gd name="T15" fmla="*/ 12 h 886"/>
                <a:gd name="T16" fmla="*/ 659 w 886"/>
                <a:gd name="T17" fmla="*/ 2 h 886"/>
                <a:gd name="T18" fmla="*/ 615 w 886"/>
                <a:gd name="T19" fmla="*/ 0 h 886"/>
                <a:gd name="T20" fmla="*/ 577 w 886"/>
                <a:gd name="T21" fmla="*/ 6 h 886"/>
                <a:gd name="T22" fmla="*/ 539 w 886"/>
                <a:gd name="T23" fmla="*/ 15 h 886"/>
                <a:gd name="T24" fmla="*/ 505 w 886"/>
                <a:gd name="T25" fmla="*/ 31 h 886"/>
                <a:gd name="T26" fmla="*/ 473 w 886"/>
                <a:gd name="T27" fmla="*/ 52 h 886"/>
                <a:gd name="T28" fmla="*/ 443 w 886"/>
                <a:gd name="T29" fmla="*/ 76 h 886"/>
                <a:gd name="T30" fmla="*/ 405 w 886"/>
                <a:gd name="T31" fmla="*/ 124 h 886"/>
                <a:gd name="T32" fmla="*/ 380 w 886"/>
                <a:gd name="T33" fmla="*/ 178 h 886"/>
                <a:gd name="T34" fmla="*/ 368 w 886"/>
                <a:gd name="T35" fmla="*/ 235 h 886"/>
                <a:gd name="T36" fmla="*/ 368 w 886"/>
                <a:gd name="T37" fmla="*/ 293 h 886"/>
                <a:gd name="T38" fmla="*/ 382 w 886"/>
                <a:gd name="T39" fmla="*/ 351 h 886"/>
                <a:gd name="T40" fmla="*/ 21 w 886"/>
                <a:gd name="T41" fmla="*/ 738 h 886"/>
                <a:gd name="T42" fmla="*/ 7 w 886"/>
                <a:gd name="T43" fmla="*/ 762 h 886"/>
                <a:gd name="T44" fmla="*/ 1 w 886"/>
                <a:gd name="T45" fmla="*/ 787 h 886"/>
                <a:gd name="T46" fmla="*/ 2 w 886"/>
                <a:gd name="T47" fmla="*/ 813 h 886"/>
                <a:gd name="T48" fmla="*/ 11 w 886"/>
                <a:gd name="T49" fmla="*/ 838 h 886"/>
                <a:gd name="T50" fmla="*/ 27 w 886"/>
                <a:gd name="T51" fmla="*/ 860 h 886"/>
                <a:gd name="T52" fmla="*/ 48 w 886"/>
                <a:gd name="T53" fmla="*/ 875 h 886"/>
                <a:gd name="T54" fmla="*/ 73 w 886"/>
                <a:gd name="T55" fmla="*/ 884 h 886"/>
                <a:gd name="T56" fmla="*/ 99 w 886"/>
                <a:gd name="T57" fmla="*/ 885 h 886"/>
                <a:gd name="T58" fmla="*/ 125 w 886"/>
                <a:gd name="T59" fmla="*/ 879 h 886"/>
                <a:gd name="T60" fmla="*/ 148 w 886"/>
                <a:gd name="T61" fmla="*/ 866 h 886"/>
                <a:gd name="T62" fmla="*/ 530 w 886"/>
                <a:gd name="T63" fmla="*/ 502 h 886"/>
                <a:gd name="T64" fmla="*/ 570 w 886"/>
                <a:gd name="T65" fmla="*/ 515 h 886"/>
                <a:gd name="T66" fmla="*/ 612 w 886"/>
                <a:gd name="T67" fmla="*/ 520 h 886"/>
                <a:gd name="T68" fmla="*/ 626 w 886"/>
                <a:gd name="T69" fmla="*/ 520 h 886"/>
                <a:gd name="T70" fmla="*/ 664 w 886"/>
                <a:gd name="T71" fmla="*/ 518 h 886"/>
                <a:gd name="T72" fmla="*/ 702 w 886"/>
                <a:gd name="T73" fmla="*/ 509 h 886"/>
                <a:gd name="T74" fmla="*/ 737 w 886"/>
                <a:gd name="T75" fmla="*/ 496 h 886"/>
                <a:gd name="T76" fmla="*/ 769 w 886"/>
                <a:gd name="T77" fmla="*/ 477 h 886"/>
                <a:gd name="T78" fmla="*/ 800 w 886"/>
                <a:gd name="T79" fmla="*/ 454 h 886"/>
                <a:gd name="T80" fmla="*/ 837 w 886"/>
                <a:gd name="T81" fmla="*/ 413 h 886"/>
                <a:gd name="T82" fmla="*/ 867 w 886"/>
                <a:gd name="T83" fmla="*/ 360 h 886"/>
                <a:gd name="T84" fmla="*/ 883 w 886"/>
                <a:gd name="T85" fmla="*/ 301 h 886"/>
                <a:gd name="T86" fmla="*/ 885 w 886"/>
                <a:gd name="T87" fmla="*/ 241 h 886"/>
                <a:gd name="T88" fmla="*/ 873 w 886"/>
                <a:gd name="T89" fmla="*/ 181 h 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886" h="886">
                  <a:moveTo>
                    <a:pt x="857" y="143"/>
                  </a:moveTo>
                  <a:lnTo>
                    <a:pt x="855" y="139"/>
                  </a:lnTo>
                  <a:lnTo>
                    <a:pt x="853" y="137"/>
                  </a:lnTo>
                  <a:lnTo>
                    <a:pt x="849" y="135"/>
                  </a:lnTo>
                  <a:lnTo>
                    <a:pt x="846" y="133"/>
                  </a:lnTo>
                  <a:lnTo>
                    <a:pt x="842" y="134"/>
                  </a:lnTo>
                  <a:lnTo>
                    <a:pt x="839" y="135"/>
                  </a:lnTo>
                  <a:lnTo>
                    <a:pt x="836" y="136"/>
                  </a:lnTo>
                  <a:lnTo>
                    <a:pt x="833" y="138"/>
                  </a:lnTo>
                  <a:lnTo>
                    <a:pt x="712" y="259"/>
                  </a:lnTo>
                  <a:lnTo>
                    <a:pt x="646" y="259"/>
                  </a:lnTo>
                  <a:lnTo>
                    <a:pt x="646" y="172"/>
                  </a:lnTo>
                  <a:lnTo>
                    <a:pt x="751" y="53"/>
                  </a:lnTo>
                  <a:lnTo>
                    <a:pt x="753" y="49"/>
                  </a:lnTo>
                  <a:lnTo>
                    <a:pt x="754" y="46"/>
                  </a:lnTo>
                  <a:lnTo>
                    <a:pt x="755" y="43"/>
                  </a:lnTo>
                  <a:lnTo>
                    <a:pt x="755" y="39"/>
                  </a:lnTo>
                  <a:lnTo>
                    <a:pt x="754" y="37"/>
                  </a:lnTo>
                  <a:lnTo>
                    <a:pt x="752" y="33"/>
                  </a:lnTo>
                  <a:lnTo>
                    <a:pt x="750" y="31"/>
                  </a:lnTo>
                  <a:lnTo>
                    <a:pt x="747" y="29"/>
                  </a:lnTo>
                  <a:lnTo>
                    <a:pt x="733" y="23"/>
                  </a:lnTo>
                  <a:lnTo>
                    <a:pt x="719" y="16"/>
                  </a:lnTo>
                  <a:lnTo>
                    <a:pt x="704" y="12"/>
                  </a:lnTo>
                  <a:lnTo>
                    <a:pt x="689" y="8"/>
                  </a:lnTo>
                  <a:lnTo>
                    <a:pt x="674" y="5"/>
                  </a:lnTo>
                  <a:lnTo>
                    <a:pt x="659" y="2"/>
                  </a:lnTo>
                  <a:lnTo>
                    <a:pt x="643" y="1"/>
                  </a:lnTo>
                  <a:lnTo>
                    <a:pt x="628" y="0"/>
                  </a:lnTo>
                  <a:lnTo>
                    <a:pt x="615" y="0"/>
                  </a:lnTo>
                  <a:lnTo>
                    <a:pt x="602" y="1"/>
                  </a:lnTo>
                  <a:lnTo>
                    <a:pt x="589" y="3"/>
                  </a:lnTo>
                  <a:lnTo>
                    <a:pt x="577" y="6"/>
                  </a:lnTo>
                  <a:lnTo>
                    <a:pt x="564" y="8"/>
                  </a:lnTo>
                  <a:lnTo>
                    <a:pt x="552" y="11"/>
                  </a:lnTo>
                  <a:lnTo>
                    <a:pt x="539" y="15"/>
                  </a:lnTo>
                  <a:lnTo>
                    <a:pt x="527" y="19"/>
                  </a:lnTo>
                  <a:lnTo>
                    <a:pt x="516" y="25"/>
                  </a:lnTo>
                  <a:lnTo>
                    <a:pt x="505" y="31"/>
                  </a:lnTo>
                  <a:lnTo>
                    <a:pt x="493" y="37"/>
                  </a:lnTo>
                  <a:lnTo>
                    <a:pt x="482" y="44"/>
                  </a:lnTo>
                  <a:lnTo>
                    <a:pt x="473" y="52"/>
                  </a:lnTo>
                  <a:lnTo>
                    <a:pt x="462" y="59"/>
                  </a:lnTo>
                  <a:lnTo>
                    <a:pt x="452" y="68"/>
                  </a:lnTo>
                  <a:lnTo>
                    <a:pt x="443" y="76"/>
                  </a:lnTo>
                  <a:lnTo>
                    <a:pt x="429" y="91"/>
                  </a:lnTo>
                  <a:lnTo>
                    <a:pt x="416" y="107"/>
                  </a:lnTo>
                  <a:lnTo>
                    <a:pt x="405" y="124"/>
                  </a:lnTo>
                  <a:lnTo>
                    <a:pt x="396" y="141"/>
                  </a:lnTo>
                  <a:lnTo>
                    <a:pt x="387" y="160"/>
                  </a:lnTo>
                  <a:lnTo>
                    <a:pt x="380" y="178"/>
                  </a:lnTo>
                  <a:lnTo>
                    <a:pt x="374" y="196"/>
                  </a:lnTo>
                  <a:lnTo>
                    <a:pt x="370" y="215"/>
                  </a:lnTo>
                  <a:lnTo>
                    <a:pt x="368" y="235"/>
                  </a:lnTo>
                  <a:lnTo>
                    <a:pt x="366" y="254"/>
                  </a:lnTo>
                  <a:lnTo>
                    <a:pt x="367" y="274"/>
                  </a:lnTo>
                  <a:lnTo>
                    <a:pt x="368" y="293"/>
                  </a:lnTo>
                  <a:lnTo>
                    <a:pt x="371" y="313"/>
                  </a:lnTo>
                  <a:lnTo>
                    <a:pt x="376" y="332"/>
                  </a:lnTo>
                  <a:lnTo>
                    <a:pt x="382" y="351"/>
                  </a:lnTo>
                  <a:lnTo>
                    <a:pt x="390" y="369"/>
                  </a:lnTo>
                  <a:lnTo>
                    <a:pt x="27" y="732"/>
                  </a:lnTo>
                  <a:lnTo>
                    <a:pt x="21" y="738"/>
                  </a:lnTo>
                  <a:lnTo>
                    <a:pt x="16" y="746"/>
                  </a:lnTo>
                  <a:lnTo>
                    <a:pt x="11" y="753"/>
                  </a:lnTo>
                  <a:lnTo>
                    <a:pt x="7" y="762"/>
                  </a:lnTo>
                  <a:lnTo>
                    <a:pt x="4" y="769"/>
                  </a:lnTo>
                  <a:lnTo>
                    <a:pt x="2" y="778"/>
                  </a:lnTo>
                  <a:lnTo>
                    <a:pt x="1" y="787"/>
                  </a:lnTo>
                  <a:lnTo>
                    <a:pt x="0" y="796"/>
                  </a:lnTo>
                  <a:lnTo>
                    <a:pt x="1" y="805"/>
                  </a:lnTo>
                  <a:lnTo>
                    <a:pt x="2" y="813"/>
                  </a:lnTo>
                  <a:lnTo>
                    <a:pt x="4" y="822"/>
                  </a:lnTo>
                  <a:lnTo>
                    <a:pt x="7" y="830"/>
                  </a:lnTo>
                  <a:lnTo>
                    <a:pt x="11" y="838"/>
                  </a:lnTo>
                  <a:lnTo>
                    <a:pt x="15" y="845"/>
                  </a:lnTo>
                  <a:lnTo>
                    <a:pt x="20" y="853"/>
                  </a:lnTo>
                  <a:lnTo>
                    <a:pt x="27" y="860"/>
                  </a:lnTo>
                  <a:lnTo>
                    <a:pt x="33" y="866"/>
                  </a:lnTo>
                  <a:lnTo>
                    <a:pt x="41" y="871"/>
                  </a:lnTo>
                  <a:lnTo>
                    <a:pt x="48" y="875"/>
                  </a:lnTo>
                  <a:lnTo>
                    <a:pt x="55" y="879"/>
                  </a:lnTo>
                  <a:lnTo>
                    <a:pt x="64" y="882"/>
                  </a:lnTo>
                  <a:lnTo>
                    <a:pt x="73" y="884"/>
                  </a:lnTo>
                  <a:lnTo>
                    <a:pt x="81" y="885"/>
                  </a:lnTo>
                  <a:lnTo>
                    <a:pt x="91" y="886"/>
                  </a:lnTo>
                  <a:lnTo>
                    <a:pt x="99" y="885"/>
                  </a:lnTo>
                  <a:lnTo>
                    <a:pt x="108" y="884"/>
                  </a:lnTo>
                  <a:lnTo>
                    <a:pt x="116" y="882"/>
                  </a:lnTo>
                  <a:lnTo>
                    <a:pt x="125" y="879"/>
                  </a:lnTo>
                  <a:lnTo>
                    <a:pt x="133" y="875"/>
                  </a:lnTo>
                  <a:lnTo>
                    <a:pt x="140" y="871"/>
                  </a:lnTo>
                  <a:lnTo>
                    <a:pt x="148" y="866"/>
                  </a:lnTo>
                  <a:lnTo>
                    <a:pt x="154" y="860"/>
                  </a:lnTo>
                  <a:lnTo>
                    <a:pt x="517" y="497"/>
                  </a:lnTo>
                  <a:lnTo>
                    <a:pt x="530" y="502"/>
                  </a:lnTo>
                  <a:lnTo>
                    <a:pt x="543" y="507"/>
                  </a:lnTo>
                  <a:lnTo>
                    <a:pt x="556" y="512"/>
                  </a:lnTo>
                  <a:lnTo>
                    <a:pt x="570" y="515"/>
                  </a:lnTo>
                  <a:lnTo>
                    <a:pt x="584" y="517"/>
                  </a:lnTo>
                  <a:lnTo>
                    <a:pt x="598" y="519"/>
                  </a:lnTo>
                  <a:lnTo>
                    <a:pt x="612" y="520"/>
                  </a:lnTo>
                  <a:lnTo>
                    <a:pt x="626" y="520"/>
                  </a:lnTo>
                  <a:lnTo>
                    <a:pt x="626" y="520"/>
                  </a:lnTo>
                  <a:lnTo>
                    <a:pt x="626" y="520"/>
                  </a:lnTo>
                  <a:lnTo>
                    <a:pt x="639" y="520"/>
                  </a:lnTo>
                  <a:lnTo>
                    <a:pt x="651" y="519"/>
                  </a:lnTo>
                  <a:lnTo>
                    <a:pt x="664" y="518"/>
                  </a:lnTo>
                  <a:lnTo>
                    <a:pt x="677" y="516"/>
                  </a:lnTo>
                  <a:lnTo>
                    <a:pt x="689" y="513"/>
                  </a:lnTo>
                  <a:lnTo>
                    <a:pt x="702" y="509"/>
                  </a:lnTo>
                  <a:lnTo>
                    <a:pt x="714" y="505"/>
                  </a:lnTo>
                  <a:lnTo>
                    <a:pt x="725" y="501"/>
                  </a:lnTo>
                  <a:lnTo>
                    <a:pt x="737" y="496"/>
                  </a:lnTo>
                  <a:lnTo>
                    <a:pt x="748" y="490"/>
                  </a:lnTo>
                  <a:lnTo>
                    <a:pt x="758" y="484"/>
                  </a:lnTo>
                  <a:lnTo>
                    <a:pt x="769" y="477"/>
                  </a:lnTo>
                  <a:lnTo>
                    <a:pt x="780" y="470"/>
                  </a:lnTo>
                  <a:lnTo>
                    <a:pt x="791" y="462"/>
                  </a:lnTo>
                  <a:lnTo>
                    <a:pt x="800" y="454"/>
                  </a:lnTo>
                  <a:lnTo>
                    <a:pt x="810" y="444"/>
                  </a:lnTo>
                  <a:lnTo>
                    <a:pt x="824" y="429"/>
                  </a:lnTo>
                  <a:lnTo>
                    <a:pt x="837" y="413"/>
                  </a:lnTo>
                  <a:lnTo>
                    <a:pt x="848" y="396"/>
                  </a:lnTo>
                  <a:lnTo>
                    <a:pt x="858" y="378"/>
                  </a:lnTo>
                  <a:lnTo>
                    <a:pt x="867" y="360"/>
                  </a:lnTo>
                  <a:lnTo>
                    <a:pt x="873" y="340"/>
                  </a:lnTo>
                  <a:lnTo>
                    <a:pt x="878" y="321"/>
                  </a:lnTo>
                  <a:lnTo>
                    <a:pt x="883" y="301"/>
                  </a:lnTo>
                  <a:lnTo>
                    <a:pt x="885" y="282"/>
                  </a:lnTo>
                  <a:lnTo>
                    <a:pt x="886" y="261"/>
                  </a:lnTo>
                  <a:lnTo>
                    <a:pt x="885" y="241"/>
                  </a:lnTo>
                  <a:lnTo>
                    <a:pt x="883" y="221"/>
                  </a:lnTo>
                  <a:lnTo>
                    <a:pt x="878" y="200"/>
                  </a:lnTo>
                  <a:lnTo>
                    <a:pt x="873" y="181"/>
                  </a:lnTo>
                  <a:lnTo>
                    <a:pt x="865" y="162"/>
                  </a:lnTo>
                  <a:lnTo>
                    <a:pt x="857" y="14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EA34F"/>
                </a:solidFill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7981432" y="2069541"/>
            <a:ext cx="770544" cy="770544"/>
            <a:chOff x="7970031" y="1663891"/>
            <a:chExt cx="770544" cy="770544"/>
          </a:xfrm>
        </p:grpSpPr>
        <p:sp>
          <p:nvSpPr>
            <p:cNvPr id="94" name="Snip Single Corner Rectangle 93"/>
            <p:cNvSpPr/>
            <p:nvPr/>
          </p:nvSpPr>
          <p:spPr>
            <a:xfrm>
              <a:off x="7970031" y="1663891"/>
              <a:ext cx="770544" cy="770544"/>
            </a:xfrm>
            <a:prstGeom prst="snip1Rect">
              <a:avLst>
                <a:gd name="adj" fmla="val 26725"/>
              </a:avLst>
            </a:prstGeom>
            <a:gradFill flip="none" rotWithShape="1">
              <a:gsLst>
                <a:gs pos="100000">
                  <a:srgbClr val="69AFC0"/>
                </a:gs>
                <a:gs pos="0">
                  <a:srgbClr val="125680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8164625" y="1902732"/>
              <a:ext cx="381356" cy="292864"/>
              <a:chOff x="1450975" y="2559050"/>
              <a:chExt cx="287338" cy="220663"/>
            </a:xfrm>
            <a:solidFill>
              <a:schemeClr val="bg1"/>
            </a:solidFill>
            <a:effectLst/>
          </p:grpSpPr>
          <p:sp>
            <p:nvSpPr>
              <p:cNvPr id="79" name="Freeform 518"/>
              <p:cNvSpPr>
                <a:spLocks/>
              </p:cNvSpPr>
              <p:nvPr/>
            </p:nvSpPr>
            <p:spPr bwMode="auto">
              <a:xfrm>
                <a:off x="1552575" y="2559050"/>
                <a:ext cx="185738" cy="187325"/>
              </a:xfrm>
              <a:custGeom>
                <a:avLst/>
                <a:gdLst>
                  <a:gd name="T0" fmla="*/ 15 w 587"/>
                  <a:gd name="T1" fmla="*/ 0 h 588"/>
                  <a:gd name="T2" fmla="*/ 9 w 587"/>
                  <a:gd name="T3" fmla="*/ 2 h 588"/>
                  <a:gd name="T4" fmla="*/ 4 w 587"/>
                  <a:gd name="T5" fmla="*/ 5 h 588"/>
                  <a:gd name="T6" fmla="*/ 1 w 587"/>
                  <a:gd name="T7" fmla="*/ 10 h 588"/>
                  <a:gd name="T8" fmla="*/ 0 w 587"/>
                  <a:gd name="T9" fmla="*/ 15 h 588"/>
                  <a:gd name="T10" fmla="*/ 14 w 587"/>
                  <a:gd name="T11" fmla="*/ 453 h 588"/>
                  <a:gd name="T12" fmla="*/ 40 w 587"/>
                  <a:gd name="T13" fmla="*/ 458 h 588"/>
                  <a:gd name="T14" fmla="*/ 64 w 587"/>
                  <a:gd name="T15" fmla="*/ 469 h 588"/>
                  <a:gd name="T16" fmla="*/ 85 w 587"/>
                  <a:gd name="T17" fmla="*/ 483 h 588"/>
                  <a:gd name="T18" fmla="*/ 105 w 587"/>
                  <a:gd name="T19" fmla="*/ 501 h 588"/>
                  <a:gd name="T20" fmla="*/ 119 w 587"/>
                  <a:gd name="T21" fmla="*/ 524 h 588"/>
                  <a:gd name="T22" fmla="*/ 129 w 587"/>
                  <a:gd name="T23" fmla="*/ 548 h 588"/>
                  <a:gd name="T24" fmla="*/ 135 w 587"/>
                  <a:gd name="T25" fmla="*/ 574 h 588"/>
                  <a:gd name="T26" fmla="*/ 286 w 587"/>
                  <a:gd name="T27" fmla="*/ 588 h 588"/>
                  <a:gd name="T28" fmla="*/ 288 w 587"/>
                  <a:gd name="T29" fmla="*/ 560 h 588"/>
                  <a:gd name="T30" fmla="*/ 297 w 587"/>
                  <a:gd name="T31" fmla="*/ 536 h 588"/>
                  <a:gd name="T32" fmla="*/ 308 w 587"/>
                  <a:gd name="T33" fmla="*/ 512 h 588"/>
                  <a:gd name="T34" fmla="*/ 326 w 587"/>
                  <a:gd name="T35" fmla="*/ 492 h 588"/>
                  <a:gd name="T36" fmla="*/ 346 w 587"/>
                  <a:gd name="T37" fmla="*/ 476 h 588"/>
                  <a:gd name="T38" fmla="*/ 369 w 587"/>
                  <a:gd name="T39" fmla="*/ 463 h 588"/>
                  <a:gd name="T40" fmla="*/ 394 w 587"/>
                  <a:gd name="T41" fmla="*/ 455 h 588"/>
                  <a:gd name="T42" fmla="*/ 421 w 587"/>
                  <a:gd name="T43" fmla="*/ 452 h 588"/>
                  <a:gd name="T44" fmla="*/ 449 w 587"/>
                  <a:gd name="T45" fmla="*/ 455 h 588"/>
                  <a:gd name="T46" fmla="*/ 474 w 587"/>
                  <a:gd name="T47" fmla="*/ 463 h 588"/>
                  <a:gd name="T48" fmla="*/ 497 w 587"/>
                  <a:gd name="T49" fmla="*/ 476 h 588"/>
                  <a:gd name="T50" fmla="*/ 517 w 587"/>
                  <a:gd name="T51" fmla="*/ 492 h 588"/>
                  <a:gd name="T52" fmla="*/ 534 w 587"/>
                  <a:gd name="T53" fmla="*/ 512 h 588"/>
                  <a:gd name="T54" fmla="*/ 547 w 587"/>
                  <a:gd name="T55" fmla="*/ 536 h 588"/>
                  <a:gd name="T56" fmla="*/ 554 w 587"/>
                  <a:gd name="T57" fmla="*/ 560 h 588"/>
                  <a:gd name="T58" fmla="*/ 556 w 587"/>
                  <a:gd name="T59" fmla="*/ 588 h 588"/>
                  <a:gd name="T60" fmla="*/ 574 w 587"/>
                  <a:gd name="T61" fmla="*/ 587 h 588"/>
                  <a:gd name="T62" fmla="*/ 580 w 587"/>
                  <a:gd name="T63" fmla="*/ 585 h 588"/>
                  <a:gd name="T64" fmla="*/ 584 w 587"/>
                  <a:gd name="T65" fmla="*/ 582 h 588"/>
                  <a:gd name="T66" fmla="*/ 586 w 587"/>
                  <a:gd name="T67" fmla="*/ 576 h 588"/>
                  <a:gd name="T68" fmla="*/ 587 w 587"/>
                  <a:gd name="T69" fmla="*/ 15 h 588"/>
                  <a:gd name="T70" fmla="*/ 585 w 587"/>
                  <a:gd name="T71" fmla="*/ 10 h 588"/>
                  <a:gd name="T72" fmla="*/ 582 w 587"/>
                  <a:gd name="T73" fmla="*/ 5 h 588"/>
                  <a:gd name="T74" fmla="*/ 578 w 587"/>
                  <a:gd name="T75" fmla="*/ 2 h 588"/>
                  <a:gd name="T76" fmla="*/ 572 w 587"/>
                  <a:gd name="T77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87" h="588">
                    <a:moveTo>
                      <a:pt x="572" y="0"/>
                    </a:moveTo>
                    <a:lnTo>
                      <a:pt x="15" y="0"/>
                    </a:lnTo>
                    <a:lnTo>
                      <a:pt x="11" y="2"/>
                    </a:lnTo>
                    <a:lnTo>
                      <a:pt x="9" y="2"/>
                    </a:lnTo>
                    <a:lnTo>
                      <a:pt x="6" y="4"/>
                    </a:lnTo>
                    <a:lnTo>
                      <a:pt x="4" y="5"/>
                    </a:lnTo>
                    <a:lnTo>
                      <a:pt x="3" y="8"/>
                    </a:lnTo>
                    <a:lnTo>
                      <a:pt x="1" y="10"/>
                    </a:lnTo>
                    <a:lnTo>
                      <a:pt x="0" y="13"/>
                    </a:lnTo>
                    <a:lnTo>
                      <a:pt x="0" y="15"/>
                    </a:lnTo>
                    <a:lnTo>
                      <a:pt x="0" y="452"/>
                    </a:lnTo>
                    <a:lnTo>
                      <a:pt x="14" y="453"/>
                    </a:lnTo>
                    <a:lnTo>
                      <a:pt x="27" y="455"/>
                    </a:lnTo>
                    <a:lnTo>
                      <a:pt x="40" y="458"/>
                    </a:lnTo>
                    <a:lnTo>
                      <a:pt x="52" y="463"/>
                    </a:lnTo>
                    <a:lnTo>
                      <a:pt x="64" y="469"/>
                    </a:lnTo>
                    <a:lnTo>
                      <a:pt x="76" y="476"/>
                    </a:lnTo>
                    <a:lnTo>
                      <a:pt x="85" y="483"/>
                    </a:lnTo>
                    <a:lnTo>
                      <a:pt x="95" y="492"/>
                    </a:lnTo>
                    <a:lnTo>
                      <a:pt x="105" y="501"/>
                    </a:lnTo>
                    <a:lnTo>
                      <a:pt x="112" y="512"/>
                    </a:lnTo>
                    <a:lnTo>
                      <a:pt x="119" y="524"/>
                    </a:lnTo>
                    <a:lnTo>
                      <a:pt x="125" y="536"/>
                    </a:lnTo>
                    <a:lnTo>
                      <a:pt x="129" y="548"/>
                    </a:lnTo>
                    <a:lnTo>
                      <a:pt x="133" y="560"/>
                    </a:lnTo>
                    <a:lnTo>
                      <a:pt x="135" y="574"/>
                    </a:lnTo>
                    <a:lnTo>
                      <a:pt x="135" y="588"/>
                    </a:lnTo>
                    <a:lnTo>
                      <a:pt x="286" y="588"/>
                    </a:lnTo>
                    <a:lnTo>
                      <a:pt x="286" y="574"/>
                    </a:lnTo>
                    <a:lnTo>
                      <a:pt x="288" y="560"/>
                    </a:lnTo>
                    <a:lnTo>
                      <a:pt x="292" y="548"/>
                    </a:lnTo>
                    <a:lnTo>
                      <a:pt x="297" y="536"/>
                    </a:lnTo>
                    <a:lnTo>
                      <a:pt x="302" y="524"/>
                    </a:lnTo>
                    <a:lnTo>
                      <a:pt x="308" y="512"/>
                    </a:lnTo>
                    <a:lnTo>
                      <a:pt x="317" y="501"/>
                    </a:lnTo>
                    <a:lnTo>
                      <a:pt x="326" y="492"/>
                    </a:lnTo>
                    <a:lnTo>
                      <a:pt x="335" y="483"/>
                    </a:lnTo>
                    <a:lnTo>
                      <a:pt x="346" y="476"/>
                    </a:lnTo>
                    <a:lnTo>
                      <a:pt x="357" y="469"/>
                    </a:lnTo>
                    <a:lnTo>
                      <a:pt x="369" y="463"/>
                    </a:lnTo>
                    <a:lnTo>
                      <a:pt x="381" y="458"/>
                    </a:lnTo>
                    <a:lnTo>
                      <a:pt x="394" y="455"/>
                    </a:lnTo>
                    <a:lnTo>
                      <a:pt x="407" y="453"/>
                    </a:lnTo>
                    <a:lnTo>
                      <a:pt x="421" y="452"/>
                    </a:lnTo>
                    <a:lnTo>
                      <a:pt x="435" y="453"/>
                    </a:lnTo>
                    <a:lnTo>
                      <a:pt x="449" y="455"/>
                    </a:lnTo>
                    <a:lnTo>
                      <a:pt x="462" y="458"/>
                    </a:lnTo>
                    <a:lnTo>
                      <a:pt x="474" y="463"/>
                    </a:lnTo>
                    <a:lnTo>
                      <a:pt x="485" y="469"/>
                    </a:lnTo>
                    <a:lnTo>
                      <a:pt x="497" y="476"/>
                    </a:lnTo>
                    <a:lnTo>
                      <a:pt x="507" y="483"/>
                    </a:lnTo>
                    <a:lnTo>
                      <a:pt x="517" y="492"/>
                    </a:lnTo>
                    <a:lnTo>
                      <a:pt x="526" y="501"/>
                    </a:lnTo>
                    <a:lnTo>
                      <a:pt x="534" y="512"/>
                    </a:lnTo>
                    <a:lnTo>
                      <a:pt x="540" y="524"/>
                    </a:lnTo>
                    <a:lnTo>
                      <a:pt x="547" y="536"/>
                    </a:lnTo>
                    <a:lnTo>
                      <a:pt x="551" y="548"/>
                    </a:lnTo>
                    <a:lnTo>
                      <a:pt x="554" y="560"/>
                    </a:lnTo>
                    <a:lnTo>
                      <a:pt x="556" y="574"/>
                    </a:lnTo>
                    <a:lnTo>
                      <a:pt x="556" y="588"/>
                    </a:lnTo>
                    <a:lnTo>
                      <a:pt x="572" y="588"/>
                    </a:lnTo>
                    <a:lnTo>
                      <a:pt x="574" y="587"/>
                    </a:lnTo>
                    <a:lnTo>
                      <a:pt x="578" y="587"/>
                    </a:lnTo>
                    <a:lnTo>
                      <a:pt x="580" y="585"/>
                    </a:lnTo>
                    <a:lnTo>
                      <a:pt x="582" y="584"/>
                    </a:lnTo>
                    <a:lnTo>
                      <a:pt x="584" y="582"/>
                    </a:lnTo>
                    <a:lnTo>
                      <a:pt x="585" y="579"/>
                    </a:lnTo>
                    <a:lnTo>
                      <a:pt x="586" y="576"/>
                    </a:lnTo>
                    <a:lnTo>
                      <a:pt x="587" y="573"/>
                    </a:lnTo>
                    <a:lnTo>
                      <a:pt x="587" y="15"/>
                    </a:lnTo>
                    <a:lnTo>
                      <a:pt x="586" y="13"/>
                    </a:lnTo>
                    <a:lnTo>
                      <a:pt x="585" y="10"/>
                    </a:lnTo>
                    <a:lnTo>
                      <a:pt x="584" y="8"/>
                    </a:lnTo>
                    <a:lnTo>
                      <a:pt x="582" y="5"/>
                    </a:lnTo>
                    <a:lnTo>
                      <a:pt x="580" y="4"/>
                    </a:lnTo>
                    <a:lnTo>
                      <a:pt x="578" y="2"/>
                    </a:lnTo>
                    <a:lnTo>
                      <a:pt x="574" y="2"/>
                    </a:lnTo>
                    <a:lnTo>
                      <a:pt x="57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519"/>
              <p:cNvSpPr>
                <a:spLocks noEditPoints="1"/>
              </p:cNvSpPr>
              <p:nvPr/>
            </p:nvSpPr>
            <p:spPr bwMode="auto">
              <a:xfrm>
                <a:off x="1450975" y="2606675"/>
                <a:ext cx="92075" cy="115888"/>
              </a:xfrm>
              <a:custGeom>
                <a:avLst/>
                <a:gdLst>
                  <a:gd name="T0" fmla="*/ 145 w 287"/>
                  <a:gd name="T1" fmla="*/ 121 h 362"/>
                  <a:gd name="T2" fmla="*/ 134 w 287"/>
                  <a:gd name="T3" fmla="*/ 125 h 362"/>
                  <a:gd name="T4" fmla="*/ 127 w 287"/>
                  <a:gd name="T5" fmla="*/ 133 h 362"/>
                  <a:gd name="T6" fmla="*/ 121 w 287"/>
                  <a:gd name="T7" fmla="*/ 143 h 362"/>
                  <a:gd name="T8" fmla="*/ 121 w 287"/>
                  <a:gd name="T9" fmla="*/ 225 h 362"/>
                  <a:gd name="T10" fmla="*/ 120 w 287"/>
                  <a:gd name="T11" fmla="*/ 231 h 362"/>
                  <a:gd name="T12" fmla="*/ 117 w 287"/>
                  <a:gd name="T13" fmla="*/ 236 h 362"/>
                  <a:gd name="T14" fmla="*/ 112 w 287"/>
                  <a:gd name="T15" fmla="*/ 239 h 362"/>
                  <a:gd name="T16" fmla="*/ 106 w 287"/>
                  <a:gd name="T17" fmla="*/ 240 h 362"/>
                  <a:gd name="T18" fmla="*/ 100 w 287"/>
                  <a:gd name="T19" fmla="*/ 239 h 362"/>
                  <a:gd name="T20" fmla="*/ 96 w 287"/>
                  <a:gd name="T21" fmla="*/ 236 h 362"/>
                  <a:gd name="T22" fmla="*/ 92 w 287"/>
                  <a:gd name="T23" fmla="*/ 231 h 362"/>
                  <a:gd name="T24" fmla="*/ 91 w 287"/>
                  <a:gd name="T25" fmla="*/ 225 h 362"/>
                  <a:gd name="T26" fmla="*/ 91 w 287"/>
                  <a:gd name="T27" fmla="*/ 143 h 362"/>
                  <a:gd name="T28" fmla="*/ 93 w 287"/>
                  <a:gd name="T29" fmla="*/ 132 h 362"/>
                  <a:gd name="T30" fmla="*/ 98 w 287"/>
                  <a:gd name="T31" fmla="*/ 121 h 362"/>
                  <a:gd name="T32" fmla="*/ 104 w 287"/>
                  <a:gd name="T33" fmla="*/ 111 h 362"/>
                  <a:gd name="T34" fmla="*/ 113 w 287"/>
                  <a:gd name="T35" fmla="*/ 104 h 362"/>
                  <a:gd name="T36" fmla="*/ 122 w 287"/>
                  <a:gd name="T37" fmla="*/ 97 h 362"/>
                  <a:gd name="T38" fmla="*/ 133 w 287"/>
                  <a:gd name="T39" fmla="*/ 92 h 362"/>
                  <a:gd name="T40" fmla="*/ 145 w 287"/>
                  <a:gd name="T41" fmla="*/ 90 h 362"/>
                  <a:gd name="T42" fmla="*/ 226 w 287"/>
                  <a:gd name="T43" fmla="*/ 90 h 362"/>
                  <a:gd name="T44" fmla="*/ 232 w 287"/>
                  <a:gd name="T45" fmla="*/ 91 h 362"/>
                  <a:gd name="T46" fmla="*/ 237 w 287"/>
                  <a:gd name="T47" fmla="*/ 94 h 362"/>
                  <a:gd name="T48" fmla="*/ 240 w 287"/>
                  <a:gd name="T49" fmla="*/ 98 h 362"/>
                  <a:gd name="T50" fmla="*/ 241 w 287"/>
                  <a:gd name="T51" fmla="*/ 105 h 362"/>
                  <a:gd name="T52" fmla="*/ 240 w 287"/>
                  <a:gd name="T53" fmla="*/ 110 h 362"/>
                  <a:gd name="T54" fmla="*/ 237 w 287"/>
                  <a:gd name="T55" fmla="*/ 116 h 362"/>
                  <a:gd name="T56" fmla="*/ 232 w 287"/>
                  <a:gd name="T57" fmla="*/ 119 h 362"/>
                  <a:gd name="T58" fmla="*/ 226 w 287"/>
                  <a:gd name="T59" fmla="*/ 120 h 362"/>
                  <a:gd name="T60" fmla="*/ 287 w 287"/>
                  <a:gd name="T61" fmla="*/ 304 h 362"/>
                  <a:gd name="T62" fmla="*/ 287 w 287"/>
                  <a:gd name="T63" fmla="*/ 12 h 362"/>
                  <a:gd name="T64" fmla="*/ 284 w 287"/>
                  <a:gd name="T65" fmla="*/ 6 h 362"/>
                  <a:gd name="T66" fmla="*/ 280 w 287"/>
                  <a:gd name="T67" fmla="*/ 2 h 362"/>
                  <a:gd name="T68" fmla="*/ 275 w 287"/>
                  <a:gd name="T69" fmla="*/ 0 h 362"/>
                  <a:gd name="T70" fmla="*/ 136 w 287"/>
                  <a:gd name="T71" fmla="*/ 0 h 362"/>
                  <a:gd name="T72" fmla="*/ 109 w 287"/>
                  <a:gd name="T73" fmla="*/ 2 h 362"/>
                  <a:gd name="T74" fmla="*/ 84 w 287"/>
                  <a:gd name="T75" fmla="*/ 10 h 362"/>
                  <a:gd name="T76" fmla="*/ 60 w 287"/>
                  <a:gd name="T77" fmla="*/ 22 h 362"/>
                  <a:gd name="T78" fmla="*/ 40 w 287"/>
                  <a:gd name="T79" fmla="*/ 39 h 362"/>
                  <a:gd name="T80" fmla="*/ 24 w 287"/>
                  <a:gd name="T81" fmla="*/ 59 h 362"/>
                  <a:gd name="T82" fmla="*/ 11 w 287"/>
                  <a:gd name="T83" fmla="*/ 82 h 362"/>
                  <a:gd name="T84" fmla="*/ 3 w 287"/>
                  <a:gd name="T85" fmla="*/ 108 h 362"/>
                  <a:gd name="T86" fmla="*/ 0 w 287"/>
                  <a:gd name="T87" fmla="*/ 135 h 362"/>
                  <a:gd name="T88" fmla="*/ 196 w 287"/>
                  <a:gd name="T89" fmla="*/ 361 h 362"/>
                  <a:gd name="T90" fmla="*/ 203 w 287"/>
                  <a:gd name="T91" fmla="*/ 362 h 362"/>
                  <a:gd name="T92" fmla="*/ 219 w 287"/>
                  <a:gd name="T93" fmla="*/ 342 h 362"/>
                  <a:gd name="T94" fmla="*/ 239 w 287"/>
                  <a:gd name="T95" fmla="*/ 326 h 362"/>
                  <a:gd name="T96" fmla="*/ 262 w 287"/>
                  <a:gd name="T97" fmla="*/ 312 h 362"/>
                  <a:gd name="T98" fmla="*/ 287 w 287"/>
                  <a:gd name="T99" fmla="*/ 30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87" h="362">
                    <a:moveTo>
                      <a:pt x="151" y="120"/>
                    </a:moveTo>
                    <a:lnTo>
                      <a:pt x="145" y="121"/>
                    </a:lnTo>
                    <a:lnTo>
                      <a:pt x="140" y="122"/>
                    </a:lnTo>
                    <a:lnTo>
                      <a:pt x="134" y="125"/>
                    </a:lnTo>
                    <a:lnTo>
                      <a:pt x="130" y="128"/>
                    </a:lnTo>
                    <a:lnTo>
                      <a:pt x="127" y="133"/>
                    </a:lnTo>
                    <a:lnTo>
                      <a:pt x="124" y="138"/>
                    </a:lnTo>
                    <a:lnTo>
                      <a:pt x="121" y="143"/>
                    </a:lnTo>
                    <a:lnTo>
                      <a:pt x="121" y="150"/>
                    </a:lnTo>
                    <a:lnTo>
                      <a:pt x="121" y="225"/>
                    </a:lnTo>
                    <a:lnTo>
                      <a:pt x="120" y="228"/>
                    </a:lnTo>
                    <a:lnTo>
                      <a:pt x="120" y="231"/>
                    </a:lnTo>
                    <a:lnTo>
                      <a:pt x="118" y="234"/>
                    </a:lnTo>
                    <a:lnTo>
                      <a:pt x="117" y="236"/>
                    </a:lnTo>
                    <a:lnTo>
                      <a:pt x="115" y="238"/>
                    </a:lnTo>
                    <a:lnTo>
                      <a:pt x="112" y="239"/>
                    </a:lnTo>
                    <a:lnTo>
                      <a:pt x="110" y="240"/>
                    </a:lnTo>
                    <a:lnTo>
                      <a:pt x="106" y="240"/>
                    </a:lnTo>
                    <a:lnTo>
                      <a:pt x="103" y="240"/>
                    </a:lnTo>
                    <a:lnTo>
                      <a:pt x="100" y="239"/>
                    </a:lnTo>
                    <a:lnTo>
                      <a:pt x="98" y="238"/>
                    </a:lnTo>
                    <a:lnTo>
                      <a:pt x="96" y="236"/>
                    </a:lnTo>
                    <a:lnTo>
                      <a:pt x="93" y="234"/>
                    </a:lnTo>
                    <a:lnTo>
                      <a:pt x="92" y="231"/>
                    </a:lnTo>
                    <a:lnTo>
                      <a:pt x="91" y="228"/>
                    </a:lnTo>
                    <a:lnTo>
                      <a:pt x="91" y="225"/>
                    </a:lnTo>
                    <a:lnTo>
                      <a:pt x="91" y="150"/>
                    </a:lnTo>
                    <a:lnTo>
                      <a:pt x="91" y="143"/>
                    </a:lnTo>
                    <a:lnTo>
                      <a:pt x="92" y="138"/>
                    </a:lnTo>
                    <a:lnTo>
                      <a:pt x="93" y="132"/>
                    </a:lnTo>
                    <a:lnTo>
                      <a:pt x="96" y="126"/>
                    </a:lnTo>
                    <a:lnTo>
                      <a:pt x="98" y="121"/>
                    </a:lnTo>
                    <a:lnTo>
                      <a:pt x="101" y="117"/>
                    </a:lnTo>
                    <a:lnTo>
                      <a:pt x="104" y="111"/>
                    </a:lnTo>
                    <a:lnTo>
                      <a:pt x="109" y="107"/>
                    </a:lnTo>
                    <a:lnTo>
                      <a:pt x="113" y="104"/>
                    </a:lnTo>
                    <a:lnTo>
                      <a:pt x="117" y="99"/>
                    </a:lnTo>
                    <a:lnTo>
                      <a:pt x="122" y="97"/>
                    </a:lnTo>
                    <a:lnTo>
                      <a:pt x="128" y="94"/>
                    </a:lnTo>
                    <a:lnTo>
                      <a:pt x="133" y="92"/>
                    </a:lnTo>
                    <a:lnTo>
                      <a:pt x="139" y="91"/>
                    </a:lnTo>
                    <a:lnTo>
                      <a:pt x="145" y="90"/>
                    </a:lnTo>
                    <a:lnTo>
                      <a:pt x="151" y="90"/>
                    </a:lnTo>
                    <a:lnTo>
                      <a:pt x="226" y="90"/>
                    </a:lnTo>
                    <a:lnTo>
                      <a:pt x="230" y="90"/>
                    </a:lnTo>
                    <a:lnTo>
                      <a:pt x="232" y="91"/>
                    </a:lnTo>
                    <a:lnTo>
                      <a:pt x="235" y="92"/>
                    </a:lnTo>
                    <a:lnTo>
                      <a:pt x="237" y="94"/>
                    </a:lnTo>
                    <a:lnTo>
                      <a:pt x="239" y="96"/>
                    </a:lnTo>
                    <a:lnTo>
                      <a:pt x="240" y="98"/>
                    </a:lnTo>
                    <a:lnTo>
                      <a:pt x="241" y="102"/>
                    </a:lnTo>
                    <a:lnTo>
                      <a:pt x="241" y="105"/>
                    </a:lnTo>
                    <a:lnTo>
                      <a:pt x="241" y="108"/>
                    </a:lnTo>
                    <a:lnTo>
                      <a:pt x="240" y="110"/>
                    </a:lnTo>
                    <a:lnTo>
                      <a:pt x="239" y="113"/>
                    </a:lnTo>
                    <a:lnTo>
                      <a:pt x="237" y="116"/>
                    </a:lnTo>
                    <a:lnTo>
                      <a:pt x="235" y="118"/>
                    </a:lnTo>
                    <a:lnTo>
                      <a:pt x="232" y="119"/>
                    </a:lnTo>
                    <a:lnTo>
                      <a:pt x="230" y="120"/>
                    </a:lnTo>
                    <a:lnTo>
                      <a:pt x="226" y="120"/>
                    </a:lnTo>
                    <a:lnTo>
                      <a:pt x="151" y="120"/>
                    </a:lnTo>
                    <a:close/>
                    <a:moveTo>
                      <a:pt x="287" y="304"/>
                    </a:moveTo>
                    <a:lnTo>
                      <a:pt x="287" y="15"/>
                    </a:lnTo>
                    <a:lnTo>
                      <a:pt x="287" y="12"/>
                    </a:lnTo>
                    <a:lnTo>
                      <a:pt x="285" y="8"/>
                    </a:lnTo>
                    <a:lnTo>
                      <a:pt x="284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78" y="1"/>
                    </a:lnTo>
                    <a:lnTo>
                      <a:pt x="275" y="0"/>
                    </a:lnTo>
                    <a:lnTo>
                      <a:pt x="272" y="0"/>
                    </a:lnTo>
                    <a:lnTo>
                      <a:pt x="136" y="0"/>
                    </a:lnTo>
                    <a:lnTo>
                      <a:pt x="122" y="0"/>
                    </a:lnTo>
                    <a:lnTo>
                      <a:pt x="109" y="2"/>
                    </a:lnTo>
                    <a:lnTo>
                      <a:pt x="96" y="5"/>
                    </a:lnTo>
                    <a:lnTo>
                      <a:pt x="84" y="10"/>
                    </a:lnTo>
                    <a:lnTo>
                      <a:pt x="72" y="16"/>
                    </a:lnTo>
                    <a:lnTo>
                      <a:pt x="60" y="22"/>
                    </a:lnTo>
                    <a:lnTo>
                      <a:pt x="50" y="31"/>
                    </a:lnTo>
                    <a:lnTo>
                      <a:pt x="40" y="39"/>
                    </a:lnTo>
                    <a:lnTo>
                      <a:pt x="31" y="49"/>
                    </a:lnTo>
                    <a:lnTo>
                      <a:pt x="24" y="59"/>
                    </a:lnTo>
                    <a:lnTo>
                      <a:pt x="17" y="71"/>
                    </a:lnTo>
                    <a:lnTo>
                      <a:pt x="11" y="82"/>
                    </a:lnTo>
                    <a:lnTo>
                      <a:pt x="7" y="94"/>
                    </a:lnTo>
                    <a:lnTo>
                      <a:pt x="3" y="108"/>
                    </a:lnTo>
                    <a:lnTo>
                      <a:pt x="1" y="121"/>
                    </a:lnTo>
                    <a:lnTo>
                      <a:pt x="0" y="135"/>
                    </a:lnTo>
                    <a:lnTo>
                      <a:pt x="0" y="361"/>
                    </a:lnTo>
                    <a:lnTo>
                      <a:pt x="196" y="361"/>
                    </a:lnTo>
                    <a:lnTo>
                      <a:pt x="200" y="361"/>
                    </a:lnTo>
                    <a:lnTo>
                      <a:pt x="203" y="362"/>
                    </a:lnTo>
                    <a:lnTo>
                      <a:pt x="210" y="352"/>
                    </a:lnTo>
                    <a:lnTo>
                      <a:pt x="219" y="342"/>
                    </a:lnTo>
                    <a:lnTo>
                      <a:pt x="229" y="333"/>
                    </a:lnTo>
                    <a:lnTo>
                      <a:pt x="239" y="326"/>
                    </a:lnTo>
                    <a:lnTo>
                      <a:pt x="250" y="318"/>
                    </a:lnTo>
                    <a:lnTo>
                      <a:pt x="262" y="312"/>
                    </a:lnTo>
                    <a:lnTo>
                      <a:pt x="274" y="308"/>
                    </a:lnTo>
                    <a:lnTo>
                      <a:pt x="287" y="30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520"/>
              <p:cNvSpPr>
                <a:spLocks/>
              </p:cNvSpPr>
              <p:nvPr/>
            </p:nvSpPr>
            <p:spPr bwMode="auto">
              <a:xfrm>
                <a:off x="1450975" y="2732088"/>
                <a:ext cx="60325" cy="28575"/>
              </a:xfrm>
              <a:custGeom>
                <a:avLst/>
                <a:gdLst>
                  <a:gd name="T0" fmla="*/ 0 w 189"/>
                  <a:gd name="T1" fmla="*/ 0 h 90"/>
                  <a:gd name="T2" fmla="*/ 0 w 189"/>
                  <a:gd name="T3" fmla="*/ 75 h 90"/>
                  <a:gd name="T4" fmla="*/ 1 w 189"/>
                  <a:gd name="T5" fmla="*/ 79 h 90"/>
                  <a:gd name="T6" fmla="*/ 2 w 189"/>
                  <a:gd name="T7" fmla="*/ 81 h 90"/>
                  <a:gd name="T8" fmla="*/ 3 w 189"/>
                  <a:gd name="T9" fmla="*/ 84 h 90"/>
                  <a:gd name="T10" fmla="*/ 6 w 189"/>
                  <a:gd name="T11" fmla="*/ 86 h 90"/>
                  <a:gd name="T12" fmla="*/ 8 w 189"/>
                  <a:gd name="T13" fmla="*/ 87 h 90"/>
                  <a:gd name="T14" fmla="*/ 10 w 189"/>
                  <a:gd name="T15" fmla="*/ 89 h 90"/>
                  <a:gd name="T16" fmla="*/ 13 w 189"/>
                  <a:gd name="T17" fmla="*/ 90 h 90"/>
                  <a:gd name="T18" fmla="*/ 15 w 189"/>
                  <a:gd name="T19" fmla="*/ 90 h 90"/>
                  <a:gd name="T20" fmla="*/ 189 w 189"/>
                  <a:gd name="T21" fmla="*/ 90 h 90"/>
                  <a:gd name="T22" fmla="*/ 186 w 189"/>
                  <a:gd name="T23" fmla="*/ 80 h 90"/>
                  <a:gd name="T24" fmla="*/ 184 w 189"/>
                  <a:gd name="T25" fmla="*/ 68 h 90"/>
                  <a:gd name="T26" fmla="*/ 181 w 189"/>
                  <a:gd name="T27" fmla="*/ 57 h 90"/>
                  <a:gd name="T28" fmla="*/ 181 w 189"/>
                  <a:gd name="T29" fmla="*/ 45 h 90"/>
                  <a:gd name="T30" fmla="*/ 181 w 189"/>
                  <a:gd name="T31" fmla="*/ 33 h 90"/>
                  <a:gd name="T32" fmla="*/ 184 w 189"/>
                  <a:gd name="T33" fmla="*/ 22 h 90"/>
                  <a:gd name="T34" fmla="*/ 186 w 189"/>
                  <a:gd name="T35" fmla="*/ 11 h 90"/>
                  <a:gd name="T36" fmla="*/ 189 w 189"/>
                  <a:gd name="T37" fmla="*/ 0 h 90"/>
                  <a:gd name="T38" fmla="*/ 0 w 189"/>
                  <a:gd name="T39" fmla="*/ 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89" h="90">
                    <a:moveTo>
                      <a:pt x="0" y="0"/>
                    </a:moveTo>
                    <a:lnTo>
                      <a:pt x="0" y="75"/>
                    </a:lnTo>
                    <a:lnTo>
                      <a:pt x="1" y="79"/>
                    </a:lnTo>
                    <a:lnTo>
                      <a:pt x="2" y="81"/>
                    </a:lnTo>
                    <a:lnTo>
                      <a:pt x="3" y="84"/>
                    </a:lnTo>
                    <a:lnTo>
                      <a:pt x="6" y="86"/>
                    </a:lnTo>
                    <a:lnTo>
                      <a:pt x="8" y="87"/>
                    </a:lnTo>
                    <a:lnTo>
                      <a:pt x="10" y="89"/>
                    </a:lnTo>
                    <a:lnTo>
                      <a:pt x="13" y="90"/>
                    </a:lnTo>
                    <a:lnTo>
                      <a:pt x="15" y="90"/>
                    </a:lnTo>
                    <a:lnTo>
                      <a:pt x="189" y="90"/>
                    </a:lnTo>
                    <a:lnTo>
                      <a:pt x="186" y="80"/>
                    </a:lnTo>
                    <a:lnTo>
                      <a:pt x="184" y="68"/>
                    </a:lnTo>
                    <a:lnTo>
                      <a:pt x="181" y="57"/>
                    </a:lnTo>
                    <a:lnTo>
                      <a:pt x="181" y="45"/>
                    </a:lnTo>
                    <a:lnTo>
                      <a:pt x="181" y="33"/>
                    </a:lnTo>
                    <a:lnTo>
                      <a:pt x="184" y="22"/>
                    </a:lnTo>
                    <a:lnTo>
                      <a:pt x="186" y="11"/>
                    </a:lnTo>
                    <a:lnTo>
                      <a:pt x="189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521"/>
              <p:cNvSpPr>
                <a:spLocks/>
              </p:cNvSpPr>
              <p:nvPr/>
            </p:nvSpPr>
            <p:spPr bwMode="auto">
              <a:xfrm>
                <a:off x="1652588" y="2711450"/>
                <a:ext cx="66675" cy="68263"/>
              </a:xfrm>
              <a:custGeom>
                <a:avLst/>
                <a:gdLst>
                  <a:gd name="T0" fmla="*/ 94 w 210"/>
                  <a:gd name="T1" fmla="*/ 1 h 211"/>
                  <a:gd name="T2" fmla="*/ 74 w 210"/>
                  <a:gd name="T3" fmla="*/ 5 h 211"/>
                  <a:gd name="T4" fmla="*/ 55 w 210"/>
                  <a:gd name="T5" fmla="*/ 13 h 211"/>
                  <a:gd name="T6" fmla="*/ 39 w 210"/>
                  <a:gd name="T7" fmla="*/ 25 h 211"/>
                  <a:gd name="T8" fmla="*/ 24 w 210"/>
                  <a:gd name="T9" fmla="*/ 39 h 211"/>
                  <a:gd name="T10" fmla="*/ 13 w 210"/>
                  <a:gd name="T11" fmla="*/ 56 h 211"/>
                  <a:gd name="T12" fmla="*/ 4 w 210"/>
                  <a:gd name="T13" fmla="*/ 75 h 211"/>
                  <a:gd name="T14" fmla="*/ 0 w 210"/>
                  <a:gd name="T15" fmla="*/ 96 h 211"/>
                  <a:gd name="T16" fmla="*/ 0 w 210"/>
                  <a:gd name="T17" fmla="*/ 117 h 211"/>
                  <a:gd name="T18" fmla="*/ 4 w 210"/>
                  <a:gd name="T19" fmla="*/ 137 h 211"/>
                  <a:gd name="T20" fmla="*/ 13 w 210"/>
                  <a:gd name="T21" fmla="*/ 156 h 211"/>
                  <a:gd name="T22" fmla="*/ 24 w 210"/>
                  <a:gd name="T23" fmla="*/ 173 h 211"/>
                  <a:gd name="T24" fmla="*/ 39 w 210"/>
                  <a:gd name="T25" fmla="*/ 187 h 211"/>
                  <a:gd name="T26" fmla="*/ 55 w 210"/>
                  <a:gd name="T27" fmla="*/ 199 h 211"/>
                  <a:gd name="T28" fmla="*/ 74 w 210"/>
                  <a:gd name="T29" fmla="*/ 207 h 211"/>
                  <a:gd name="T30" fmla="*/ 94 w 210"/>
                  <a:gd name="T31" fmla="*/ 210 h 211"/>
                  <a:gd name="T32" fmla="*/ 116 w 210"/>
                  <a:gd name="T33" fmla="*/ 210 h 211"/>
                  <a:gd name="T34" fmla="*/ 136 w 210"/>
                  <a:gd name="T35" fmla="*/ 207 h 211"/>
                  <a:gd name="T36" fmla="*/ 155 w 210"/>
                  <a:gd name="T37" fmla="*/ 199 h 211"/>
                  <a:gd name="T38" fmla="*/ 173 w 210"/>
                  <a:gd name="T39" fmla="*/ 187 h 211"/>
                  <a:gd name="T40" fmla="*/ 187 w 210"/>
                  <a:gd name="T41" fmla="*/ 173 h 211"/>
                  <a:gd name="T42" fmla="*/ 198 w 210"/>
                  <a:gd name="T43" fmla="*/ 156 h 211"/>
                  <a:gd name="T44" fmla="*/ 206 w 210"/>
                  <a:gd name="T45" fmla="*/ 137 h 211"/>
                  <a:gd name="T46" fmla="*/ 210 w 210"/>
                  <a:gd name="T47" fmla="*/ 117 h 211"/>
                  <a:gd name="T48" fmla="*/ 210 w 210"/>
                  <a:gd name="T49" fmla="*/ 96 h 211"/>
                  <a:gd name="T50" fmla="*/ 206 w 210"/>
                  <a:gd name="T51" fmla="*/ 74 h 211"/>
                  <a:gd name="T52" fmla="*/ 198 w 210"/>
                  <a:gd name="T53" fmla="*/ 56 h 211"/>
                  <a:gd name="T54" fmla="*/ 187 w 210"/>
                  <a:gd name="T55" fmla="*/ 39 h 211"/>
                  <a:gd name="T56" fmla="*/ 173 w 210"/>
                  <a:gd name="T57" fmla="*/ 25 h 211"/>
                  <a:gd name="T58" fmla="*/ 155 w 210"/>
                  <a:gd name="T59" fmla="*/ 13 h 211"/>
                  <a:gd name="T60" fmla="*/ 136 w 210"/>
                  <a:gd name="T61" fmla="*/ 5 h 211"/>
                  <a:gd name="T62" fmla="*/ 116 w 210"/>
                  <a:gd name="T63" fmla="*/ 1 h 211"/>
                  <a:gd name="T64" fmla="*/ 105 w 210"/>
                  <a:gd name="T65" fmla="*/ 0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0" h="211">
                    <a:moveTo>
                      <a:pt x="105" y="0"/>
                    </a:moveTo>
                    <a:lnTo>
                      <a:pt x="94" y="1"/>
                    </a:lnTo>
                    <a:lnTo>
                      <a:pt x="84" y="2"/>
                    </a:lnTo>
                    <a:lnTo>
                      <a:pt x="74" y="5"/>
                    </a:lnTo>
                    <a:lnTo>
                      <a:pt x="64" y="9"/>
                    </a:lnTo>
                    <a:lnTo>
                      <a:pt x="55" y="13"/>
                    </a:lnTo>
                    <a:lnTo>
                      <a:pt x="46" y="18"/>
                    </a:lnTo>
                    <a:lnTo>
                      <a:pt x="39" y="25"/>
                    </a:lnTo>
                    <a:lnTo>
                      <a:pt x="31" y="31"/>
                    </a:lnTo>
                    <a:lnTo>
                      <a:pt x="24" y="39"/>
                    </a:lnTo>
                    <a:lnTo>
                      <a:pt x="18" y="47"/>
                    </a:lnTo>
                    <a:lnTo>
                      <a:pt x="13" y="56"/>
                    </a:lnTo>
                    <a:lnTo>
                      <a:pt x="9" y="64"/>
                    </a:lnTo>
                    <a:lnTo>
                      <a:pt x="4" y="75"/>
                    </a:lnTo>
                    <a:lnTo>
                      <a:pt x="2" y="85"/>
                    </a:lnTo>
                    <a:lnTo>
                      <a:pt x="0" y="96"/>
                    </a:lnTo>
                    <a:lnTo>
                      <a:pt x="0" y="106"/>
                    </a:lnTo>
                    <a:lnTo>
                      <a:pt x="0" y="117"/>
                    </a:lnTo>
                    <a:lnTo>
                      <a:pt x="2" y="127"/>
                    </a:lnTo>
                    <a:lnTo>
                      <a:pt x="4" y="137"/>
                    </a:lnTo>
                    <a:lnTo>
                      <a:pt x="9" y="147"/>
                    </a:lnTo>
                    <a:lnTo>
                      <a:pt x="13" y="156"/>
                    </a:lnTo>
                    <a:lnTo>
                      <a:pt x="18" y="165"/>
                    </a:lnTo>
                    <a:lnTo>
                      <a:pt x="24" y="173"/>
                    </a:lnTo>
                    <a:lnTo>
                      <a:pt x="31" y="180"/>
                    </a:lnTo>
                    <a:lnTo>
                      <a:pt x="39" y="187"/>
                    </a:lnTo>
                    <a:lnTo>
                      <a:pt x="46" y="193"/>
                    </a:lnTo>
                    <a:lnTo>
                      <a:pt x="55" y="199"/>
                    </a:lnTo>
                    <a:lnTo>
                      <a:pt x="64" y="203"/>
                    </a:lnTo>
                    <a:lnTo>
                      <a:pt x="74" y="207"/>
                    </a:lnTo>
                    <a:lnTo>
                      <a:pt x="84" y="209"/>
                    </a:lnTo>
                    <a:lnTo>
                      <a:pt x="94" y="210"/>
                    </a:lnTo>
                    <a:lnTo>
                      <a:pt x="105" y="211"/>
                    </a:lnTo>
                    <a:lnTo>
                      <a:pt x="116" y="210"/>
                    </a:lnTo>
                    <a:lnTo>
                      <a:pt x="127" y="209"/>
                    </a:lnTo>
                    <a:lnTo>
                      <a:pt x="136" y="207"/>
                    </a:lnTo>
                    <a:lnTo>
                      <a:pt x="146" y="203"/>
                    </a:lnTo>
                    <a:lnTo>
                      <a:pt x="155" y="199"/>
                    </a:lnTo>
                    <a:lnTo>
                      <a:pt x="164" y="193"/>
                    </a:lnTo>
                    <a:lnTo>
                      <a:pt x="173" y="187"/>
                    </a:lnTo>
                    <a:lnTo>
                      <a:pt x="180" y="180"/>
                    </a:lnTo>
                    <a:lnTo>
                      <a:pt x="187" y="173"/>
                    </a:lnTo>
                    <a:lnTo>
                      <a:pt x="193" y="165"/>
                    </a:lnTo>
                    <a:lnTo>
                      <a:pt x="198" y="156"/>
                    </a:lnTo>
                    <a:lnTo>
                      <a:pt x="203" y="147"/>
                    </a:lnTo>
                    <a:lnTo>
                      <a:pt x="206" y="137"/>
                    </a:lnTo>
                    <a:lnTo>
                      <a:pt x="208" y="127"/>
                    </a:lnTo>
                    <a:lnTo>
                      <a:pt x="210" y="117"/>
                    </a:lnTo>
                    <a:lnTo>
                      <a:pt x="210" y="106"/>
                    </a:lnTo>
                    <a:lnTo>
                      <a:pt x="210" y="96"/>
                    </a:lnTo>
                    <a:lnTo>
                      <a:pt x="208" y="85"/>
                    </a:lnTo>
                    <a:lnTo>
                      <a:pt x="206" y="74"/>
                    </a:lnTo>
                    <a:lnTo>
                      <a:pt x="203" y="64"/>
                    </a:lnTo>
                    <a:lnTo>
                      <a:pt x="198" y="56"/>
                    </a:lnTo>
                    <a:lnTo>
                      <a:pt x="193" y="47"/>
                    </a:lnTo>
                    <a:lnTo>
                      <a:pt x="187" y="39"/>
                    </a:lnTo>
                    <a:lnTo>
                      <a:pt x="180" y="31"/>
                    </a:lnTo>
                    <a:lnTo>
                      <a:pt x="173" y="25"/>
                    </a:lnTo>
                    <a:lnTo>
                      <a:pt x="164" y="18"/>
                    </a:lnTo>
                    <a:lnTo>
                      <a:pt x="155" y="13"/>
                    </a:lnTo>
                    <a:lnTo>
                      <a:pt x="146" y="9"/>
                    </a:lnTo>
                    <a:lnTo>
                      <a:pt x="136" y="5"/>
                    </a:lnTo>
                    <a:lnTo>
                      <a:pt x="127" y="2"/>
                    </a:lnTo>
                    <a:lnTo>
                      <a:pt x="116" y="1"/>
                    </a:lnTo>
                    <a:lnTo>
                      <a:pt x="105" y="0"/>
                    </a:lnTo>
                    <a:lnTo>
                      <a:pt x="10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522"/>
              <p:cNvSpPr>
                <a:spLocks/>
              </p:cNvSpPr>
              <p:nvPr/>
            </p:nvSpPr>
            <p:spPr bwMode="auto">
              <a:xfrm>
                <a:off x="1519238" y="2711450"/>
                <a:ext cx="66675" cy="68263"/>
              </a:xfrm>
              <a:custGeom>
                <a:avLst/>
                <a:gdLst>
                  <a:gd name="T0" fmla="*/ 95 w 211"/>
                  <a:gd name="T1" fmla="*/ 1 h 211"/>
                  <a:gd name="T2" fmla="*/ 74 w 211"/>
                  <a:gd name="T3" fmla="*/ 5 h 211"/>
                  <a:gd name="T4" fmla="*/ 55 w 211"/>
                  <a:gd name="T5" fmla="*/ 13 h 211"/>
                  <a:gd name="T6" fmla="*/ 39 w 211"/>
                  <a:gd name="T7" fmla="*/ 25 h 211"/>
                  <a:gd name="T8" fmla="*/ 24 w 211"/>
                  <a:gd name="T9" fmla="*/ 39 h 211"/>
                  <a:gd name="T10" fmla="*/ 13 w 211"/>
                  <a:gd name="T11" fmla="*/ 56 h 211"/>
                  <a:gd name="T12" fmla="*/ 5 w 211"/>
                  <a:gd name="T13" fmla="*/ 75 h 211"/>
                  <a:gd name="T14" fmla="*/ 0 w 211"/>
                  <a:gd name="T15" fmla="*/ 96 h 211"/>
                  <a:gd name="T16" fmla="*/ 0 w 211"/>
                  <a:gd name="T17" fmla="*/ 117 h 211"/>
                  <a:gd name="T18" fmla="*/ 5 w 211"/>
                  <a:gd name="T19" fmla="*/ 137 h 211"/>
                  <a:gd name="T20" fmla="*/ 13 w 211"/>
                  <a:gd name="T21" fmla="*/ 156 h 211"/>
                  <a:gd name="T22" fmla="*/ 24 w 211"/>
                  <a:gd name="T23" fmla="*/ 173 h 211"/>
                  <a:gd name="T24" fmla="*/ 39 w 211"/>
                  <a:gd name="T25" fmla="*/ 187 h 211"/>
                  <a:gd name="T26" fmla="*/ 55 w 211"/>
                  <a:gd name="T27" fmla="*/ 199 h 211"/>
                  <a:gd name="T28" fmla="*/ 74 w 211"/>
                  <a:gd name="T29" fmla="*/ 207 h 211"/>
                  <a:gd name="T30" fmla="*/ 95 w 211"/>
                  <a:gd name="T31" fmla="*/ 210 h 211"/>
                  <a:gd name="T32" fmla="*/ 116 w 211"/>
                  <a:gd name="T33" fmla="*/ 210 h 211"/>
                  <a:gd name="T34" fmla="*/ 137 w 211"/>
                  <a:gd name="T35" fmla="*/ 207 h 211"/>
                  <a:gd name="T36" fmla="*/ 156 w 211"/>
                  <a:gd name="T37" fmla="*/ 199 h 211"/>
                  <a:gd name="T38" fmla="*/ 173 w 211"/>
                  <a:gd name="T39" fmla="*/ 187 h 211"/>
                  <a:gd name="T40" fmla="*/ 187 w 211"/>
                  <a:gd name="T41" fmla="*/ 173 h 211"/>
                  <a:gd name="T42" fmla="*/ 199 w 211"/>
                  <a:gd name="T43" fmla="*/ 156 h 211"/>
                  <a:gd name="T44" fmla="*/ 206 w 211"/>
                  <a:gd name="T45" fmla="*/ 137 h 211"/>
                  <a:gd name="T46" fmla="*/ 211 w 211"/>
                  <a:gd name="T47" fmla="*/ 117 h 211"/>
                  <a:gd name="T48" fmla="*/ 211 w 211"/>
                  <a:gd name="T49" fmla="*/ 96 h 211"/>
                  <a:gd name="T50" fmla="*/ 206 w 211"/>
                  <a:gd name="T51" fmla="*/ 74 h 211"/>
                  <a:gd name="T52" fmla="*/ 199 w 211"/>
                  <a:gd name="T53" fmla="*/ 56 h 211"/>
                  <a:gd name="T54" fmla="*/ 187 w 211"/>
                  <a:gd name="T55" fmla="*/ 39 h 211"/>
                  <a:gd name="T56" fmla="*/ 173 w 211"/>
                  <a:gd name="T57" fmla="*/ 25 h 211"/>
                  <a:gd name="T58" fmla="*/ 156 w 211"/>
                  <a:gd name="T59" fmla="*/ 13 h 211"/>
                  <a:gd name="T60" fmla="*/ 137 w 211"/>
                  <a:gd name="T61" fmla="*/ 5 h 211"/>
                  <a:gd name="T62" fmla="*/ 116 w 211"/>
                  <a:gd name="T63" fmla="*/ 1 h 211"/>
                  <a:gd name="T64" fmla="*/ 106 w 211"/>
                  <a:gd name="T65" fmla="*/ 0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1" h="211">
                    <a:moveTo>
                      <a:pt x="106" y="0"/>
                    </a:moveTo>
                    <a:lnTo>
                      <a:pt x="95" y="1"/>
                    </a:lnTo>
                    <a:lnTo>
                      <a:pt x="84" y="2"/>
                    </a:lnTo>
                    <a:lnTo>
                      <a:pt x="74" y="5"/>
                    </a:lnTo>
                    <a:lnTo>
                      <a:pt x="65" y="9"/>
                    </a:lnTo>
                    <a:lnTo>
                      <a:pt x="55" y="13"/>
                    </a:lnTo>
                    <a:lnTo>
                      <a:pt x="47" y="18"/>
                    </a:lnTo>
                    <a:lnTo>
                      <a:pt x="39" y="25"/>
                    </a:lnTo>
                    <a:lnTo>
                      <a:pt x="32" y="31"/>
                    </a:lnTo>
                    <a:lnTo>
                      <a:pt x="24" y="39"/>
                    </a:lnTo>
                    <a:lnTo>
                      <a:pt x="19" y="47"/>
                    </a:lnTo>
                    <a:lnTo>
                      <a:pt x="13" y="56"/>
                    </a:lnTo>
                    <a:lnTo>
                      <a:pt x="9" y="64"/>
                    </a:lnTo>
                    <a:lnTo>
                      <a:pt x="5" y="75"/>
                    </a:lnTo>
                    <a:lnTo>
                      <a:pt x="3" y="85"/>
                    </a:lnTo>
                    <a:lnTo>
                      <a:pt x="0" y="96"/>
                    </a:lnTo>
                    <a:lnTo>
                      <a:pt x="0" y="106"/>
                    </a:lnTo>
                    <a:lnTo>
                      <a:pt x="0" y="117"/>
                    </a:lnTo>
                    <a:lnTo>
                      <a:pt x="3" y="127"/>
                    </a:lnTo>
                    <a:lnTo>
                      <a:pt x="5" y="137"/>
                    </a:lnTo>
                    <a:lnTo>
                      <a:pt x="9" y="147"/>
                    </a:lnTo>
                    <a:lnTo>
                      <a:pt x="13" y="156"/>
                    </a:lnTo>
                    <a:lnTo>
                      <a:pt x="19" y="165"/>
                    </a:lnTo>
                    <a:lnTo>
                      <a:pt x="24" y="173"/>
                    </a:lnTo>
                    <a:lnTo>
                      <a:pt x="32" y="180"/>
                    </a:lnTo>
                    <a:lnTo>
                      <a:pt x="39" y="187"/>
                    </a:lnTo>
                    <a:lnTo>
                      <a:pt x="47" y="193"/>
                    </a:lnTo>
                    <a:lnTo>
                      <a:pt x="55" y="199"/>
                    </a:lnTo>
                    <a:lnTo>
                      <a:pt x="65" y="203"/>
                    </a:lnTo>
                    <a:lnTo>
                      <a:pt x="74" y="207"/>
                    </a:lnTo>
                    <a:lnTo>
                      <a:pt x="84" y="209"/>
                    </a:lnTo>
                    <a:lnTo>
                      <a:pt x="95" y="210"/>
                    </a:lnTo>
                    <a:lnTo>
                      <a:pt x="106" y="211"/>
                    </a:lnTo>
                    <a:lnTo>
                      <a:pt x="116" y="210"/>
                    </a:lnTo>
                    <a:lnTo>
                      <a:pt x="127" y="209"/>
                    </a:lnTo>
                    <a:lnTo>
                      <a:pt x="137" y="207"/>
                    </a:lnTo>
                    <a:lnTo>
                      <a:pt x="146" y="203"/>
                    </a:lnTo>
                    <a:lnTo>
                      <a:pt x="156" y="199"/>
                    </a:lnTo>
                    <a:lnTo>
                      <a:pt x="165" y="193"/>
                    </a:lnTo>
                    <a:lnTo>
                      <a:pt x="173" y="187"/>
                    </a:lnTo>
                    <a:lnTo>
                      <a:pt x="181" y="180"/>
                    </a:lnTo>
                    <a:lnTo>
                      <a:pt x="187" y="173"/>
                    </a:lnTo>
                    <a:lnTo>
                      <a:pt x="194" y="165"/>
                    </a:lnTo>
                    <a:lnTo>
                      <a:pt x="199" y="156"/>
                    </a:lnTo>
                    <a:lnTo>
                      <a:pt x="203" y="147"/>
                    </a:lnTo>
                    <a:lnTo>
                      <a:pt x="206" y="137"/>
                    </a:lnTo>
                    <a:lnTo>
                      <a:pt x="209" y="127"/>
                    </a:lnTo>
                    <a:lnTo>
                      <a:pt x="211" y="117"/>
                    </a:lnTo>
                    <a:lnTo>
                      <a:pt x="211" y="106"/>
                    </a:lnTo>
                    <a:lnTo>
                      <a:pt x="211" y="96"/>
                    </a:lnTo>
                    <a:lnTo>
                      <a:pt x="209" y="85"/>
                    </a:lnTo>
                    <a:lnTo>
                      <a:pt x="206" y="74"/>
                    </a:lnTo>
                    <a:lnTo>
                      <a:pt x="203" y="64"/>
                    </a:lnTo>
                    <a:lnTo>
                      <a:pt x="199" y="56"/>
                    </a:lnTo>
                    <a:lnTo>
                      <a:pt x="194" y="47"/>
                    </a:lnTo>
                    <a:lnTo>
                      <a:pt x="187" y="39"/>
                    </a:lnTo>
                    <a:lnTo>
                      <a:pt x="181" y="31"/>
                    </a:lnTo>
                    <a:lnTo>
                      <a:pt x="173" y="25"/>
                    </a:lnTo>
                    <a:lnTo>
                      <a:pt x="165" y="18"/>
                    </a:lnTo>
                    <a:lnTo>
                      <a:pt x="156" y="13"/>
                    </a:lnTo>
                    <a:lnTo>
                      <a:pt x="146" y="9"/>
                    </a:lnTo>
                    <a:lnTo>
                      <a:pt x="137" y="5"/>
                    </a:lnTo>
                    <a:lnTo>
                      <a:pt x="127" y="2"/>
                    </a:lnTo>
                    <a:lnTo>
                      <a:pt x="116" y="1"/>
                    </a:lnTo>
                    <a:lnTo>
                      <a:pt x="106" y="0"/>
                    </a:lnTo>
                    <a:lnTo>
                      <a:pt x="10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04" name="Text Placeholder 2"/>
          <p:cNvSpPr txBox="1">
            <a:spLocks/>
          </p:cNvSpPr>
          <p:nvPr/>
        </p:nvSpPr>
        <p:spPr>
          <a:xfrm>
            <a:off x="9029874" y="2346326"/>
            <a:ext cx="259004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solidFill>
                  <a:srgbClr val="B0F7F4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TAHAP FORMAL OPERATIONAL (11-15 </a:t>
            </a:r>
            <a:r>
              <a:rPr lang="en-US" sz="1400" dirty="0" err="1" smtClean="0">
                <a:solidFill>
                  <a:srgbClr val="B0F7F4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Tahun</a:t>
            </a:r>
            <a:r>
              <a:rPr lang="en-US" sz="1400" dirty="0" smtClean="0">
                <a:solidFill>
                  <a:srgbClr val="B0F7F4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)</a:t>
            </a:r>
            <a:endParaRPr lang="en-US" sz="1400" dirty="0">
              <a:solidFill>
                <a:srgbClr val="B0F7F4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07" name="Text Placeholder 2"/>
          <p:cNvSpPr txBox="1">
            <a:spLocks/>
          </p:cNvSpPr>
          <p:nvPr/>
        </p:nvSpPr>
        <p:spPr>
          <a:xfrm>
            <a:off x="7687950" y="3278158"/>
            <a:ext cx="3093802" cy="3877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1400" dirty="0" smtClean="0">
                <a:solidFill>
                  <a:srgbClr val="B0F7F4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TAHAP KONKRIT OPERASIONAL (7-11 </a:t>
            </a:r>
            <a:r>
              <a:rPr lang="en-US" sz="1400" dirty="0" err="1" smtClean="0">
                <a:solidFill>
                  <a:srgbClr val="B0F7F4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Tahun</a:t>
            </a:r>
            <a:r>
              <a:rPr lang="en-US" sz="1400" dirty="0" smtClean="0">
                <a:solidFill>
                  <a:srgbClr val="B0F7F4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)</a:t>
            </a:r>
            <a:endParaRPr lang="en-US" dirty="0"/>
          </a:p>
        </p:txBody>
      </p:sp>
      <p:sp>
        <p:nvSpPr>
          <p:cNvPr id="108" name="Text Placeholder 2"/>
          <p:cNvSpPr txBox="1">
            <a:spLocks/>
          </p:cNvSpPr>
          <p:nvPr/>
        </p:nvSpPr>
        <p:spPr>
          <a:xfrm>
            <a:off x="7687950" y="3419111"/>
            <a:ext cx="2407583" cy="1954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>
              <a:lnSpc>
                <a:spcPts val="1700"/>
              </a:lnSpc>
              <a:spcBef>
                <a:spcPts val="0"/>
              </a:spcBef>
            </a:pPr>
            <a:endParaRPr lang="en-US" dirty="0">
              <a:solidFill>
                <a:srgbClr val="B0F7F4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9" name="Text Placeholder 2"/>
          <p:cNvSpPr txBox="1">
            <a:spLocks/>
          </p:cNvSpPr>
          <p:nvPr/>
        </p:nvSpPr>
        <p:spPr>
          <a:xfrm>
            <a:off x="6391032" y="4344211"/>
            <a:ext cx="2766921" cy="3877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1400" dirty="0" smtClean="0">
                <a:solidFill>
                  <a:srgbClr val="B0F7F4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TAHAP PRA – OPERASIONAL (2-7 </a:t>
            </a:r>
            <a:r>
              <a:rPr lang="en-US" sz="1400" dirty="0" err="1" smtClean="0">
                <a:solidFill>
                  <a:srgbClr val="B0F7F4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tahun</a:t>
            </a:r>
            <a:r>
              <a:rPr lang="en-US" sz="1400" dirty="0" smtClean="0">
                <a:solidFill>
                  <a:srgbClr val="B0F7F4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)</a:t>
            </a:r>
            <a:endParaRPr lang="en-US" dirty="0"/>
          </a:p>
        </p:txBody>
      </p:sp>
      <p:sp>
        <p:nvSpPr>
          <p:cNvPr id="111" name="Text Placeholder 2"/>
          <p:cNvSpPr txBox="1">
            <a:spLocks/>
          </p:cNvSpPr>
          <p:nvPr/>
        </p:nvSpPr>
        <p:spPr>
          <a:xfrm>
            <a:off x="5196363" y="5448397"/>
            <a:ext cx="3041440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solidFill>
                  <a:srgbClr val="B0F7F4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TAHAP SENSORI MOTOR (0-2 </a:t>
            </a:r>
            <a:r>
              <a:rPr lang="en-US" sz="1400" dirty="0" err="1" smtClean="0">
                <a:solidFill>
                  <a:srgbClr val="B0F7F4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Tahun</a:t>
            </a:r>
            <a:r>
              <a:rPr lang="en-US" sz="1400" dirty="0" smtClean="0">
                <a:solidFill>
                  <a:srgbClr val="B0F7F4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)</a:t>
            </a:r>
            <a:endParaRPr lang="en-US" sz="1400" dirty="0">
              <a:solidFill>
                <a:srgbClr val="B0F7F4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13" name="Freeform 7"/>
          <p:cNvSpPr>
            <a:spLocks/>
          </p:cNvSpPr>
          <p:nvPr/>
        </p:nvSpPr>
        <p:spPr bwMode="auto">
          <a:xfrm>
            <a:off x="10781752" y="5001347"/>
            <a:ext cx="2995886" cy="1489199"/>
          </a:xfrm>
          <a:custGeom>
            <a:avLst/>
            <a:gdLst>
              <a:gd name="T0" fmla="*/ 0 w 2227"/>
              <a:gd name="T1" fmla="*/ 1107 h 1107"/>
              <a:gd name="T2" fmla="*/ 2227 w 2227"/>
              <a:gd name="T3" fmla="*/ 1107 h 1107"/>
              <a:gd name="T4" fmla="*/ 1121 w 2227"/>
              <a:gd name="T5" fmla="*/ 0 h 1107"/>
              <a:gd name="T6" fmla="*/ 0 w 2227"/>
              <a:gd name="T7" fmla="*/ 1107 h 1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27" h="1107">
                <a:moveTo>
                  <a:pt x="0" y="1107"/>
                </a:moveTo>
                <a:lnTo>
                  <a:pt x="2227" y="1107"/>
                </a:lnTo>
                <a:lnTo>
                  <a:pt x="1121" y="0"/>
                </a:lnTo>
                <a:lnTo>
                  <a:pt x="0" y="1107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Freeform 8"/>
          <p:cNvSpPr>
            <a:spLocks/>
          </p:cNvSpPr>
          <p:nvPr/>
        </p:nvSpPr>
        <p:spPr bwMode="auto">
          <a:xfrm>
            <a:off x="8212883" y="5908050"/>
            <a:ext cx="1173064" cy="582496"/>
          </a:xfrm>
          <a:custGeom>
            <a:avLst/>
            <a:gdLst>
              <a:gd name="T0" fmla="*/ 0 w 872"/>
              <a:gd name="T1" fmla="*/ 433 h 433"/>
              <a:gd name="T2" fmla="*/ 872 w 872"/>
              <a:gd name="T3" fmla="*/ 433 h 433"/>
              <a:gd name="T4" fmla="*/ 440 w 872"/>
              <a:gd name="T5" fmla="*/ 0 h 433"/>
              <a:gd name="T6" fmla="*/ 0 w 872"/>
              <a:gd name="T7" fmla="*/ 433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2" h="433">
                <a:moveTo>
                  <a:pt x="0" y="433"/>
                </a:moveTo>
                <a:lnTo>
                  <a:pt x="872" y="433"/>
                </a:lnTo>
                <a:lnTo>
                  <a:pt x="440" y="0"/>
                </a:lnTo>
                <a:lnTo>
                  <a:pt x="0" y="433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Freeform 19"/>
          <p:cNvSpPr>
            <a:spLocks/>
          </p:cNvSpPr>
          <p:nvPr/>
        </p:nvSpPr>
        <p:spPr bwMode="auto">
          <a:xfrm>
            <a:off x="9427288" y="5637653"/>
            <a:ext cx="1717892" cy="852893"/>
          </a:xfrm>
          <a:custGeom>
            <a:avLst/>
            <a:gdLst>
              <a:gd name="T0" fmla="*/ 0 w 1277"/>
              <a:gd name="T1" fmla="*/ 634 h 634"/>
              <a:gd name="T2" fmla="*/ 1277 w 1277"/>
              <a:gd name="T3" fmla="*/ 634 h 634"/>
              <a:gd name="T4" fmla="*/ 641 w 1277"/>
              <a:gd name="T5" fmla="*/ 0 h 634"/>
              <a:gd name="T6" fmla="*/ 0 w 1277"/>
              <a:gd name="T7" fmla="*/ 634 h 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77" h="634">
                <a:moveTo>
                  <a:pt x="0" y="634"/>
                </a:moveTo>
                <a:lnTo>
                  <a:pt x="1277" y="634"/>
                </a:lnTo>
                <a:lnTo>
                  <a:pt x="641" y="0"/>
                </a:lnTo>
                <a:lnTo>
                  <a:pt x="0" y="634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Freeform 13"/>
          <p:cNvSpPr>
            <a:spLocks/>
          </p:cNvSpPr>
          <p:nvPr/>
        </p:nvSpPr>
        <p:spPr bwMode="auto">
          <a:xfrm>
            <a:off x="11273234" y="6156922"/>
            <a:ext cx="671283" cy="333624"/>
          </a:xfrm>
          <a:custGeom>
            <a:avLst/>
            <a:gdLst>
              <a:gd name="T0" fmla="*/ 0 w 499"/>
              <a:gd name="T1" fmla="*/ 248 h 248"/>
              <a:gd name="T2" fmla="*/ 499 w 499"/>
              <a:gd name="T3" fmla="*/ 248 h 248"/>
              <a:gd name="T4" fmla="*/ 250 w 499"/>
              <a:gd name="T5" fmla="*/ 0 h 248"/>
              <a:gd name="T6" fmla="*/ 0 w 499"/>
              <a:gd name="T7" fmla="*/ 248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99" h="248">
                <a:moveTo>
                  <a:pt x="0" y="248"/>
                </a:moveTo>
                <a:lnTo>
                  <a:pt x="499" y="248"/>
                </a:lnTo>
                <a:lnTo>
                  <a:pt x="250" y="0"/>
                </a:lnTo>
                <a:lnTo>
                  <a:pt x="0" y="248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Freeform 14"/>
          <p:cNvSpPr>
            <a:spLocks/>
          </p:cNvSpPr>
          <p:nvPr/>
        </p:nvSpPr>
        <p:spPr bwMode="auto">
          <a:xfrm>
            <a:off x="9171688" y="6236293"/>
            <a:ext cx="511197" cy="254253"/>
          </a:xfrm>
          <a:custGeom>
            <a:avLst/>
            <a:gdLst>
              <a:gd name="T0" fmla="*/ 0 w 380"/>
              <a:gd name="T1" fmla="*/ 189 h 189"/>
              <a:gd name="T2" fmla="*/ 380 w 380"/>
              <a:gd name="T3" fmla="*/ 189 h 189"/>
              <a:gd name="T4" fmla="*/ 191 w 380"/>
              <a:gd name="T5" fmla="*/ 0 h 189"/>
              <a:gd name="T6" fmla="*/ 0 w 380"/>
              <a:gd name="T7" fmla="*/ 189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0" h="189">
                <a:moveTo>
                  <a:pt x="0" y="189"/>
                </a:moveTo>
                <a:lnTo>
                  <a:pt x="380" y="189"/>
                </a:lnTo>
                <a:lnTo>
                  <a:pt x="191" y="0"/>
                </a:lnTo>
                <a:lnTo>
                  <a:pt x="0" y="189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Freeform 15"/>
          <p:cNvSpPr>
            <a:spLocks/>
          </p:cNvSpPr>
          <p:nvPr/>
        </p:nvSpPr>
        <p:spPr bwMode="auto">
          <a:xfrm>
            <a:off x="8983352" y="6325079"/>
            <a:ext cx="333624" cy="165467"/>
          </a:xfrm>
          <a:custGeom>
            <a:avLst/>
            <a:gdLst>
              <a:gd name="T0" fmla="*/ 0 w 248"/>
              <a:gd name="T1" fmla="*/ 123 h 123"/>
              <a:gd name="T2" fmla="*/ 248 w 248"/>
              <a:gd name="T3" fmla="*/ 123 h 123"/>
              <a:gd name="T4" fmla="*/ 125 w 248"/>
              <a:gd name="T5" fmla="*/ 0 h 123"/>
              <a:gd name="T6" fmla="*/ 0 w 248"/>
              <a:gd name="T7" fmla="*/ 123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8" h="123">
                <a:moveTo>
                  <a:pt x="0" y="123"/>
                </a:moveTo>
                <a:lnTo>
                  <a:pt x="248" y="123"/>
                </a:lnTo>
                <a:lnTo>
                  <a:pt x="125" y="0"/>
                </a:lnTo>
                <a:lnTo>
                  <a:pt x="0" y="123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Freeform 51"/>
          <p:cNvSpPr>
            <a:spLocks/>
          </p:cNvSpPr>
          <p:nvPr/>
        </p:nvSpPr>
        <p:spPr bwMode="auto">
          <a:xfrm>
            <a:off x="9763778" y="6490908"/>
            <a:ext cx="1304130" cy="647700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Freeform 51"/>
          <p:cNvSpPr>
            <a:spLocks/>
          </p:cNvSpPr>
          <p:nvPr/>
        </p:nvSpPr>
        <p:spPr bwMode="auto">
          <a:xfrm>
            <a:off x="8616906" y="6490908"/>
            <a:ext cx="700070" cy="347692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Freeform 51"/>
          <p:cNvSpPr>
            <a:spLocks/>
          </p:cNvSpPr>
          <p:nvPr/>
        </p:nvSpPr>
        <p:spPr bwMode="auto">
          <a:xfrm>
            <a:off x="10959405" y="6490907"/>
            <a:ext cx="3630126" cy="1802913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Freeform 51"/>
          <p:cNvSpPr>
            <a:spLocks/>
          </p:cNvSpPr>
          <p:nvPr/>
        </p:nvSpPr>
        <p:spPr bwMode="auto">
          <a:xfrm>
            <a:off x="11360415" y="6490908"/>
            <a:ext cx="536540" cy="266474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Text Placeholder 2"/>
          <p:cNvSpPr txBox="1">
            <a:spLocks/>
          </p:cNvSpPr>
          <p:nvPr/>
        </p:nvSpPr>
        <p:spPr>
          <a:xfrm>
            <a:off x="407248" y="2052465"/>
            <a:ext cx="2590040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bg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4 </a:t>
            </a:r>
            <a:r>
              <a:rPr lang="en-US" sz="2000" dirty="0" err="1">
                <a:solidFill>
                  <a:schemeClr val="bg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tahap</a:t>
            </a:r>
            <a:r>
              <a:rPr lang="en-US" sz="2000" dirty="0">
                <a:solidFill>
                  <a:schemeClr val="bg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perkembangan</a:t>
            </a:r>
            <a:r>
              <a:rPr lang="en-US" sz="2000" dirty="0">
                <a:solidFill>
                  <a:schemeClr val="bg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 Piaget</a:t>
            </a:r>
            <a:endParaRPr lang="en-US" sz="2000" dirty="0">
              <a:solidFill>
                <a:srgbClr val="B0F7F4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141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560156"/>
          </a:xfrm>
        </p:spPr>
        <p:txBody>
          <a:bodyPr/>
          <a:lstStyle/>
          <a:p>
            <a:r>
              <a:rPr lang="en-US" sz="3000" dirty="0" smtClean="0"/>
              <a:t>1. </a:t>
            </a:r>
            <a:r>
              <a:rPr lang="en-US" sz="3000" dirty="0" err="1" smtClean="0"/>
              <a:t>Tahap</a:t>
            </a:r>
            <a:r>
              <a:rPr lang="en-US" sz="3000" dirty="0" smtClean="0"/>
              <a:t> sensorimotor (</a:t>
            </a:r>
            <a:r>
              <a:rPr lang="en-US" sz="3000" dirty="0" err="1" smtClean="0"/>
              <a:t>lahir</a:t>
            </a:r>
            <a:r>
              <a:rPr lang="en-US" sz="3000" dirty="0" smtClean="0"/>
              <a:t> – 2 </a:t>
            </a:r>
            <a:r>
              <a:rPr lang="en-US" sz="3000" dirty="0" err="1" smtClean="0"/>
              <a:t>tahun</a:t>
            </a:r>
            <a:r>
              <a:rPr lang="en-US" sz="3000" dirty="0" smtClean="0"/>
              <a:t>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828" y="1586474"/>
            <a:ext cx="8243667" cy="4351338"/>
          </a:xfrm>
        </p:spPr>
        <p:txBody>
          <a:bodyPr>
            <a:noAutofit/>
          </a:bodyPr>
          <a:lstStyle/>
          <a:p>
            <a:r>
              <a:rPr lang="en-US" dirty="0" err="1" smtClean="0"/>
              <a:t>Bayi</a:t>
            </a:r>
            <a:r>
              <a:rPr lang="en-US" dirty="0" smtClean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mengkoordinasikan</a:t>
            </a:r>
            <a:r>
              <a:rPr lang="en-US" dirty="0"/>
              <a:t> </a:t>
            </a:r>
            <a:r>
              <a:rPr lang="en-US" dirty="0" err="1"/>
              <a:t>pengalaman-pengalaman</a:t>
            </a:r>
            <a:r>
              <a:rPr lang="en-US" dirty="0"/>
              <a:t> </a:t>
            </a:r>
            <a:r>
              <a:rPr lang="en-US" dirty="0" err="1" smtClean="0"/>
              <a:t>sensorinya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mendengar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tindakan-tindakan</a:t>
            </a:r>
            <a:r>
              <a:rPr lang="en-US" dirty="0"/>
              <a:t> </a:t>
            </a:r>
            <a:r>
              <a:rPr lang="en-US" dirty="0" err="1"/>
              <a:t>motorik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/>
              <a:t>Piaget (</a:t>
            </a:r>
            <a:r>
              <a:rPr lang="en-US" dirty="0" err="1"/>
              <a:t>Dariyo</a:t>
            </a:r>
            <a:r>
              <a:rPr lang="en-US" dirty="0"/>
              <a:t>, </a:t>
            </a:r>
            <a:r>
              <a:rPr lang="en-US" dirty="0" smtClean="0"/>
              <a:t>2007), masa </a:t>
            </a:r>
            <a:r>
              <a:rPr lang="en-US" dirty="0" err="1"/>
              <a:t>sensori-motorik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proses yang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6 </a:t>
            </a:r>
            <a:r>
              <a:rPr lang="en-US" dirty="0" err="1"/>
              <a:t>tahapan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: 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Skema</a:t>
            </a:r>
            <a:r>
              <a:rPr lang="en-US" dirty="0" smtClean="0"/>
              <a:t> </a:t>
            </a:r>
            <a:r>
              <a:rPr lang="en-US" dirty="0" err="1" smtClean="0"/>
              <a:t>reflektif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/>
              <a:t>sirkular</a:t>
            </a:r>
            <a:r>
              <a:rPr lang="en-US" dirty="0"/>
              <a:t> </a:t>
            </a:r>
            <a:r>
              <a:rPr lang="en-US" dirty="0" smtClean="0"/>
              <a:t>primer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/>
              <a:t>sirkuler</a:t>
            </a:r>
            <a:r>
              <a:rPr lang="en-US" dirty="0"/>
              <a:t> </a:t>
            </a:r>
            <a:r>
              <a:rPr lang="en-US" dirty="0" err="1" smtClean="0"/>
              <a:t>sekunder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sirkular</a:t>
            </a:r>
            <a:r>
              <a:rPr lang="en-US" dirty="0"/>
              <a:t> </a:t>
            </a:r>
            <a:r>
              <a:rPr lang="en-US" dirty="0" err="1" smtClean="0"/>
              <a:t>sekunder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/>
              <a:t>sirkular</a:t>
            </a:r>
            <a:r>
              <a:rPr lang="en-US" dirty="0"/>
              <a:t> </a:t>
            </a:r>
            <a:r>
              <a:rPr lang="en-US" dirty="0" err="1" smtClean="0"/>
              <a:t>tersier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Representasi</a:t>
            </a:r>
            <a:r>
              <a:rPr lang="en-US" dirty="0" smtClean="0"/>
              <a:t> mental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287" y="1690688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22421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3.xml><?xml version="1.0" encoding="utf-8"?>
<a:theme xmlns:a="http://schemas.openxmlformats.org/drawingml/2006/main" name="2_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4.xml><?xml version="1.0" encoding="utf-8"?>
<a:theme xmlns:a="http://schemas.openxmlformats.org/drawingml/2006/main" name="1_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5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2020</Words>
  <Application>Microsoft Office PowerPoint</Application>
  <PresentationFormat>Widescreen</PresentationFormat>
  <Paragraphs>302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24</vt:i4>
      </vt:variant>
    </vt:vector>
  </HeadingPairs>
  <TitlesOfParts>
    <vt:vector size="39" baseType="lpstr">
      <vt:lpstr>Arial</vt:lpstr>
      <vt:lpstr>Calibri</vt:lpstr>
      <vt:lpstr>Calibri Light</vt:lpstr>
      <vt:lpstr>Century Gothic</vt:lpstr>
      <vt:lpstr>Open Sans</vt:lpstr>
      <vt:lpstr>Segoe UI</vt:lpstr>
      <vt:lpstr>Segoe UI Black</vt:lpstr>
      <vt:lpstr>Segoe UI Semibold</vt:lpstr>
      <vt:lpstr>Wingdings 2</vt:lpstr>
      <vt:lpstr>Wingdings 3</vt:lpstr>
      <vt:lpstr>Office Theme</vt:lpstr>
      <vt:lpstr>Ion</vt:lpstr>
      <vt:lpstr>2_Ion</vt:lpstr>
      <vt:lpstr>1_Ion</vt:lpstr>
      <vt:lpstr>Quotable</vt:lpstr>
      <vt:lpstr>Periode Perkembangan Anak Usia Dini</vt:lpstr>
      <vt:lpstr>Pengelompokan perkembangan anak</vt:lpstr>
      <vt:lpstr>Aspek perkembangan anak usia dini:</vt:lpstr>
      <vt:lpstr>I. Perkembangan Fisik </vt:lpstr>
      <vt:lpstr>PowerPoint Presentation</vt:lpstr>
      <vt:lpstr>Perkembangan motorik halus </vt:lpstr>
      <vt:lpstr> </vt:lpstr>
      <vt:lpstr>PowerPoint Presentation</vt:lpstr>
      <vt:lpstr>1. Tahap sensorimotor (lahir – 2 tahun)</vt:lpstr>
      <vt:lpstr>PowerPoint Presentation</vt:lpstr>
      <vt:lpstr>Lanjutan..</vt:lpstr>
      <vt:lpstr>2. Tahap pra-operasional (2-7 tahun)</vt:lpstr>
      <vt:lpstr> </vt:lpstr>
      <vt:lpstr>III. Perkembangan Bahasa </vt:lpstr>
      <vt:lpstr>Sementara menurut Yus (2015), dimensi dan indikator perkembangan linguistic/Bahasa anak adalah : </vt:lpstr>
      <vt:lpstr>IV. Perkembangan sosial</vt:lpstr>
      <vt:lpstr> </vt:lpstr>
      <vt:lpstr>PowerPoint Presentation</vt:lpstr>
      <vt:lpstr>PowerPoint Presentation</vt:lpstr>
      <vt:lpstr>Faktor-faktor yang mempengaruhi perkembangan</vt:lpstr>
      <vt:lpstr>PowerPoint Presentation</vt:lpstr>
      <vt:lpstr>Faktor yang mempengaruhi perkembangan (Anastasi) :</vt:lpstr>
      <vt:lpstr>Daftar pustaka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Periode perkembangan Anak Usia Dini (AUD</dc:title>
  <dc:creator>LENOVO</dc:creator>
  <cp:lastModifiedBy>LENOVO</cp:lastModifiedBy>
  <cp:revision>66</cp:revision>
  <dcterms:created xsi:type="dcterms:W3CDTF">2020-03-25T05:20:49Z</dcterms:created>
  <dcterms:modified xsi:type="dcterms:W3CDTF">2020-04-03T12:43:37Z</dcterms:modified>
</cp:coreProperties>
</file>