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6" r:id="rId3"/>
    <p:sldId id="278" r:id="rId4"/>
    <p:sldId id="280" r:id="rId5"/>
    <p:sldId id="282" r:id="rId6"/>
    <p:sldId id="284" r:id="rId7"/>
    <p:sldId id="286" r:id="rId8"/>
    <p:sldId id="288" r:id="rId9"/>
    <p:sldId id="289" r:id="rId10"/>
    <p:sldId id="290" r:id="rId11"/>
    <p:sldId id="291" r:id="rId12"/>
    <p:sldId id="293" r:id="rId13"/>
    <p:sldId id="295" r:id="rId14"/>
    <p:sldId id="297" r:id="rId15"/>
    <p:sldId id="299" r:id="rId16"/>
    <p:sldId id="301" r:id="rId17"/>
    <p:sldId id="30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BAC9"/>
    <a:srgbClr val="3A566B"/>
    <a:srgbClr val="B5D2EC"/>
    <a:srgbClr val="BA4969"/>
    <a:srgbClr val="1A2131"/>
    <a:srgbClr val="F17F7B"/>
    <a:srgbClr val="ED7D31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2" d="100"/>
          <a:sy n="82" d="100"/>
        </p:scale>
        <p:origin x="300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F9A22-307A-46F4-A04E-EC40858B2338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5700F-C152-4047-93B9-5344B4E0A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72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8" name="Google Shape;2518;g707a6dabb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9" name="Google Shape;2519;g707a6dabb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7160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0" name="Google Shape;3120;g70bd74dec0_0_7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1" name="Google Shape;3121;g70bd74dec0_0_7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292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Google Shape;2349;g6b4b2e228f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0" name="Google Shape;2350;g6b4b2e228f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3055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8" name="Google Shape;2588;g70bd74dec0_0_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9" name="Google Shape;2589;g70bd74dec0_0_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7303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8" name="Google Shape;2588;g70bd74dec0_0_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9" name="Google Shape;2589;g70bd74dec0_0_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0834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8" name="Google Shape;2588;g70bd74dec0_0_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9" name="Google Shape;2589;g70bd74dec0_0_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0899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g707a6dabb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4" name="Google Shape;1924;g707a6dabb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413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0" name="Google Shape;3120;g70bd74dec0_0_7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1" name="Google Shape;3121;g70bd74dec0_0_7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1718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70bd74dec0_0_1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9" name="Google Shape;1259;g70bd74dec0_0_1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7872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930F-9A4A-48CB-BA60-B5BA434BEA45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BB2E-F3D0-4E16-94DE-153DB61F2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6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930F-9A4A-48CB-BA60-B5BA434BEA45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BB2E-F3D0-4E16-94DE-153DB61F2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1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930F-9A4A-48CB-BA60-B5BA434BEA45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BB2E-F3D0-4E16-94DE-153DB61F2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78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 + text 3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2"/>
          <p:cNvSpPr/>
          <p:nvPr/>
        </p:nvSpPr>
        <p:spPr>
          <a:xfrm>
            <a:off x="-974" y="6230268"/>
            <a:ext cx="12191777" cy="634077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1" name="Google Shape;541;p22"/>
          <p:cNvGrpSpPr/>
          <p:nvPr/>
        </p:nvGrpSpPr>
        <p:grpSpPr>
          <a:xfrm>
            <a:off x="10081984" y="3885018"/>
            <a:ext cx="1532312" cy="2342053"/>
            <a:chOff x="7561488" y="2913763"/>
            <a:chExt cx="1149234" cy="1756540"/>
          </a:xfrm>
        </p:grpSpPr>
        <p:sp>
          <p:nvSpPr>
            <p:cNvPr id="542" name="Google Shape;542;p22"/>
            <p:cNvSpPr/>
            <p:nvPr/>
          </p:nvSpPr>
          <p:spPr>
            <a:xfrm>
              <a:off x="7561488" y="4349214"/>
              <a:ext cx="99737" cy="321089"/>
            </a:xfrm>
            <a:custGeom>
              <a:avLst/>
              <a:gdLst/>
              <a:ahLst/>
              <a:cxnLst/>
              <a:rect l="l" t="t" r="r" b="b"/>
              <a:pathLst>
                <a:path w="3109" h="10009" extrusionOk="0">
                  <a:moveTo>
                    <a:pt x="3109" y="0"/>
                  </a:moveTo>
                  <a:lnTo>
                    <a:pt x="1" y="117"/>
                  </a:lnTo>
                  <a:lnTo>
                    <a:pt x="1" y="10009"/>
                  </a:lnTo>
                  <a:lnTo>
                    <a:pt x="1321" y="10009"/>
                  </a:lnTo>
                  <a:lnTo>
                    <a:pt x="310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7947955" y="4349214"/>
              <a:ext cx="99737" cy="321089"/>
            </a:xfrm>
            <a:custGeom>
              <a:avLst/>
              <a:gdLst/>
              <a:ahLst/>
              <a:cxnLst/>
              <a:rect l="l" t="t" r="r" b="b"/>
              <a:pathLst>
                <a:path w="3109" h="10009" extrusionOk="0">
                  <a:moveTo>
                    <a:pt x="3109" y="0"/>
                  </a:moveTo>
                  <a:lnTo>
                    <a:pt x="1" y="117"/>
                  </a:lnTo>
                  <a:lnTo>
                    <a:pt x="1" y="10009"/>
                  </a:lnTo>
                  <a:lnTo>
                    <a:pt x="1321" y="10009"/>
                  </a:lnTo>
                  <a:lnTo>
                    <a:pt x="310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8331761" y="4349214"/>
              <a:ext cx="99191" cy="321089"/>
            </a:xfrm>
            <a:custGeom>
              <a:avLst/>
              <a:gdLst/>
              <a:ahLst/>
              <a:cxnLst/>
              <a:rect l="l" t="t" r="r" b="b"/>
              <a:pathLst>
                <a:path w="3092" h="10009" extrusionOk="0">
                  <a:moveTo>
                    <a:pt x="0" y="0"/>
                  </a:moveTo>
                  <a:lnTo>
                    <a:pt x="1771" y="10009"/>
                  </a:lnTo>
                  <a:lnTo>
                    <a:pt x="3091" y="10009"/>
                  </a:lnTo>
                  <a:lnTo>
                    <a:pt x="3091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8602965" y="4349214"/>
              <a:ext cx="99737" cy="321089"/>
            </a:xfrm>
            <a:custGeom>
              <a:avLst/>
              <a:gdLst/>
              <a:ahLst/>
              <a:cxnLst/>
              <a:rect l="l" t="t" r="r" b="b"/>
              <a:pathLst>
                <a:path w="3109" h="10009" extrusionOk="0">
                  <a:moveTo>
                    <a:pt x="1" y="0"/>
                  </a:moveTo>
                  <a:lnTo>
                    <a:pt x="1788" y="10009"/>
                  </a:lnTo>
                  <a:lnTo>
                    <a:pt x="3108" y="10009"/>
                  </a:lnTo>
                  <a:lnTo>
                    <a:pt x="3108" y="1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7561488" y="3637167"/>
              <a:ext cx="310919" cy="722506"/>
            </a:xfrm>
            <a:custGeom>
              <a:avLst/>
              <a:gdLst/>
              <a:ahLst/>
              <a:cxnLst/>
              <a:rect l="l" t="t" r="r" b="b"/>
              <a:pathLst>
                <a:path w="9692" h="22522" extrusionOk="0">
                  <a:moveTo>
                    <a:pt x="4572" y="1"/>
                  </a:moveTo>
                  <a:cubicBezTo>
                    <a:pt x="3361" y="1"/>
                    <a:pt x="2180" y="241"/>
                    <a:pt x="1605" y="1043"/>
                  </a:cubicBezTo>
                  <a:cubicBezTo>
                    <a:pt x="151" y="3048"/>
                    <a:pt x="1" y="22447"/>
                    <a:pt x="1" y="22447"/>
                  </a:cubicBezTo>
                  <a:cubicBezTo>
                    <a:pt x="1" y="22447"/>
                    <a:pt x="4152" y="22521"/>
                    <a:pt x="6974" y="22521"/>
                  </a:cubicBezTo>
                  <a:cubicBezTo>
                    <a:pt x="8385" y="22521"/>
                    <a:pt x="9463" y="22502"/>
                    <a:pt x="9525" y="22447"/>
                  </a:cubicBezTo>
                  <a:cubicBezTo>
                    <a:pt x="9692" y="22280"/>
                    <a:pt x="8272" y="542"/>
                    <a:pt x="8272" y="542"/>
                  </a:cubicBezTo>
                  <a:cubicBezTo>
                    <a:pt x="8272" y="542"/>
                    <a:pt x="6389" y="1"/>
                    <a:pt x="457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7804301" y="2913763"/>
              <a:ext cx="897855" cy="1329876"/>
            </a:xfrm>
            <a:custGeom>
              <a:avLst/>
              <a:gdLst/>
              <a:ahLst/>
              <a:cxnLst/>
              <a:rect l="l" t="t" r="r" b="b"/>
              <a:pathLst>
                <a:path w="27988" h="41455" extrusionOk="0">
                  <a:moveTo>
                    <a:pt x="20165" y="1"/>
                  </a:moveTo>
                  <a:cubicBezTo>
                    <a:pt x="20155" y="1"/>
                    <a:pt x="20145" y="1"/>
                    <a:pt x="20135" y="1"/>
                  </a:cubicBezTo>
                  <a:lnTo>
                    <a:pt x="7804" y="1"/>
                  </a:lnTo>
                  <a:cubicBezTo>
                    <a:pt x="3476" y="1"/>
                    <a:pt x="1" y="3560"/>
                    <a:pt x="101" y="7871"/>
                  </a:cubicBezTo>
                  <a:lnTo>
                    <a:pt x="903" y="41455"/>
                  </a:lnTo>
                  <a:lnTo>
                    <a:pt x="27737" y="41455"/>
                  </a:lnTo>
                  <a:lnTo>
                    <a:pt x="27971" y="7837"/>
                  </a:lnTo>
                  <a:cubicBezTo>
                    <a:pt x="27988" y="3520"/>
                    <a:pt x="24495" y="1"/>
                    <a:pt x="20165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7612944" y="4008172"/>
              <a:ext cx="1081192" cy="346945"/>
            </a:xfrm>
            <a:custGeom>
              <a:avLst/>
              <a:gdLst/>
              <a:ahLst/>
              <a:cxnLst/>
              <a:rect l="l" t="t" r="r" b="b"/>
              <a:pathLst>
                <a:path w="33703" h="10815" extrusionOk="0">
                  <a:moveTo>
                    <a:pt x="16297" y="1"/>
                  </a:moveTo>
                  <a:cubicBezTo>
                    <a:pt x="11069" y="1"/>
                    <a:pt x="5715" y="105"/>
                    <a:pt x="5715" y="105"/>
                  </a:cubicBezTo>
                  <a:cubicBezTo>
                    <a:pt x="5715" y="105"/>
                    <a:pt x="368" y="305"/>
                    <a:pt x="1" y="6922"/>
                  </a:cubicBezTo>
                  <a:lnTo>
                    <a:pt x="1" y="10815"/>
                  </a:lnTo>
                  <a:lnTo>
                    <a:pt x="33702" y="10815"/>
                  </a:lnTo>
                  <a:lnTo>
                    <a:pt x="33702" y="7340"/>
                  </a:lnTo>
                  <a:cubicBezTo>
                    <a:pt x="33702" y="7340"/>
                    <a:pt x="28940" y="322"/>
                    <a:pt x="23359" y="105"/>
                  </a:cubicBezTo>
                  <a:cubicBezTo>
                    <a:pt x="21494" y="27"/>
                    <a:pt x="18911" y="1"/>
                    <a:pt x="16297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2"/>
            <p:cNvSpPr/>
            <p:nvPr/>
          </p:nvSpPr>
          <p:spPr>
            <a:xfrm>
              <a:off x="7597963" y="4007659"/>
              <a:ext cx="749902" cy="341427"/>
            </a:xfrm>
            <a:custGeom>
              <a:avLst/>
              <a:gdLst/>
              <a:ahLst/>
              <a:cxnLst/>
              <a:rect l="l" t="t" r="r" b="b"/>
              <a:pathLst>
                <a:path w="23376" h="10643" extrusionOk="0">
                  <a:moveTo>
                    <a:pt x="7457" y="1"/>
                  </a:moveTo>
                  <a:cubicBezTo>
                    <a:pt x="5848" y="1"/>
                    <a:pt x="4284" y="116"/>
                    <a:pt x="2924" y="1173"/>
                  </a:cubicBezTo>
                  <a:cubicBezTo>
                    <a:pt x="317" y="3212"/>
                    <a:pt x="0" y="7489"/>
                    <a:pt x="267" y="10530"/>
                  </a:cubicBezTo>
                  <a:cubicBezTo>
                    <a:pt x="276" y="10605"/>
                    <a:pt x="338" y="10643"/>
                    <a:pt x="397" y="10643"/>
                  </a:cubicBezTo>
                  <a:cubicBezTo>
                    <a:pt x="455" y="10643"/>
                    <a:pt x="510" y="10605"/>
                    <a:pt x="501" y="10530"/>
                  </a:cubicBezTo>
                  <a:cubicBezTo>
                    <a:pt x="167" y="6904"/>
                    <a:pt x="785" y="1625"/>
                    <a:pt x="4912" y="455"/>
                  </a:cubicBezTo>
                  <a:cubicBezTo>
                    <a:pt x="5636" y="246"/>
                    <a:pt x="6432" y="196"/>
                    <a:pt x="7232" y="196"/>
                  </a:cubicBezTo>
                  <a:cubicBezTo>
                    <a:pt x="7966" y="196"/>
                    <a:pt x="8703" y="238"/>
                    <a:pt x="9390" y="238"/>
                  </a:cubicBezTo>
                  <a:lnTo>
                    <a:pt x="23225" y="305"/>
                  </a:lnTo>
                  <a:cubicBezTo>
                    <a:pt x="23375" y="305"/>
                    <a:pt x="23375" y="87"/>
                    <a:pt x="23225" y="87"/>
                  </a:cubicBezTo>
                  <a:cubicBezTo>
                    <a:pt x="18146" y="54"/>
                    <a:pt x="13066" y="21"/>
                    <a:pt x="7970" y="4"/>
                  </a:cubicBezTo>
                  <a:cubicBezTo>
                    <a:pt x="7799" y="2"/>
                    <a:pt x="7627" y="1"/>
                    <a:pt x="745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2"/>
            <p:cNvSpPr/>
            <p:nvPr/>
          </p:nvSpPr>
          <p:spPr>
            <a:xfrm>
              <a:off x="7929734" y="2934679"/>
              <a:ext cx="584818" cy="697900"/>
            </a:xfrm>
            <a:custGeom>
              <a:avLst/>
              <a:gdLst/>
              <a:ahLst/>
              <a:cxnLst/>
              <a:rect l="l" t="t" r="r" b="b"/>
              <a:pathLst>
                <a:path w="18230" h="21755" extrusionOk="0">
                  <a:moveTo>
                    <a:pt x="5314" y="1"/>
                  </a:moveTo>
                  <a:cubicBezTo>
                    <a:pt x="3660" y="17"/>
                    <a:pt x="2340" y="67"/>
                    <a:pt x="1421" y="151"/>
                  </a:cubicBezTo>
                  <a:cubicBezTo>
                    <a:pt x="1187" y="168"/>
                    <a:pt x="986" y="184"/>
                    <a:pt x="803" y="218"/>
                  </a:cubicBezTo>
                  <a:cubicBezTo>
                    <a:pt x="636" y="234"/>
                    <a:pt x="485" y="268"/>
                    <a:pt x="368" y="285"/>
                  </a:cubicBezTo>
                  <a:cubicBezTo>
                    <a:pt x="235" y="318"/>
                    <a:pt x="151" y="351"/>
                    <a:pt x="101" y="368"/>
                  </a:cubicBezTo>
                  <a:cubicBezTo>
                    <a:pt x="67" y="368"/>
                    <a:pt x="34" y="385"/>
                    <a:pt x="1" y="402"/>
                  </a:cubicBezTo>
                  <a:cubicBezTo>
                    <a:pt x="34" y="402"/>
                    <a:pt x="67" y="385"/>
                    <a:pt x="101" y="385"/>
                  </a:cubicBezTo>
                  <a:cubicBezTo>
                    <a:pt x="168" y="368"/>
                    <a:pt x="251" y="335"/>
                    <a:pt x="368" y="318"/>
                  </a:cubicBezTo>
                  <a:cubicBezTo>
                    <a:pt x="485" y="301"/>
                    <a:pt x="636" y="285"/>
                    <a:pt x="803" y="251"/>
                  </a:cubicBezTo>
                  <a:lnTo>
                    <a:pt x="1421" y="201"/>
                  </a:lnTo>
                  <a:cubicBezTo>
                    <a:pt x="2340" y="134"/>
                    <a:pt x="3660" y="101"/>
                    <a:pt x="5314" y="101"/>
                  </a:cubicBezTo>
                  <a:cubicBezTo>
                    <a:pt x="6133" y="101"/>
                    <a:pt x="7035" y="118"/>
                    <a:pt x="8004" y="134"/>
                  </a:cubicBezTo>
                  <a:cubicBezTo>
                    <a:pt x="9023" y="134"/>
                    <a:pt x="10059" y="184"/>
                    <a:pt x="11078" y="285"/>
                  </a:cubicBezTo>
                  <a:cubicBezTo>
                    <a:pt x="11630" y="351"/>
                    <a:pt x="12181" y="452"/>
                    <a:pt x="12716" y="585"/>
                  </a:cubicBezTo>
                  <a:cubicBezTo>
                    <a:pt x="13267" y="719"/>
                    <a:pt x="13819" y="903"/>
                    <a:pt x="14337" y="1170"/>
                  </a:cubicBezTo>
                  <a:cubicBezTo>
                    <a:pt x="14855" y="1454"/>
                    <a:pt x="15339" y="1805"/>
                    <a:pt x="15757" y="2239"/>
                  </a:cubicBezTo>
                  <a:cubicBezTo>
                    <a:pt x="16191" y="2657"/>
                    <a:pt x="16559" y="3158"/>
                    <a:pt x="16860" y="3693"/>
                  </a:cubicBezTo>
                  <a:cubicBezTo>
                    <a:pt x="16993" y="3977"/>
                    <a:pt x="17110" y="4261"/>
                    <a:pt x="17194" y="4562"/>
                  </a:cubicBezTo>
                  <a:cubicBezTo>
                    <a:pt x="17261" y="4846"/>
                    <a:pt x="17311" y="5147"/>
                    <a:pt x="17327" y="5464"/>
                  </a:cubicBezTo>
                  <a:cubicBezTo>
                    <a:pt x="17394" y="6066"/>
                    <a:pt x="17461" y="6667"/>
                    <a:pt x="17528" y="7252"/>
                  </a:cubicBezTo>
                  <a:cubicBezTo>
                    <a:pt x="17628" y="8422"/>
                    <a:pt x="17728" y="9574"/>
                    <a:pt x="17795" y="10661"/>
                  </a:cubicBezTo>
                  <a:cubicBezTo>
                    <a:pt x="17929" y="12816"/>
                    <a:pt x="18012" y="14788"/>
                    <a:pt x="18063" y="16425"/>
                  </a:cubicBezTo>
                  <a:cubicBezTo>
                    <a:pt x="18096" y="18062"/>
                    <a:pt x="18146" y="19399"/>
                    <a:pt x="18163" y="20318"/>
                  </a:cubicBezTo>
                  <a:cubicBezTo>
                    <a:pt x="18180" y="20769"/>
                    <a:pt x="18196" y="21137"/>
                    <a:pt x="18196" y="21387"/>
                  </a:cubicBezTo>
                  <a:cubicBezTo>
                    <a:pt x="18196" y="21504"/>
                    <a:pt x="18213" y="21588"/>
                    <a:pt x="18213" y="21655"/>
                  </a:cubicBezTo>
                  <a:cubicBezTo>
                    <a:pt x="18213" y="21688"/>
                    <a:pt x="18213" y="21722"/>
                    <a:pt x="18213" y="21755"/>
                  </a:cubicBezTo>
                  <a:cubicBezTo>
                    <a:pt x="18230" y="21722"/>
                    <a:pt x="18230" y="21688"/>
                    <a:pt x="18230" y="21655"/>
                  </a:cubicBezTo>
                  <a:cubicBezTo>
                    <a:pt x="18230" y="21588"/>
                    <a:pt x="18230" y="21504"/>
                    <a:pt x="18230" y="21387"/>
                  </a:cubicBezTo>
                  <a:cubicBezTo>
                    <a:pt x="18230" y="21137"/>
                    <a:pt x="18230" y="20769"/>
                    <a:pt x="18213" y="20318"/>
                  </a:cubicBezTo>
                  <a:cubicBezTo>
                    <a:pt x="18213" y="19399"/>
                    <a:pt x="18196" y="18062"/>
                    <a:pt x="18163" y="16425"/>
                  </a:cubicBezTo>
                  <a:cubicBezTo>
                    <a:pt x="18113" y="14771"/>
                    <a:pt x="18063" y="12816"/>
                    <a:pt x="17929" y="10644"/>
                  </a:cubicBezTo>
                  <a:cubicBezTo>
                    <a:pt x="17862" y="9558"/>
                    <a:pt x="17779" y="8422"/>
                    <a:pt x="17662" y="7235"/>
                  </a:cubicBezTo>
                  <a:cubicBezTo>
                    <a:pt x="17595" y="6651"/>
                    <a:pt x="17545" y="6049"/>
                    <a:pt x="17461" y="5447"/>
                  </a:cubicBezTo>
                  <a:cubicBezTo>
                    <a:pt x="17444" y="5130"/>
                    <a:pt x="17394" y="4829"/>
                    <a:pt x="17327" y="4512"/>
                  </a:cubicBezTo>
                  <a:cubicBezTo>
                    <a:pt x="17244" y="4211"/>
                    <a:pt x="17127" y="3910"/>
                    <a:pt x="16977" y="3626"/>
                  </a:cubicBezTo>
                  <a:cubicBezTo>
                    <a:pt x="16692" y="3075"/>
                    <a:pt x="16308" y="2574"/>
                    <a:pt x="15857" y="2139"/>
                  </a:cubicBezTo>
                  <a:cubicBezTo>
                    <a:pt x="15423" y="1705"/>
                    <a:pt x="14938" y="1337"/>
                    <a:pt x="14403" y="1036"/>
                  </a:cubicBezTo>
                  <a:cubicBezTo>
                    <a:pt x="13869" y="786"/>
                    <a:pt x="13317" y="585"/>
                    <a:pt x="12749" y="452"/>
                  </a:cubicBezTo>
                  <a:cubicBezTo>
                    <a:pt x="12198" y="318"/>
                    <a:pt x="11647" y="218"/>
                    <a:pt x="11095" y="151"/>
                  </a:cubicBezTo>
                  <a:cubicBezTo>
                    <a:pt x="10205" y="63"/>
                    <a:pt x="9303" y="14"/>
                    <a:pt x="8399" y="14"/>
                  </a:cubicBezTo>
                  <a:cubicBezTo>
                    <a:pt x="8267" y="14"/>
                    <a:pt x="8136" y="15"/>
                    <a:pt x="8004" y="17"/>
                  </a:cubicBezTo>
                  <a:cubicBezTo>
                    <a:pt x="7035" y="1"/>
                    <a:pt x="6133" y="1"/>
                    <a:pt x="531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2"/>
            <p:cNvSpPr/>
            <p:nvPr/>
          </p:nvSpPr>
          <p:spPr>
            <a:xfrm>
              <a:off x="8501111" y="3230906"/>
              <a:ext cx="62235" cy="21846"/>
            </a:xfrm>
            <a:custGeom>
              <a:avLst/>
              <a:gdLst/>
              <a:ahLst/>
              <a:cxnLst/>
              <a:rect l="l" t="t" r="r" b="b"/>
              <a:pathLst>
                <a:path w="1940" h="681" extrusionOk="0">
                  <a:moveTo>
                    <a:pt x="1901" y="1"/>
                  </a:moveTo>
                  <a:cubicBezTo>
                    <a:pt x="1805" y="1"/>
                    <a:pt x="1412" y="111"/>
                    <a:pt x="953" y="274"/>
                  </a:cubicBezTo>
                  <a:cubicBezTo>
                    <a:pt x="419" y="457"/>
                    <a:pt x="1" y="641"/>
                    <a:pt x="18" y="675"/>
                  </a:cubicBezTo>
                  <a:cubicBezTo>
                    <a:pt x="18" y="678"/>
                    <a:pt x="24" y="680"/>
                    <a:pt x="35" y="680"/>
                  </a:cubicBezTo>
                  <a:cubicBezTo>
                    <a:pt x="122" y="680"/>
                    <a:pt x="528" y="570"/>
                    <a:pt x="987" y="407"/>
                  </a:cubicBezTo>
                  <a:cubicBezTo>
                    <a:pt x="1521" y="224"/>
                    <a:pt x="1939" y="40"/>
                    <a:pt x="1922" y="6"/>
                  </a:cubicBezTo>
                  <a:cubicBezTo>
                    <a:pt x="1921" y="2"/>
                    <a:pt x="1913" y="1"/>
                    <a:pt x="190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8501111" y="3289901"/>
              <a:ext cx="28455" cy="4684"/>
            </a:xfrm>
            <a:custGeom>
              <a:avLst/>
              <a:gdLst/>
              <a:ahLst/>
              <a:cxnLst/>
              <a:rect l="l" t="t" r="r" b="b"/>
              <a:pathLst>
                <a:path w="887" h="146" extrusionOk="0">
                  <a:moveTo>
                    <a:pt x="322" y="1"/>
                  </a:moveTo>
                  <a:cubicBezTo>
                    <a:pt x="140" y="1"/>
                    <a:pt x="18" y="28"/>
                    <a:pt x="18" y="55"/>
                  </a:cubicBezTo>
                  <a:cubicBezTo>
                    <a:pt x="1" y="89"/>
                    <a:pt x="201" y="139"/>
                    <a:pt x="452" y="139"/>
                  </a:cubicBezTo>
                  <a:cubicBezTo>
                    <a:pt x="511" y="143"/>
                    <a:pt x="567" y="145"/>
                    <a:pt x="619" y="145"/>
                  </a:cubicBezTo>
                  <a:cubicBezTo>
                    <a:pt x="774" y="145"/>
                    <a:pt x="887" y="126"/>
                    <a:pt x="887" y="89"/>
                  </a:cubicBezTo>
                  <a:cubicBezTo>
                    <a:pt x="887" y="55"/>
                    <a:pt x="686" y="22"/>
                    <a:pt x="452" y="5"/>
                  </a:cubicBezTo>
                  <a:cubicBezTo>
                    <a:pt x="406" y="2"/>
                    <a:pt x="362" y="1"/>
                    <a:pt x="32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8258297" y="3268247"/>
              <a:ext cx="40260" cy="37951"/>
            </a:xfrm>
            <a:custGeom>
              <a:avLst/>
              <a:gdLst/>
              <a:ahLst/>
              <a:cxnLst/>
              <a:rect l="l" t="t" r="r" b="b"/>
              <a:pathLst>
                <a:path w="1255" h="1183" extrusionOk="0">
                  <a:moveTo>
                    <a:pt x="528" y="1"/>
                  </a:moveTo>
                  <a:cubicBezTo>
                    <a:pt x="505" y="1"/>
                    <a:pt x="468" y="9"/>
                    <a:pt x="419" y="29"/>
                  </a:cubicBezTo>
                  <a:cubicBezTo>
                    <a:pt x="302" y="79"/>
                    <a:pt x="201" y="162"/>
                    <a:pt x="135" y="263"/>
                  </a:cubicBezTo>
                  <a:cubicBezTo>
                    <a:pt x="18" y="430"/>
                    <a:pt x="1" y="647"/>
                    <a:pt x="85" y="831"/>
                  </a:cubicBezTo>
                  <a:cubicBezTo>
                    <a:pt x="196" y="1037"/>
                    <a:pt x="397" y="1183"/>
                    <a:pt x="631" y="1183"/>
                  </a:cubicBezTo>
                  <a:cubicBezTo>
                    <a:pt x="644" y="1183"/>
                    <a:pt x="657" y="1182"/>
                    <a:pt x="669" y="1182"/>
                  </a:cubicBezTo>
                  <a:cubicBezTo>
                    <a:pt x="920" y="1165"/>
                    <a:pt x="1137" y="981"/>
                    <a:pt x="1204" y="747"/>
                  </a:cubicBezTo>
                  <a:cubicBezTo>
                    <a:pt x="1254" y="547"/>
                    <a:pt x="1187" y="329"/>
                    <a:pt x="1020" y="212"/>
                  </a:cubicBezTo>
                  <a:cubicBezTo>
                    <a:pt x="920" y="129"/>
                    <a:pt x="803" y="79"/>
                    <a:pt x="669" y="79"/>
                  </a:cubicBezTo>
                  <a:cubicBezTo>
                    <a:pt x="586" y="95"/>
                    <a:pt x="536" y="112"/>
                    <a:pt x="536" y="129"/>
                  </a:cubicBezTo>
                  <a:cubicBezTo>
                    <a:pt x="686" y="129"/>
                    <a:pt x="836" y="179"/>
                    <a:pt x="953" y="279"/>
                  </a:cubicBezTo>
                  <a:cubicBezTo>
                    <a:pt x="1070" y="396"/>
                    <a:pt x="1120" y="563"/>
                    <a:pt x="1070" y="714"/>
                  </a:cubicBezTo>
                  <a:cubicBezTo>
                    <a:pt x="1020" y="897"/>
                    <a:pt x="853" y="1031"/>
                    <a:pt x="669" y="1048"/>
                  </a:cubicBezTo>
                  <a:cubicBezTo>
                    <a:pt x="469" y="1048"/>
                    <a:pt x="285" y="948"/>
                    <a:pt x="201" y="764"/>
                  </a:cubicBezTo>
                  <a:cubicBezTo>
                    <a:pt x="135" y="630"/>
                    <a:pt x="135" y="463"/>
                    <a:pt x="218" y="313"/>
                  </a:cubicBezTo>
                  <a:cubicBezTo>
                    <a:pt x="302" y="179"/>
                    <a:pt x="419" y="79"/>
                    <a:pt x="552" y="12"/>
                  </a:cubicBezTo>
                  <a:cubicBezTo>
                    <a:pt x="552" y="5"/>
                    <a:pt x="544" y="1"/>
                    <a:pt x="52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8251881" y="3172680"/>
              <a:ext cx="38624" cy="101854"/>
            </a:xfrm>
            <a:custGeom>
              <a:avLst/>
              <a:gdLst/>
              <a:ahLst/>
              <a:cxnLst/>
              <a:rect l="l" t="t" r="r" b="b"/>
              <a:pathLst>
                <a:path w="1204" h="3175" extrusionOk="0">
                  <a:moveTo>
                    <a:pt x="1187" y="0"/>
                  </a:moveTo>
                  <a:lnTo>
                    <a:pt x="1187" y="0"/>
                  </a:lnTo>
                  <a:cubicBezTo>
                    <a:pt x="1020" y="67"/>
                    <a:pt x="886" y="167"/>
                    <a:pt x="769" y="318"/>
                  </a:cubicBezTo>
                  <a:cubicBezTo>
                    <a:pt x="168" y="969"/>
                    <a:pt x="0" y="1905"/>
                    <a:pt x="335" y="2724"/>
                  </a:cubicBezTo>
                  <a:cubicBezTo>
                    <a:pt x="385" y="2891"/>
                    <a:pt x="485" y="3041"/>
                    <a:pt x="602" y="3175"/>
                  </a:cubicBezTo>
                  <a:cubicBezTo>
                    <a:pt x="635" y="3158"/>
                    <a:pt x="518" y="2991"/>
                    <a:pt x="418" y="2690"/>
                  </a:cubicBezTo>
                  <a:cubicBezTo>
                    <a:pt x="151" y="1905"/>
                    <a:pt x="318" y="1019"/>
                    <a:pt x="853" y="384"/>
                  </a:cubicBezTo>
                  <a:cubicBezTo>
                    <a:pt x="1036" y="134"/>
                    <a:pt x="1204" y="17"/>
                    <a:pt x="118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2"/>
            <p:cNvSpPr/>
            <p:nvPr/>
          </p:nvSpPr>
          <p:spPr>
            <a:xfrm>
              <a:off x="8254576" y="3302508"/>
              <a:ext cx="26274" cy="109778"/>
            </a:xfrm>
            <a:custGeom>
              <a:avLst/>
              <a:gdLst/>
              <a:ahLst/>
              <a:cxnLst/>
              <a:rect l="l" t="t" r="r" b="b"/>
              <a:pathLst>
                <a:path w="819" h="3422" extrusionOk="0">
                  <a:moveTo>
                    <a:pt x="764" y="1"/>
                  </a:moveTo>
                  <a:cubicBezTo>
                    <a:pt x="739" y="1"/>
                    <a:pt x="702" y="5"/>
                    <a:pt x="652" y="13"/>
                  </a:cubicBezTo>
                  <a:cubicBezTo>
                    <a:pt x="501" y="47"/>
                    <a:pt x="384" y="147"/>
                    <a:pt x="284" y="247"/>
                  </a:cubicBezTo>
                  <a:cubicBezTo>
                    <a:pt x="150" y="431"/>
                    <a:pt x="67" y="631"/>
                    <a:pt x="50" y="849"/>
                  </a:cubicBezTo>
                  <a:cubicBezTo>
                    <a:pt x="0" y="1116"/>
                    <a:pt x="0" y="1367"/>
                    <a:pt x="33" y="1634"/>
                  </a:cubicBezTo>
                  <a:cubicBezTo>
                    <a:pt x="67" y="2102"/>
                    <a:pt x="217" y="2553"/>
                    <a:pt x="451" y="2954"/>
                  </a:cubicBezTo>
                  <a:cubicBezTo>
                    <a:pt x="535" y="3138"/>
                    <a:pt x="652" y="3288"/>
                    <a:pt x="802" y="3422"/>
                  </a:cubicBezTo>
                  <a:cubicBezTo>
                    <a:pt x="819" y="3405"/>
                    <a:pt x="685" y="3221"/>
                    <a:pt x="535" y="2921"/>
                  </a:cubicBezTo>
                  <a:cubicBezTo>
                    <a:pt x="334" y="2503"/>
                    <a:pt x="217" y="2068"/>
                    <a:pt x="167" y="1617"/>
                  </a:cubicBezTo>
                  <a:cubicBezTo>
                    <a:pt x="117" y="1083"/>
                    <a:pt x="167" y="581"/>
                    <a:pt x="368" y="314"/>
                  </a:cubicBezTo>
                  <a:cubicBezTo>
                    <a:pt x="485" y="164"/>
                    <a:pt x="635" y="63"/>
                    <a:pt x="802" y="13"/>
                  </a:cubicBezTo>
                  <a:cubicBezTo>
                    <a:pt x="802" y="5"/>
                    <a:pt x="790" y="1"/>
                    <a:pt x="76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2"/>
            <p:cNvSpPr/>
            <p:nvPr/>
          </p:nvSpPr>
          <p:spPr>
            <a:xfrm>
              <a:off x="8218101" y="3277710"/>
              <a:ext cx="39170" cy="7731"/>
            </a:xfrm>
            <a:custGeom>
              <a:avLst/>
              <a:gdLst/>
              <a:ahLst/>
              <a:cxnLst/>
              <a:rect l="l" t="t" r="r" b="b"/>
              <a:pathLst>
                <a:path w="1221" h="241" extrusionOk="0">
                  <a:moveTo>
                    <a:pt x="619" y="1"/>
                  </a:moveTo>
                  <a:cubicBezTo>
                    <a:pt x="235" y="1"/>
                    <a:pt x="1" y="218"/>
                    <a:pt x="34" y="235"/>
                  </a:cubicBezTo>
                  <a:cubicBezTo>
                    <a:pt x="36" y="239"/>
                    <a:pt x="41" y="240"/>
                    <a:pt x="48" y="240"/>
                  </a:cubicBezTo>
                  <a:cubicBezTo>
                    <a:pt x="104" y="240"/>
                    <a:pt x="322" y="135"/>
                    <a:pt x="619" y="135"/>
                  </a:cubicBezTo>
                  <a:cubicBezTo>
                    <a:pt x="901" y="135"/>
                    <a:pt x="1117" y="240"/>
                    <a:pt x="1185" y="240"/>
                  </a:cubicBezTo>
                  <a:cubicBezTo>
                    <a:pt x="1194" y="240"/>
                    <a:pt x="1200" y="239"/>
                    <a:pt x="1204" y="235"/>
                  </a:cubicBezTo>
                  <a:cubicBezTo>
                    <a:pt x="1221" y="201"/>
                    <a:pt x="987" y="1"/>
                    <a:pt x="61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8006373" y="3268247"/>
              <a:ext cx="40260" cy="37951"/>
            </a:xfrm>
            <a:custGeom>
              <a:avLst/>
              <a:gdLst/>
              <a:ahLst/>
              <a:cxnLst/>
              <a:rect l="l" t="t" r="r" b="b"/>
              <a:pathLst>
                <a:path w="1255" h="1183" extrusionOk="0">
                  <a:moveTo>
                    <a:pt x="528" y="1"/>
                  </a:moveTo>
                  <a:cubicBezTo>
                    <a:pt x="505" y="1"/>
                    <a:pt x="468" y="9"/>
                    <a:pt x="419" y="29"/>
                  </a:cubicBezTo>
                  <a:cubicBezTo>
                    <a:pt x="302" y="79"/>
                    <a:pt x="201" y="162"/>
                    <a:pt x="135" y="263"/>
                  </a:cubicBezTo>
                  <a:cubicBezTo>
                    <a:pt x="18" y="430"/>
                    <a:pt x="1" y="647"/>
                    <a:pt x="84" y="831"/>
                  </a:cubicBezTo>
                  <a:cubicBezTo>
                    <a:pt x="196" y="1037"/>
                    <a:pt x="397" y="1183"/>
                    <a:pt x="631" y="1183"/>
                  </a:cubicBezTo>
                  <a:cubicBezTo>
                    <a:pt x="644" y="1183"/>
                    <a:pt x="657" y="1182"/>
                    <a:pt x="669" y="1182"/>
                  </a:cubicBezTo>
                  <a:cubicBezTo>
                    <a:pt x="920" y="1165"/>
                    <a:pt x="1137" y="981"/>
                    <a:pt x="1204" y="747"/>
                  </a:cubicBezTo>
                  <a:cubicBezTo>
                    <a:pt x="1254" y="547"/>
                    <a:pt x="1187" y="329"/>
                    <a:pt x="1020" y="212"/>
                  </a:cubicBezTo>
                  <a:cubicBezTo>
                    <a:pt x="920" y="129"/>
                    <a:pt x="803" y="79"/>
                    <a:pt x="669" y="79"/>
                  </a:cubicBezTo>
                  <a:cubicBezTo>
                    <a:pt x="586" y="95"/>
                    <a:pt x="536" y="112"/>
                    <a:pt x="536" y="129"/>
                  </a:cubicBezTo>
                  <a:cubicBezTo>
                    <a:pt x="686" y="129"/>
                    <a:pt x="836" y="179"/>
                    <a:pt x="953" y="279"/>
                  </a:cubicBezTo>
                  <a:cubicBezTo>
                    <a:pt x="1070" y="396"/>
                    <a:pt x="1120" y="563"/>
                    <a:pt x="1070" y="714"/>
                  </a:cubicBezTo>
                  <a:cubicBezTo>
                    <a:pt x="1020" y="897"/>
                    <a:pt x="853" y="1031"/>
                    <a:pt x="669" y="1048"/>
                  </a:cubicBezTo>
                  <a:cubicBezTo>
                    <a:pt x="469" y="1048"/>
                    <a:pt x="302" y="948"/>
                    <a:pt x="201" y="764"/>
                  </a:cubicBezTo>
                  <a:cubicBezTo>
                    <a:pt x="135" y="630"/>
                    <a:pt x="135" y="463"/>
                    <a:pt x="218" y="313"/>
                  </a:cubicBezTo>
                  <a:cubicBezTo>
                    <a:pt x="302" y="179"/>
                    <a:pt x="419" y="79"/>
                    <a:pt x="552" y="12"/>
                  </a:cubicBezTo>
                  <a:cubicBezTo>
                    <a:pt x="552" y="5"/>
                    <a:pt x="544" y="1"/>
                    <a:pt x="52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7999957" y="3172680"/>
              <a:ext cx="38624" cy="101854"/>
            </a:xfrm>
            <a:custGeom>
              <a:avLst/>
              <a:gdLst/>
              <a:ahLst/>
              <a:cxnLst/>
              <a:rect l="l" t="t" r="r" b="b"/>
              <a:pathLst>
                <a:path w="1204" h="3175" extrusionOk="0">
                  <a:moveTo>
                    <a:pt x="1187" y="0"/>
                  </a:moveTo>
                  <a:lnTo>
                    <a:pt x="1187" y="0"/>
                  </a:lnTo>
                  <a:cubicBezTo>
                    <a:pt x="1036" y="67"/>
                    <a:pt x="886" y="167"/>
                    <a:pt x="769" y="318"/>
                  </a:cubicBezTo>
                  <a:cubicBezTo>
                    <a:pt x="168" y="969"/>
                    <a:pt x="0" y="1905"/>
                    <a:pt x="335" y="2724"/>
                  </a:cubicBezTo>
                  <a:cubicBezTo>
                    <a:pt x="385" y="2891"/>
                    <a:pt x="485" y="3041"/>
                    <a:pt x="619" y="3175"/>
                  </a:cubicBezTo>
                  <a:cubicBezTo>
                    <a:pt x="635" y="3158"/>
                    <a:pt x="518" y="2991"/>
                    <a:pt x="435" y="2690"/>
                  </a:cubicBezTo>
                  <a:cubicBezTo>
                    <a:pt x="168" y="1905"/>
                    <a:pt x="318" y="1019"/>
                    <a:pt x="853" y="384"/>
                  </a:cubicBezTo>
                  <a:cubicBezTo>
                    <a:pt x="1053" y="134"/>
                    <a:pt x="1203" y="17"/>
                    <a:pt x="118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8002620" y="3302508"/>
              <a:ext cx="26306" cy="109778"/>
            </a:xfrm>
            <a:custGeom>
              <a:avLst/>
              <a:gdLst/>
              <a:ahLst/>
              <a:cxnLst/>
              <a:rect l="l" t="t" r="r" b="b"/>
              <a:pathLst>
                <a:path w="820" h="3422" extrusionOk="0">
                  <a:moveTo>
                    <a:pt x="772" y="1"/>
                  </a:moveTo>
                  <a:cubicBezTo>
                    <a:pt x="745" y="1"/>
                    <a:pt x="703" y="5"/>
                    <a:pt x="653" y="13"/>
                  </a:cubicBezTo>
                  <a:cubicBezTo>
                    <a:pt x="502" y="47"/>
                    <a:pt x="385" y="147"/>
                    <a:pt x="285" y="247"/>
                  </a:cubicBezTo>
                  <a:cubicBezTo>
                    <a:pt x="151" y="431"/>
                    <a:pt x="68" y="631"/>
                    <a:pt x="51" y="849"/>
                  </a:cubicBezTo>
                  <a:cubicBezTo>
                    <a:pt x="18" y="1116"/>
                    <a:pt x="1" y="1367"/>
                    <a:pt x="34" y="1634"/>
                  </a:cubicBezTo>
                  <a:cubicBezTo>
                    <a:pt x="85" y="2102"/>
                    <a:pt x="218" y="2553"/>
                    <a:pt x="452" y="2954"/>
                  </a:cubicBezTo>
                  <a:cubicBezTo>
                    <a:pt x="536" y="3138"/>
                    <a:pt x="653" y="3288"/>
                    <a:pt x="803" y="3422"/>
                  </a:cubicBezTo>
                  <a:cubicBezTo>
                    <a:pt x="820" y="3405"/>
                    <a:pt x="686" y="3221"/>
                    <a:pt x="536" y="2921"/>
                  </a:cubicBezTo>
                  <a:cubicBezTo>
                    <a:pt x="335" y="2503"/>
                    <a:pt x="218" y="2068"/>
                    <a:pt x="168" y="1617"/>
                  </a:cubicBezTo>
                  <a:cubicBezTo>
                    <a:pt x="118" y="1083"/>
                    <a:pt x="168" y="581"/>
                    <a:pt x="369" y="314"/>
                  </a:cubicBezTo>
                  <a:cubicBezTo>
                    <a:pt x="486" y="164"/>
                    <a:pt x="636" y="63"/>
                    <a:pt x="803" y="13"/>
                  </a:cubicBezTo>
                  <a:cubicBezTo>
                    <a:pt x="811" y="5"/>
                    <a:pt x="799" y="1"/>
                    <a:pt x="77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7966177" y="3277710"/>
              <a:ext cx="39170" cy="7731"/>
            </a:xfrm>
            <a:custGeom>
              <a:avLst/>
              <a:gdLst/>
              <a:ahLst/>
              <a:cxnLst/>
              <a:rect l="l" t="t" r="r" b="b"/>
              <a:pathLst>
                <a:path w="1221" h="241" extrusionOk="0">
                  <a:moveTo>
                    <a:pt x="619" y="1"/>
                  </a:moveTo>
                  <a:cubicBezTo>
                    <a:pt x="235" y="1"/>
                    <a:pt x="1" y="218"/>
                    <a:pt x="34" y="235"/>
                  </a:cubicBezTo>
                  <a:cubicBezTo>
                    <a:pt x="36" y="239"/>
                    <a:pt x="41" y="240"/>
                    <a:pt x="48" y="240"/>
                  </a:cubicBezTo>
                  <a:cubicBezTo>
                    <a:pt x="104" y="240"/>
                    <a:pt x="322" y="135"/>
                    <a:pt x="619" y="135"/>
                  </a:cubicBezTo>
                  <a:cubicBezTo>
                    <a:pt x="901" y="135"/>
                    <a:pt x="1117" y="240"/>
                    <a:pt x="1185" y="240"/>
                  </a:cubicBezTo>
                  <a:cubicBezTo>
                    <a:pt x="1194" y="240"/>
                    <a:pt x="1200" y="239"/>
                    <a:pt x="1204" y="235"/>
                  </a:cubicBezTo>
                  <a:cubicBezTo>
                    <a:pt x="1221" y="201"/>
                    <a:pt x="987" y="1"/>
                    <a:pt x="61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8331761" y="3623180"/>
              <a:ext cx="372545" cy="740246"/>
            </a:xfrm>
            <a:custGeom>
              <a:avLst/>
              <a:gdLst/>
              <a:ahLst/>
              <a:cxnLst/>
              <a:rect l="l" t="t" r="r" b="b"/>
              <a:pathLst>
                <a:path w="11613" h="23075" extrusionOk="0">
                  <a:moveTo>
                    <a:pt x="5629" y="1"/>
                  </a:moveTo>
                  <a:cubicBezTo>
                    <a:pt x="3893" y="1"/>
                    <a:pt x="2277" y="327"/>
                    <a:pt x="1704" y="1412"/>
                  </a:cubicBezTo>
                  <a:cubicBezTo>
                    <a:pt x="251" y="4136"/>
                    <a:pt x="0" y="22899"/>
                    <a:pt x="0" y="22899"/>
                  </a:cubicBezTo>
                  <a:cubicBezTo>
                    <a:pt x="0" y="22899"/>
                    <a:pt x="4650" y="23074"/>
                    <a:pt x="8056" y="23074"/>
                  </a:cubicBezTo>
                  <a:cubicBezTo>
                    <a:pt x="10022" y="23074"/>
                    <a:pt x="11573" y="23016"/>
                    <a:pt x="11579" y="22833"/>
                  </a:cubicBezTo>
                  <a:cubicBezTo>
                    <a:pt x="11613" y="22348"/>
                    <a:pt x="11145" y="744"/>
                    <a:pt x="11145" y="744"/>
                  </a:cubicBezTo>
                  <a:cubicBezTo>
                    <a:pt x="11145" y="744"/>
                    <a:pt x="8249" y="1"/>
                    <a:pt x="5629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8428770" y="3630013"/>
              <a:ext cx="281951" cy="735306"/>
            </a:xfrm>
            <a:custGeom>
              <a:avLst/>
              <a:gdLst/>
              <a:ahLst/>
              <a:cxnLst/>
              <a:rect l="l" t="t" r="r" b="b"/>
              <a:pathLst>
                <a:path w="8789" h="22921" extrusionOk="0">
                  <a:moveTo>
                    <a:pt x="5054" y="1"/>
                  </a:moveTo>
                  <a:cubicBezTo>
                    <a:pt x="3752" y="1"/>
                    <a:pt x="2440" y="246"/>
                    <a:pt x="1822" y="1099"/>
                  </a:cubicBezTo>
                  <a:cubicBezTo>
                    <a:pt x="385" y="3121"/>
                    <a:pt x="0" y="22787"/>
                    <a:pt x="0" y="22787"/>
                  </a:cubicBezTo>
                  <a:cubicBezTo>
                    <a:pt x="0" y="22787"/>
                    <a:pt x="4518" y="22921"/>
                    <a:pt x="7014" y="22921"/>
                  </a:cubicBezTo>
                  <a:cubicBezTo>
                    <a:pt x="7929" y="22921"/>
                    <a:pt x="8573" y="22903"/>
                    <a:pt x="8622" y="22854"/>
                  </a:cubicBezTo>
                  <a:cubicBezTo>
                    <a:pt x="8789" y="22686"/>
                    <a:pt x="8555" y="448"/>
                    <a:pt x="8555" y="448"/>
                  </a:cubicBezTo>
                  <a:cubicBezTo>
                    <a:pt x="8555" y="448"/>
                    <a:pt x="6813" y="1"/>
                    <a:pt x="505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8591705" y="3954470"/>
              <a:ext cx="26306" cy="33620"/>
            </a:xfrm>
            <a:custGeom>
              <a:avLst/>
              <a:gdLst/>
              <a:ahLst/>
              <a:cxnLst/>
              <a:rect l="l" t="t" r="r" b="b"/>
              <a:pathLst>
                <a:path w="820" h="1048" extrusionOk="0">
                  <a:moveTo>
                    <a:pt x="281" y="1"/>
                  </a:moveTo>
                  <a:cubicBezTo>
                    <a:pt x="272" y="1"/>
                    <a:pt x="268" y="3"/>
                    <a:pt x="268" y="8"/>
                  </a:cubicBezTo>
                  <a:cubicBezTo>
                    <a:pt x="255" y="8"/>
                    <a:pt x="283" y="28"/>
                    <a:pt x="336" y="53"/>
                  </a:cubicBezTo>
                  <a:lnTo>
                    <a:pt x="336" y="53"/>
                  </a:lnTo>
                  <a:cubicBezTo>
                    <a:pt x="209" y="134"/>
                    <a:pt x="108" y="243"/>
                    <a:pt x="34" y="392"/>
                  </a:cubicBezTo>
                  <a:cubicBezTo>
                    <a:pt x="1" y="509"/>
                    <a:pt x="1" y="643"/>
                    <a:pt x="34" y="760"/>
                  </a:cubicBezTo>
                  <a:cubicBezTo>
                    <a:pt x="84" y="910"/>
                    <a:pt x="201" y="1010"/>
                    <a:pt x="352" y="1044"/>
                  </a:cubicBezTo>
                  <a:cubicBezTo>
                    <a:pt x="372" y="1047"/>
                    <a:pt x="392" y="1048"/>
                    <a:pt x="412" y="1048"/>
                  </a:cubicBezTo>
                  <a:cubicBezTo>
                    <a:pt x="508" y="1048"/>
                    <a:pt x="600" y="1015"/>
                    <a:pt x="669" y="960"/>
                  </a:cubicBezTo>
                  <a:cubicBezTo>
                    <a:pt x="736" y="893"/>
                    <a:pt x="786" y="793"/>
                    <a:pt x="803" y="693"/>
                  </a:cubicBezTo>
                  <a:cubicBezTo>
                    <a:pt x="819" y="542"/>
                    <a:pt x="803" y="392"/>
                    <a:pt x="753" y="242"/>
                  </a:cubicBezTo>
                  <a:cubicBezTo>
                    <a:pt x="702" y="141"/>
                    <a:pt x="602" y="75"/>
                    <a:pt x="485" y="75"/>
                  </a:cubicBezTo>
                  <a:cubicBezTo>
                    <a:pt x="402" y="91"/>
                    <a:pt x="385" y="125"/>
                    <a:pt x="385" y="141"/>
                  </a:cubicBezTo>
                  <a:cubicBezTo>
                    <a:pt x="385" y="141"/>
                    <a:pt x="400" y="134"/>
                    <a:pt x="430" y="134"/>
                  </a:cubicBezTo>
                  <a:cubicBezTo>
                    <a:pt x="444" y="134"/>
                    <a:pt x="463" y="136"/>
                    <a:pt x="485" y="141"/>
                  </a:cubicBezTo>
                  <a:cubicBezTo>
                    <a:pt x="569" y="141"/>
                    <a:pt x="636" y="208"/>
                    <a:pt x="652" y="292"/>
                  </a:cubicBezTo>
                  <a:cubicBezTo>
                    <a:pt x="686" y="409"/>
                    <a:pt x="686" y="542"/>
                    <a:pt x="669" y="676"/>
                  </a:cubicBezTo>
                  <a:cubicBezTo>
                    <a:pt x="669" y="815"/>
                    <a:pt x="540" y="912"/>
                    <a:pt x="414" y="912"/>
                  </a:cubicBezTo>
                  <a:cubicBezTo>
                    <a:pt x="405" y="912"/>
                    <a:pt x="395" y="911"/>
                    <a:pt x="385" y="910"/>
                  </a:cubicBezTo>
                  <a:cubicBezTo>
                    <a:pt x="185" y="843"/>
                    <a:pt x="68" y="626"/>
                    <a:pt x="151" y="425"/>
                  </a:cubicBezTo>
                  <a:cubicBezTo>
                    <a:pt x="201" y="292"/>
                    <a:pt x="301" y="175"/>
                    <a:pt x="418" y="75"/>
                  </a:cubicBezTo>
                  <a:lnTo>
                    <a:pt x="469" y="41"/>
                  </a:lnTo>
                  <a:lnTo>
                    <a:pt x="418" y="24"/>
                  </a:lnTo>
                  <a:cubicBezTo>
                    <a:pt x="348" y="13"/>
                    <a:pt x="302" y="1"/>
                    <a:pt x="28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8554717" y="3844275"/>
              <a:ext cx="51488" cy="116354"/>
            </a:xfrm>
            <a:custGeom>
              <a:avLst/>
              <a:gdLst/>
              <a:ahLst/>
              <a:cxnLst/>
              <a:rect l="l" t="t" r="r" b="b"/>
              <a:pathLst>
                <a:path w="1605" h="3627" extrusionOk="0">
                  <a:moveTo>
                    <a:pt x="34" y="1"/>
                  </a:moveTo>
                  <a:cubicBezTo>
                    <a:pt x="1" y="34"/>
                    <a:pt x="452" y="786"/>
                    <a:pt x="886" y="1789"/>
                  </a:cubicBezTo>
                  <a:cubicBezTo>
                    <a:pt x="1321" y="2791"/>
                    <a:pt x="1555" y="3627"/>
                    <a:pt x="1605" y="3627"/>
                  </a:cubicBezTo>
                  <a:cubicBezTo>
                    <a:pt x="1588" y="3426"/>
                    <a:pt x="1555" y="3242"/>
                    <a:pt x="1488" y="3058"/>
                  </a:cubicBezTo>
                  <a:cubicBezTo>
                    <a:pt x="1221" y="2156"/>
                    <a:pt x="853" y="1287"/>
                    <a:pt x="368" y="485"/>
                  </a:cubicBezTo>
                  <a:cubicBezTo>
                    <a:pt x="285" y="302"/>
                    <a:pt x="168" y="151"/>
                    <a:pt x="3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8609413" y="3854990"/>
              <a:ext cx="48794" cy="107243"/>
            </a:xfrm>
            <a:custGeom>
              <a:avLst/>
              <a:gdLst/>
              <a:ahLst/>
              <a:cxnLst/>
              <a:rect l="l" t="t" r="r" b="b"/>
              <a:pathLst>
                <a:path w="1521" h="3343" extrusionOk="0">
                  <a:moveTo>
                    <a:pt x="1486" y="1"/>
                  </a:moveTo>
                  <a:cubicBezTo>
                    <a:pt x="1444" y="1"/>
                    <a:pt x="1031" y="697"/>
                    <a:pt x="635" y="1622"/>
                  </a:cubicBezTo>
                  <a:cubicBezTo>
                    <a:pt x="234" y="2541"/>
                    <a:pt x="0" y="3326"/>
                    <a:pt x="34" y="3343"/>
                  </a:cubicBezTo>
                  <a:cubicBezTo>
                    <a:pt x="34" y="3343"/>
                    <a:pt x="35" y="3343"/>
                    <a:pt x="35" y="3343"/>
                  </a:cubicBezTo>
                  <a:cubicBezTo>
                    <a:pt x="90" y="3343"/>
                    <a:pt x="372" y="2581"/>
                    <a:pt x="769" y="1672"/>
                  </a:cubicBezTo>
                  <a:cubicBezTo>
                    <a:pt x="1170" y="753"/>
                    <a:pt x="1521" y="18"/>
                    <a:pt x="1487" y="1"/>
                  </a:cubicBezTo>
                  <a:cubicBezTo>
                    <a:pt x="1487" y="1"/>
                    <a:pt x="1486" y="1"/>
                    <a:pt x="148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8556866" y="3984176"/>
              <a:ext cx="40774" cy="180129"/>
            </a:xfrm>
            <a:custGeom>
              <a:avLst/>
              <a:gdLst/>
              <a:ahLst/>
              <a:cxnLst/>
              <a:rect l="l" t="t" r="r" b="b"/>
              <a:pathLst>
                <a:path w="1271" h="5615" extrusionOk="0">
                  <a:moveTo>
                    <a:pt x="1271" y="1"/>
                  </a:moveTo>
                  <a:lnTo>
                    <a:pt x="1271" y="1"/>
                  </a:lnTo>
                  <a:cubicBezTo>
                    <a:pt x="1154" y="251"/>
                    <a:pt x="1053" y="519"/>
                    <a:pt x="986" y="786"/>
                  </a:cubicBezTo>
                  <a:cubicBezTo>
                    <a:pt x="836" y="1287"/>
                    <a:pt x="652" y="1989"/>
                    <a:pt x="485" y="2774"/>
                  </a:cubicBezTo>
                  <a:cubicBezTo>
                    <a:pt x="301" y="3543"/>
                    <a:pt x="168" y="4261"/>
                    <a:pt x="101" y="4763"/>
                  </a:cubicBezTo>
                  <a:cubicBezTo>
                    <a:pt x="34" y="5047"/>
                    <a:pt x="1" y="5331"/>
                    <a:pt x="1" y="5615"/>
                  </a:cubicBezTo>
                  <a:cubicBezTo>
                    <a:pt x="84" y="5347"/>
                    <a:pt x="151" y="5063"/>
                    <a:pt x="184" y="4779"/>
                  </a:cubicBezTo>
                  <a:cubicBezTo>
                    <a:pt x="301" y="4278"/>
                    <a:pt x="435" y="3576"/>
                    <a:pt x="619" y="2791"/>
                  </a:cubicBezTo>
                  <a:cubicBezTo>
                    <a:pt x="786" y="2022"/>
                    <a:pt x="970" y="1321"/>
                    <a:pt x="1087" y="819"/>
                  </a:cubicBezTo>
                  <a:cubicBezTo>
                    <a:pt x="1170" y="552"/>
                    <a:pt x="1237" y="268"/>
                    <a:pt x="127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2"/>
            <p:cNvSpPr/>
            <p:nvPr/>
          </p:nvSpPr>
          <p:spPr>
            <a:xfrm>
              <a:off x="8610472" y="3984722"/>
              <a:ext cx="46131" cy="110451"/>
            </a:xfrm>
            <a:custGeom>
              <a:avLst/>
              <a:gdLst/>
              <a:ahLst/>
              <a:cxnLst/>
              <a:rect l="l" t="t" r="r" b="b"/>
              <a:pathLst>
                <a:path w="1438" h="3443" extrusionOk="0">
                  <a:moveTo>
                    <a:pt x="34" y="0"/>
                  </a:moveTo>
                  <a:cubicBezTo>
                    <a:pt x="1" y="17"/>
                    <a:pt x="402" y="752"/>
                    <a:pt x="786" y="1705"/>
                  </a:cubicBezTo>
                  <a:cubicBezTo>
                    <a:pt x="1170" y="2640"/>
                    <a:pt x="1404" y="3442"/>
                    <a:pt x="1437" y="3442"/>
                  </a:cubicBezTo>
                  <a:cubicBezTo>
                    <a:pt x="1437" y="3259"/>
                    <a:pt x="1404" y="3075"/>
                    <a:pt x="1337" y="2908"/>
                  </a:cubicBezTo>
                  <a:cubicBezTo>
                    <a:pt x="1103" y="2039"/>
                    <a:pt x="769" y="1220"/>
                    <a:pt x="351" y="452"/>
                  </a:cubicBezTo>
                  <a:cubicBezTo>
                    <a:pt x="268" y="284"/>
                    <a:pt x="168" y="134"/>
                    <a:pt x="3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8" name="Google Shape;568;p22"/>
          <p:cNvGrpSpPr/>
          <p:nvPr/>
        </p:nvGrpSpPr>
        <p:grpSpPr>
          <a:xfrm>
            <a:off x="1103476" y="3520545"/>
            <a:ext cx="571067" cy="459600"/>
            <a:chOff x="827607" y="2640409"/>
            <a:chExt cx="428300" cy="344700"/>
          </a:xfrm>
        </p:grpSpPr>
        <p:sp>
          <p:nvSpPr>
            <p:cNvPr id="569" name="Google Shape;569;p22"/>
            <p:cNvSpPr/>
            <p:nvPr/>
          </p:nvSpPr>
          <p:spPr>
            <a:xfrm>
              <a:off x="827607" y="2640409"/>
              <a:ext cx="428300" cy="344700"/>
            </a:xfrm>
            <a:custGeom>
              <a:avLst/>
              <a:gdLst/>
              <a:ahLst/>
              <a:cxnLst/>
              <a:rect l="l" t="t" r="r" b="b"/>
              <a:pathLst>
                <a:path w="13351" h="10745" extrusionOk="0">
                  <a:moveTo>
                    <a:pt x="150" y="1"/>
                  </a:moveTo>
                  <a:lnTo>
                    <a:pt x="0" y="10560"/>
                  </a:lnTo>
                  <a:lnTo>
                    <a:pt x="13200" y="10744"/>
                  </a:lnTo>
                  <a:lnTo>
                    <a:pt x="13350" y="184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842075" y="2661839"/>
              <a:ext cx="398819" cy="301809"/>
            </a:xfrm>
            <a:custGeom>
              <a:avLst/>
              <a:gdLst/>
              <a:ahLst/>
              <a:cxnLst/>
              <a:rect l="l" t="t" r="r" b="b"/>
              <a:pathLst>
                <a:path w="12432" h="9408" extrusionOk="0">
                  <a:moveTo>
                    <a:pt x="134" y="1"/>
                  </a:moveTo>
                  <a:lnTo>
                    <a:pt x="0" y="9241"/>
                  </a:lnTo>
                  <a:lnTo>
                    <a:pt x="12298" y="9408"/>
                  </a:lnTo>
                  <a:lnTo>
                    <a:pt x="12431" y="185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842075" y="2776011"/>
              <a:ext cx="394520" cy="187636"/>
            </a:xfrm>
            <a:custGeom>
              <a:avLst/>
              <a:gdLst/>
              <a:ahLst/>
              <a:cxnLst/>
              <a:rect l="l" t="t" r="r" b="b"/>
              <a:pathLst>
                <a:path w="12298" h="5849" extrusionOk="0">
                  <a:moveTo>
                    <a:pt x="4378" y="1"/>
                  </a:moveTo>
                  <a:lnTo>
                    <a:pt x="0" y="5682"/>
                  </a:lnTo>
                  <a:lnTo>
                    <a:pt x="12298" y="5849"/>
                  </a:lnTo>
                  <a:lnTo>
                    <a:pt x="8822" y="1739"/>
                  </a:lnTo>
                  <a:lnTo>
                    <a:pt x="6984" y="3627"/>
                  </a:lnTo>
                  <a:lnTo>
                    <a:pt x="4378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1031828" y="2723496"/>
              <a:ext cx="72918" cy="62556"/>
            </a:xfrm>
            <a:custGeom>
              <a:avLst/>
              <a:gdLst/>
              <a:ahLst/>
              <a:cxnLst/>
              <a:rect l="l" t="t" r="r" b="b"/>
              <a:pathLst>
                <a:path w="2273" h="1950" extrusionOk="0">
                  <a:moveTo>
                    <a:pt x="1303" y="0"/>
                  </a:moveTo>
                  <a:cubicBezTo>
                    <a:pt x="451" y="0"/>
                    <a:pt x="0" y="1036"/>
                    <a:pt x="602" y="1655"/>
                  </a:cubicBezTo>
                  <a:cubicBezTo>
                    <a:pt x="799" y="1858"/>
                    <a:pt x="1046" y="1949"/>
                    <a:pt x="1288" y="1949"/>
                  </a:cubicBezTo>
                  <a:cubicBezTo>
                    <a:pt x="1782" y="1949"/>
                    <a:pt x="2256" y="1569"/>
                    <a:pt x="2256" y="986"/>
                  </a:cubicBezTo>
                  <a:cubicBezTo>
                    <a:pt x="2272" y="452"/>
                    <a:pt x="1838" y="17"/>
                    <a:pt x="1303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22"/>
          <p:cNvGrpSpPr/>
          <p:nvPr/>
        </p:nvGrpSpPr>
        <p:grpSpPr>
          <a:xfrm>
            <a:off x="7281871" y="2512121"/>
            <a:ext cx="736172" cy="592539"/>
            <a:chOff x="5461403" y="1884091"/>
            <a:chExt cx="552129" cy="444404"/>
          </a:xfrm>
        </p:grpSpPr>
        <p:sp>
          <p:nvSpPr>
            <p:cNvPr id="574" name="Google Shape;574;p22"/>
            <p:cNvSpPr/>
            <p:nvPr/>
          </p:nvSpPr>
          <p:spPr>
            <a:xfrm>
              <a:off x="5461403" y="1884091"/>
              <a:ext cx="552129" cy="444404"/>
            </a:xfrm>
            <a:custGeom>
              <a:avLst/>
              <a:gdLst/>
              <a:ahLst/>
              <a:cxnLst/>
              <a:rect l="l" t="t" r="r" b="b"/>
              <a:pathLst>
                <a:path w="17211" h="13853" extrusionOk="0">
                  <a:moveTo>
                    <a:pt x="201" y="1"/>
                  </a:moveTo>
                  <a:lnTo>
                    <a:pt x="1" y="13602"/>
                  </a:lnTo>
                  <a:lnTo>
                    <a:pt x="17027" y="13852"/>
                  </a:lnTo>
                  <a:lnTo>
                    <a:pt x="17210" y="235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5480715" y="1911455"/>
              <a:ext cx="512991" cy="389162"/>
            </a:xfrm>
            <a:custGeom>
              <a:avLst/>
              <a:gdLst/>
              <a:ahLst/>
              <a:cxnLst/>
              <a:rect l="l" t="t" r="r" b="b"/>
              <a:pathLst>
                <a:path w="15991" h="12131" extrusionOk="0">
                  <a:moveTo>
                    <a:pt x="167" y="0"/>
                  </a:moveTo>
                  <a:lnTo>
                    <a:pt x="0" y="11897"/>
                  </a:lnTo>
                  <a:lnTo>
                    <a:pt x="15823" y="12130"/>
                  </a:lnTo>
                  <a:lnTo>
                    <a:pt x="15990" y="234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2"/>
            <p:cNvSpPr/>
            <p:nvPr/>
          </p:nvSpPr>
          <p:spPr>
            <a:xfrm>
              <a:off x="5480715" y="2058831"/>
              <a:ext cx="507634" cy="241787"/>
            </a:xfrm>
            <a:custGeom>
              <a:avLst/>
              <a:gdLst/>
              <a:ahLst/>
              <a:cxnLst/>
              <a:rect l="l" t="t" r="r" b="b"/>
              <a:pathLst>
                <a:path w="15824" h="7537" extrusionOk="0">
                  <a:moveTo>
                    <a:pt x="5631" y="1"/>
                  </a:moveTo>
                  <a:lnTo>
                    <a:pt x="0" y="7303"/>
                  </a:lnTo>
                  <a:lnTo>
                    <a:pt x="15823" y="7536"/>
                  </a:lnTo>
                  <a:lnTo>
                    <a:pt x="11345" y="2223"/>
                  </a:lnTo>
                  <a:lnTo>
                    <a:pt x="8989" y="4663"/>
                  </a:lnTo>
                  <a:lnTo>
                    <a:pt x="563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2"/>
            <p:cNvSpPr/>
            <p:nvPr/>
          </p:nvSpPr>
          <p:spPr>
            <a:xfrm>
              <a:off x="5724747" y="1991302"/>
              <a:ext cx="93674" cy="79911"/>
            </a:xfrm>
            <a:custGeom>
              <a:avLst/>
              <a:gdLst/>
              <a:ahLst/>
              <a:cxnLst/>
              <a:rect l="l" t="t" r="r" b="b"/>
              <a:pathLst>
                <a:path w="2920" h="2491" extrusionOk="0">
                  <a:moveTo>
                    <a:pt x="1663" y="1"/>
                  </a:moveTo>
                  <a:cubicBezTo>
                    <a:pt x="573" y="1"/>
                    <a:pt x="0" y="1325"/>
                    <a:pt x="781" y="2106"/>
                  </a:cubicBezTo>
                  <a:cubicBezTo>
                    <a:pt x="1036" y="2372"/>
                    <a:pt x="1355" y="2491"/>
                    <a:pt x="1668" y="2491"/>
                  </a:cubicBezTo>
                  <a:cubicBezTo>
                    <a:pt x="2300" y="2491"/>
                    <a:pt x="2908" y="2008"/>
                    <a:pt x="2920" y="1271"/>
                  </a:cubicBezTo>
                  <a:cubicBezTo>
                    <a:pt x="2920" y="569"/>
                    <a:pt x="2368" y="1"/>
                    <a:pt x="1683" y="1"/>
                  </a:cubicBezTo>
                  <a:cubicBezTo>
                    <a:pt x="1676" y="1"/>
                    <a:pt x="1669" y="1"/>
                    <a:pt x="166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8" name="Google Shape;578;p22"/>
          <p:cNvGrpSpPr/>
          <p:nvPr/>
        </p:nvGrpSpPr>
        <p:grpSpPr>
          <a:xfrm>
            <a:off x="9771835" y="2128359"/>
            <a:ext cx="807603" cy="649684"/>
            <a:chOff x="7328876" y="1596269"/>
            <a:chExt cx="605702" cy="487263"/>
          </a:xfrm>
        </p:grpSpPr>
        <p:sp>
          <p:nvSpPr>
            <p:cNvPr id="579" name="Google Shape;579;p22"/>
            <p:cNvSpPr/>
            <p:nvPr/>
          </p:nvSpPr>
          <p:spPr>
            <a:xfrm>
              <a:off x="7328876" y="1596269"/>
              <a:ext cx="605702" cy="487263"/>
            </a:xfrm>
            <a:custGeom>
              <a:avLst/>
              <a:gdLst/>
              <a:ahLst/>
              <a:cxnLst/>
              <a:rect l="l" t="t" r="r" b="b"/>
              <a:pathLst>
                <a:path w="18881" h="15189" extrusionOk="0">
                  <a:moveTo>
                    <a:pt x="218" y="1"/>
                  </a:moveTo>
                  <a:lnTo>
                    <a:pt x="0" y="14938"/>
                  </a:lnTo>
                  <a:lnTo>
                    <a:pt x="18664" y="15189"/>
                  </a:lnTo>
                  <a:lnTo>
                    <a:pt x="18881" y="26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22"/>
            <p:cNvSpPr/>
            <p:nvPr/>
          </p:nvSpPr>
          <p:spPr>
            <a:xfrm>
              <a:off x="7349760" y="1626809"/>
              <a:ext cx="562844" cy="426696"/>
            </a:xfrm>
            <a:custGeom>
              <a:avLst/>
              <a:gdLst/>
              <a:ahLst/>
              <a:cxnLst/>
              <a:rect l="l" t="t" r="r" b="b"/>
              <a:pathLst>
                <a:path w="17545" h="13301" extrusionOk="0">
                  <a:moveTo>
                    <a:pt x="185" y="1"/>
                  </a:moveTo>
                  <a:lnTo>
                    <a:pt x="1" y="13050"/>
                  </a:lnTo>
                  <a:lnTo>
                    <a:pt x="17361" y="13301"/>
                  </a:lnTo>
                  <a:lnTo>
                    <a:pt x="17545" y="252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7349760" y="1788172"/>
              <a:ext cx="556973" cy="265334"/>
            </a:xfrm>
            <a:custGeom>
              <a:avLst/>
              <a:gdLst/>
              <a:ahLst/>
              <a:cxnLst/>
              <a:rect l="l" t="t" r="r" b="b"/>
              <a:pathLst>
                <a:path w="17362" h="8271" extrusionOk="0">
                  <a:moveTo>
                    <a:pt x="6183" y="0"/>
                  </a:moveTo>
                  <a:lnTo>
                    <a:pt x="1" y="8020"/>
                  </a:lnTo>
                  <a:lnTo>
                    <a:pt x="17361" y="8271"/>
                  </a:lnTo>
                  <a:lnTo>
                    <a:pt x="12449" y="2440"/>
                  </a:lnTo>
                  <a:lnTo>
                    <a:pt x="9859" y="5113"/>
                  </a:lnTo>
                  <a:lnTo>
                    <a:pt x="618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22"/>
            <p:cNvSpPr/>
            <p:nvPr/>
          </p:nvSpPr>
          <p:spPr>
            <a:xfrm>
              <a:off x="7617948" y="1714195"/>
              <a:ext cx="102784" cy="87835"/>
            </a:xfrm>
            <a:custGeom>
              <a:avLst/>
              <a:gdLst/>
              <a:ahLst/>
              <a:cxnLst/>
              <a:rect l="l" t="t" r="r" b="b"/>
              <a:pathLst>
                <a:path w="3204" h="2738" extrusionOk="0">
                  <a:moveTo>
                    <a:pt x="1813" y="0"/>
                  </a:moveTo>
                  <a:cubicBezTo>
                    <a:pt x="623" y="0"/>
                    <a:pt x="0" y="1442"/>
                    <a:pt x="847" y="2323"/>
                  </a:cubicBezTo>
                  <a:cubicBezTo>
                    <a:pt x="1123" y="2609"/>
                    <a:pt x="1468" y="2738"/>
                    <a:pt x="1809" y="2738"/>
                  </a:cubicBezTo>
                  <a:cubicBezTo>
                    <a:pt x="2503" y="2738"/>
                    <a:pt x="3175" y="2205"/>
                    <a:pt x="3187" y="1387"/>
                  </a:cubicBezTo>
                  <a:cubicBezTo>
                    <a:pt x="3203" y="619"/>
                    <a:pt x="2602" y="0"/>
                    <a:pt x="1833" y="0"/>
                  </a:cubicBezTo>
                  <a:cubicBezTo>
                    <a:pt x="1826" y="0"/>
                    <a:pt x="1819" y="0"/>
                    <a:pt x="1813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3" name="Google Shape;583;p22"/>
          <p:cNvGrpSpPr/>
          <p:nvPr/>
        </p:nvGrpSpPr>
        <p:grpSpPr>
          <a:xfrm>
            <a:off x="4018650" y="1846783"/>
            <a:ext cx="1347189" cy="1083491"/>
            <a:chOff x="3013987" y="1385087"/>
            <a:chExt cx="1010392" cy="812618"/>
          </a:xfrm>
        </p:grpSpPr>
        <p:sp>
          <p:nvSpPr>
            <p:cNvPr id="584" name="Google Shape;584;p22"/>
            <p:cNvSpPr/>
            <p:nvPr/>
          </p:nvSpPr>
          <p:spPr>
            <a:xfrm>
              <a:off x="3013987" y="1385087"/>
              <a:ext cx="1010392" cy="812618"/>
            </a:xfrm>
            <a:custGeom>
              <a:avLst/>
              <a:gdLst/>
              <a:ahLst/>
              <a:cxnLst/>
              <a:rect l="l" t="t" r="r" b="b"/>
              <a:pathLst>
                <a:path w="31496" h="25331" extrusionOk="0">
                  <a:moveTo>
                    <a:pt x="351" y="0"/>
                  </a:moveTo>
                  <a:lnTo>
                    <a:pt x="0" y="24879"/>
                  </a:lnTo>
                  <a:lnTo>
                    <a:pt x="31128" y="25330"/>
                  </a:lnTo>
                  <a:lnTo>
                    <a:pt x="31496" y="43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3048826" y="1435452"/>
              <a:ext cx="939110" cy="711342"/>
            </a:xfrm>
            <a:custGeom>
              <a:avLst/>
              <a:gdLst/>
              <a:ahLst/>
              <a:cxnLst/>
              <a:rect l="l" t="t" r="r" b="b"/>
              <a:pathLst>
                <a:path w="29274" h="22174" extrusionOk="0">
                  <a:moveTo>
                    <a:pt x="318" y="1"/>
                  </a:moveTo>
                  <a:lnTo>
                    <a:pt x="0" y="21755"/>
                  </a:lnTo>
                  <a:lnTo>
                    <a:pt x="28956" y="22173"/>
                  </a:lnTo>
                  <a:lnTo>
                    <a:pt x="29274" y="419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3048826" y="1704539"/>
              <a:ext cx="928941" cy="442255"/>
            </a:xfrm>
            <a:custGeom>
              <a:avLst/>
              <a:gdLst/>
              <a:ahLst/>
              <a:cxnLst/>
              <a:rect l="l" t="t" r="r" b="b"/>
              <a:pathLst>
                <a:path w="28957" h="13786" extrusionOk="0">
                  <a:moveTo>
                    <a:pt x="10310" y="1"/>
                  </a:moveTo>
                  <a:lnTo>
                    <a:pt x="0" y="13367"/>
                  </a:lnTo>
                  <a:lnTo>
                    <a:pt x="28956" y="13785"/>
                  </a:lnTo>
                  <a:lnTo>
                    <a:pt x="20769" y="4078"/>
                  </a:lnTo>
                  <a:lnTo>
                    <a:pt x="16458" y="8539"/>
                  </a:lnTo>
                  <a:lnTo>
                    <a:pt x="10310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22"/>
            <p:cNvSpPr/>
            <p:nvPr/>
          </p:nvSpPr>
          <p:spPr>
            <a:xfrm>
              <a:off x="3496150" y="1581256"/>
              <a:ext cx="171275" cy="146189"/>
            </a:xfrm>
            <a:custGeom>
              <a:avLst/>
              <a:gdLst/>
              <a:ahLst/>
              <a:cxnLst/>
              <a:rect l="l" t="t" r="r" b="b"/>
              <a:pathLst>
                <a:path w="5339" h="4557" extrusionOk="0">
                  <a:moveTo>
                    <a:pt x="3024" y="0"/>
                  </a:moveTo>
                  <a:cubicBezTo>
                    <a:pt x="1013" y="0"/>
                    <a:pt x="1" y="2417"/>
                    <a:pt x="1395" y="3860"/>
                  </a:cubicBezTo>
                  <a:cubicBezTo>
                    <a:pt x="1864" y="4341"/>
                    <a:pt x="2449" y="4557"/>
                    <a:pt x="3022" y="4557"/>
                  </a:cubicBezTo>
                  <a:cubicBezTo>
                    <a:pt x="4183" y="4557"/>
                    <a:pt x="5299" y="3671"/>
                    <a:pt x="5321" y="2306"/>
                  </a:cubicBezTo>
                  <a:cubicBezTo>
                    <a:pt x="5338" y="1053"/>
                    <a:pt x="4319" y="17"/>
                    <a:pt x="3066" y="1"/>
                  </a:cubicBezTo>
                  <a:cubicBezTo>
                    <a:pt x="3052" y="0"/>
                    <a:pt x="3038" y="0"/>
                    <a:pt x="302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8" name="Google Shape;588;p22"/>
          <p:cNvGrpSpPr/>
          <p:nvPr/>
        </p:nvGrpSpPr>
        <p:grpSpPr>
          <a:xfrm>
            <a:off x="2954492" y="3909355"/>
            <a:ext cx="775480" cy="623935"/>
            <a:chOff x="2215869" y="2932016"/>
            <a:chExt cx="581610" cy="467951"/>
          </a:xfrm>
        </p:grpSpPr>
        <p:sp>
          <p:nvSpPr>
            <p:cNvPr id="589" name="Google Shape;589;p22"/>
            <p:cNvSpPr/>
            <p:nvPr/>
          </p:nvSpPr>
          <p:spPr>
            <a:xfrm>
              <a:off x="2215869" y="2932016"/>
              <a:ext cx="581610" cy="467951"/>
            </a:xfrm>
            <a:custGeom>
              <a:avLst/>
              <a:gdLst/>
              <a:ahLst/>
              <a:cxnLst/>
              <a:rect l="l" t="t" r="r" b="b"/>
              <a:pathLst>
                <a:path w="18130" h="14587" extrusionOk="0">
                  <a:moveTo>
                    <a:pt x="201" y="0"/>
                  </a:moveTo>
                  <a:lnTo>
                    <a:pt x="0" y="14336"/>
                  </a:lnTo>
                  <a:lnTo>
                    <a:pt x="17929" y="14586"/>
                  </a:lnTo>
                  <a:lnTo>
                    <a:pt x="18129" y="25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2235694" y="2961466"/>
              <a:ext cx="540869" cy="409565"/>
            </a:xfrm>
            <a:custGeom>
              <a:avLst/>
              <a:gdLst/>
              <a:ahLst/>
              <a:cxnLst/>
              <a:rect l="l" t="t" r="r" b="b"/>
              <a:pathLst>
                <a:path w="16860" h="12767" extrusionOk="0">
                  <a:moveTo>
                    <a:pt x="184" y="1"/>
                  </a:moveTo>
                  <a:lnTo>
                    <a:pt x="0" y="12532"/>
                  </a:lnTo>
                  <a:lnTo>
                    <a:pt x="16676" y="12766"/>
                  </a:lnTo>
                  <a:lnTo>
                    <a:pt x="16859" y="235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22"/>
            <p:cNvSpPr/>
            <p:nvPr/>
          </p:nvSpPr>
          <p:spPr>
            <a:xfrm>
              <a:off x="2235694" y="3115867"/>
              <a:ext cx="534966" cy="255164"/>
            </a:xfrm>
            <a:custGeom>
              <a:avLst/>
              <a:gdLst/>
              <a:ahLst/>
              <a:cxnLst/>
              <a:rect l="l" t="t" r="r" b="b"/>
              <a:pathLst>
                <a:path w="16676" h="7954" extrusionOk="0">
                  <a:moveTo>
                    <a:pt x="5949" y="0"/>
                  </a:moveTo>
                  <a:lnTo>
                    <a:pt x="0" y="7719"/>
                  </a:lnTo>
                  <a:lnTo>
                    <a:pt x="16676" y="7953"/>
                  </a:lnTo>
                  <a:lnTo>
                    <a:pt x="11964" y="2356"/>
                  </a:lnTo>
                  <a:lnTo>
                    <a:pt x="9474" y="4929"/>
                  </a:lnTo>
                  <a:lnTo>
                    <a:pt x="5949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22"/>
            <p:cNvSpPr/>
            <p:nvPr/>
          </p:nvSpPr>
          <p:spPr>
            <a:xfrm>
              <a:off x="2493136" y="3045098"/>
              <a:ext cx="99031" cy="84435"/>
            </a:xfrm>
            <a:custGeom>
              <a:avLst/>
              <a:gdLst/>
              <a:ahLst/>
              <a:cxnLst/>
              <a:rect l="l" t="t" r="r" b="b"/>
              <a:pathLst>
                <a:path w="3087" h="2632" extrusionOk="0">
                  <a:moveTo>
                    <a:pt x="1762" y="0"/>
                  </a:moveTo>
                  <a:cubicBezTo>
                    <a:pt x="590" y="0"/>
                    <a:pt x="0" y="1392"/>
                    <a:pt x="814" y="2223"/>
                  </a:cubicBezTo>
                  <a:cubicBezTo>
                    <a:pt x="1086" y="2505"/>
                    <a:pt x="1424" y="2632"/>
                    <a:pt x="1754" y="2632"/>
                  </a:cubicBezTo>
                  <a:cubicBezTo>
                    <a:pt x="2421" y="2632"/>
                    <a:pt x="3059" y="2119"/>
                    <a:pt x="3070" y="1337"/>
                  </a:cubicBezTo>
                  <a:cubicBezTo>
                    <a:pt x="3087" y="602"/>
                    <a:pt x="2502" y="17"/>
                    <a:pt x="1783" y="0"/>
                  </a:cubicBezTo>
                  <a:cubicBezTo>
                    <a:pt x="1776" y="0"/>
                    <a:pt x="1769" y="0"/>
                    <a:pt x="176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3" name="Google Shape;593;p22"/>
          <p:cNvGrpSpPr/>
          <p:nvPr/>
        </p:nvGrpSpPr>
        <p:grpSpPr>
          <a:xfrm>
            <a:off x="8820598" y="3479099"/>
            <a:ext cx="968431" cy="781896"/>
            <a:chOff x="6615448" y="2609324"/>
            <a:chExt cx="726323" cy="586422"/>
          </a:xfrm>
        </p:grpSpPr>
        <p:sp>
          <p:nvSpPr>
            <p:cNvPr id="594" name="Google Shape;594;p22"/>
            <p:cNvSpPr/>
            <p:nvPr/>
          </p:nvSpPr>
          <p:spPr>
            <a:xfrm>
              <a:off x="6617598" y="2611473"/>
              <a:ext cx="724174" cy="582669"/>
            </a:xfrm>
            <a:custGeom>
              <a:avLst/>
              <a:gdLst/>
              <a:ahLst/>
              <a:cxnLst/>
              <a:rect l="l" t="t" r="r" b="b"/>
              <a:pathLst>
                <a:path w="22574" h="18163" extrusionOk="0">
                  <a:moveTo>
                    <a:pt x="267" y="0"/>
                  </a:moveTo>
                  <a:lnTo>
                    <a:pt x="0" y="17845"/>
                  </a:lnTo>
                  <a:lnTo>
                    <a:pt x="22323" y="18162"/>
                  </a:lnTo>
                  <a:lnTo>
                    <a:pt x="22573" y="318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22"/>
            <p:cNvSpPr/>
            <p:nvPr/>
          </p:nvSpPr>
          <p:spPr>
            <a:xfrm>
              <a:off x="6615448" y="2609324"/>
              <a:ext cx="726323" cy="586422"/>
            </a:xfrm>
            <a:custGeom>
              <a:avLst/>
              <a:gdLst/>
              <a:ahLst/>
              <a:cxnLst/>
              <a:rect l="l" t="t" r="r" b="b"/>
              <a:pathLst>
                <a:path w="22641" h="18280" extrusionOk="0">
                  <a:moveTo>
                    <a:pt x="268" y="1"/>
                  </a:moveTo>
                  <a:lnTo>
                    <a:pt x="268" y="67"/>
                  </a:lnTo>
                  <a:cubicBezTo>
                    <a:pt x="184" y="5381"/>
                    <a:pt x="100" y="11463"/>
                    <a:pt x="0" y="17895"/>
                  </a:cubicBezTo>
                  <a:lnTo>
                    <a:pt x="0" y="17912"/>
                  </a:lnTo>
                  <a:lnTo>
                    <a:pt x="0" y="17979"/>
                  </a:lnTo>
                  <a:lnTo>
                    <a:pt x="67" y="17979"/>
                  </a:lnTo>
                  <a:lnTo>
                    <a:pt x="22390" y="18280"/>
                  </a:lnTo>
                  <a:lnTo>
                    <a:pt x="22440" y="18280"/>
                  </a:lnTo>
                  <a:lnTo>
                    <a:pt x="22440" y="18229"/>
                  </a:lnTo>
                  <a:cubicBezTo>
                    <a:pt x="22507" y="12833"/>
                    <a:pt x="22557" y="8371"/>
                    <a:pt x="22607" y="5247"/>
                  </a:cubicBezTo>
                  <a:cubicBezTo>
                    <a:pt x="22607" y="3693"/>
                    <a:pt x="22624" y="2490"/>
                    <a:pt x="22640" y="1655"/>
                  </a:cubicBezTo>
                  <a:cubicBezTo>
                    <a:pt x="22640" y="1237"/>
                    <a:pt x="22640" y="919"/>
                    <a:pt x="22640" y="702"/>
                  </a:cubicBezTo>
                  <a:cubicBezTo>
                    <a:pt x="22640" y="502"/>
                    <a:pt x="22640" y="385"/>
                    <a:pt x="22640" y="385"/>
                  </a:cubicBezTo>
                  <a:cubicBezTo>
                    <a:pt x="22640" y="385"/>
                    <a:pt x="22640" y="502"/>
                    <a:pt x="22624" y="719"/>
                  </a:cubicBezTo>
                  <a:cubicBezTo>
                    <a:pt x="22624" y="936"/>
                    <a:pt x="22624" y="1254"/>
                    <a:pt x="22607" y="1671"/>
                  </a:cubicBezTo>
                  <a:cubicBezTo>
                    <a:pt x="22590" y="2507"/>
                    <a:pt x="22573" y="3726"/>
                    <a:pt x="22540" y="5297"/>
                  </a:cubicBezTo>
                  <a:cubicBezTo>
                    <a:pt x="22490" y="8392"/>
                    <a:pt x="22424" y="12812"/>
                    <a:pt x="22324" y="18162"/>
                  </a:cubicBezTo>
                  <a:lnTo>
                    <a:pt x="22324" y="18162"/>
                  </a:lnTo>
                  <a:cubicBezTo>
                    <a:pt x="15976" y="18079"/>
                    <a:pt x="8362" y="17962"/>
                    <a:pt x="152" y="17830"/>
                  </a:cubicBezTo>
                  <a:lnTo>
                    <a:pt x="152" y="17830"/>
                  </a:lnTo>
                  <a:cubicBezTo>
                    <a:pt x="234" y="11438"/>
                    <a:pt x="317" y="5409"/>
                    <a:pt x="384" y="135"/>
                  </a:cubicBezTo>
                  <a:lnTo>
                    <a:pt x="384" y="135"/>
                  </a:lnTo>
                  <a:lnTo>
                    <a:pt x="16441" y="335"/>
                  </a:lnTo>
                  <a:lnTo>
                    <a:pt x="21003" y="385"/>
                  </a:lnTo>
                  <a:lnTo>
                    <a:pt x="22540" y="385"/>
                  </a:lnTo>
                  <a:lnTo>
                    <a:pt x="22223" y="368"/>
                  </a:lnTo>
                  <a:lnTo>
                    <a:pt x="21036" y="351"/>
                  </a:lnTo>
                  <a:lnTo>
                    <a:pt x="16475" y="26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22"/>
            <p:cNvSpPr/>
            <p:nvPr/>
          </p:nvSpPr>
          <p:spPr>
            <a:xfrm>
              <a:off x="6642781" y="2647916"/>
              <a:ext cx="672718" cy="509783"/>
            </a:xfrm>
            <a:custGeom>
              <a:avLst/>
              <a:gdLst/>
              <a:ahLst/>
              <a:cxnLst/>
              <a:rect l="l" t="t" r="r" b="b"/>
              <a:pathLst>
                <a:path w="20970" h="15891" extrusionOk="0">
                  <a:moveTo>
                    <a:pt x="234" y="1"/>
                  </a:moveTo>
                  <a:lnTo>
                    <a:pt x="0" y="15590"/>
                  </a:lnTo>
                  <a:lnTo>
                    <a:pt x="20752" y="15890"/>
                  </a:lnTo>
                  <a:lnTo>
                    <a:pt x="20970" y="301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22"/>
            <p:cNvSpPr/>
            <p:nvPr/>
          </p:nvSpPr>
          <p:spPr>
            <a:xfrm>
              <a:off x="6642781" y="2840332"/>
              <a:ext cx="665756" cy="317367"/>
            </a:xfrm>
            <a:custGeom>
              <a:avLst/>
              <a:gdLst/>
              <a:ahLst/>
              <a:cxnLst/>
              <a:rect l="l" t="t" r="r" b="b"/>
              <a:pathLst>
                <a:path w="20753" h="9893" extrusionOk="0">
                  <a:moveTo>
                    <a:pt x="7386" y="1"/>
                  </a:moveTo>
                  <a:lnTo>
                    <a:pt x="0" y="9592"/>
                  </a:lnTo>
                  <a:lnTo>
                    <a:pt x="20752" y="9892"/>
                  </a:lnTo>
                  <a:lnTo>
                    <a:pt x="14888" y="2942"/>
                  </a:lnTo>
                  <a:lnTo>
                    <a:pt x="11797" y="6133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rgbClr val="263238">
                <a:alpha val="3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22"/>
            <p:cNvSpPr/>
            <p:nvPr/>
          </p:nvSpPr>
          <p:spPr>
            <a:xfrm>
              <a:off x="6962939" y="2751887"/>
              <a:ext cx="123155" cy="105222"/>
            </a:xfrm>
            <a:custGeom>
              <a:avLst/>
              <a:gdLst/>
              <a:ahLst/>
              <a:cxnLst/>
              <a:rect l="l" t="t" r="r" b="b"/>
              <a:pathLst>
                <a:path w="3839" h="3280" extrusionOk="0">
                  <a:moveTo>
                    <a:pt x="2197" y="1"/>
                  </a:moveTo>
                  <a:cubicBezTo>
                    <a:pt x="740" y="1"/>
                    <a:pt x="0" y="1744"/>
                    <a:pt x="1015" y="2775"/>
                  </a:cubicBezTo>
                  <a:cubicBezTo>
                    <a:pt x="1352" y="3123"/>
                    <a:pt x="1773" y="3280"/>
                    <a:pt x="2184" y="3280"/>
                  </a:cubicBezTo>
                  <a:cubicBezTo>
                    <a:pt x="3015" y="3280"/>
                    <a:pt x="3810" y="2644"/>
                    <a:pt x="3822" y="1672"/>
                  </a:cubicBezTo>
                  <a:cubicBezTo>
                    <a:pt x="3838" y="770"/>
                    <a:pt x="3120" y="18"/>
                    <a:pt x="2218" y="1"/>
                  </a:cubicBezTo>
                  <a:cubicBezTo>
                    <a:pt x="2211" y="1"/>
                    <a:pt x="2204" y="1"/>
                    <a:pt x="2197" y="1"/>
                  </a:cubicBezTo>
                  <a:close/>
                </a:path>
              </a:pathLst>
            </a:custGeom>
            <a:solidFill>
              <a:srgbClr val="263238">
                <a:alpha val="3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22"/>
          <p:cNvGrpSpPr/>
          <p:nvPr/>
        </p:nvGrpSpPr>
        <p:grpSpPr>
          <a:xfrm>
            <a:off x="7146109" y="1230034"/>
            <a:ext cx="1153511" cy="931261"/>
            <a:chOff x="5359581" y="922525"/>
            <a:chExt cx="865133" cy="698446"/>
          </a:xfrm>
        </p:grpSpPr>
        <p:sp>
          <p:nvSpPr>
            <p:cNvPr id="600" name="Google Shape;600;p22"/>
            <p:cNvSpPr/>
            <p:nvPr/>
          </p:nvSpPr>
          <p:spPr>
            <a:xfrm>
              <a:off x="5361698" y="924642"/>
              <a:ext cx="863016" cy="694179"/>
            </a:xfrm>
            <a:custGeom>
              <a:avLst/>
              <a:gdLst/>
              <a:ahLst/>
              <a:cxnLst/>
              <a:rect l="l" t="t" r="r" b="b"/>
              <a:pathLst>
                <a:path w="26902" h="21639" extrusionOk="0">
                  <a:moveTo>
                    <a:pt x="302" y="1"/>
                  </a:moveTo>
                  <a:lnTo>
                    <a:pt x="1" y="21254"/>
                  </a:lnTo>
                  <a:lnTo>
                    <a:pt x="26584" y="21638"/>
                  </a:lnTo>
                  <a:lnTo>
                    <a:pt x="26902" y="385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22"/>
            <p:cNvSpPr/>
            <p:nvPr/>
          </p:nvSpPr>
          <p:spPr>
            <a:xfrm>
              <a:off x="5359581" y="922525"/>
              <a:ext cx="865133" cy="698446"/>
            </a:xfrm>
            <a:custGeom>
              <a:avLst/>
              <a:gdLst/>
              <a:ahLst/>
              <a:cxnLst/>
              <a:rect l="l" t="t" r="r" b="b"/>
              <a:pathLst>
                <a:path w="26968" h="21772" extrusionOk="0">
                  <a:moveTo>
                    <a:pt x="301" y="0"/>
                  </a:moveTo>
                  <a:lnTo>
                    <a:pt x="301" y="67"/>
                  </a:lnTo>
                  <a:cubicBezTo>
                    <a:pt x="217" y="6399"/>
                    <a:pt x="100" y="13651"/>
                    <a:pt x="0" y="21320"/>
                  </a:cubicBezTo>
                  <a:lnTo>
                    <a:pt x="0" y="21387"/>
                  </a:lnTo>
                  <a:lnTo>
                    <a:pt x="67" y="21404"/>
                  </a:lnTo>
                  <a:cubicBezTo>
                    <a:pt x="9908" y="21537"/>
                    <a:pt x="19065" y="21654"/>
                    <a:pt x="26650" y="21771"/>
                  </a:cubicBezTo>
                  <a:lnTo>
                    <a:pt x="26717" y="21771"/>
                  </a:lnTo>
                  <a:lnTo>
                    <a:pt x="26717" y="21704"/>
                  </a:lnTo>
                  <a:cubicBezTo>
                    <a:pt x="26801" y="15288"/>
                    <a:pt x="26867" y="9975"/>
                    <a:pt x="26901" y="6249"/>
                  </a:cubicBezTo>
                  <a:cubicBezTo>
                    <a:pt x="26934" y="4394"/>
                    <a:pt x="26934" y="2941"/>
                    <a:pt x="26951" y="1955"/>
                  </a:cubicBezTo>
                  <a:cubicBezTo>
                    <a:pt x="26951" y="1454"/>
                    <a:pt x="26968" y="1086"/>
                    <a:pt x="26968" y="819"/>
                  </a:cubicBezTo>
                  <a:cubicBezTo>
                    <a:pt x="26968" y="568"/>
                    <a:pt x="26968" y="451"/>
                    <a:pt x="26968" y="451"/>
                  </a:cubicBezTo>
                  <a:cubicBezTo>
                    <a:pt x="26968" y="451"/>
                    <a:pt x="26951" y="585"/>
                    <a:pt x="26951" y="835"/>
                  </a:cubicBezTo>
                  <a:cubicBezTo>
                    <a:pt x="26951" y="1103"/>
                    <a:pt x="26934" y="1487"/>
                    <a:pt x="26934" y="1972"/>
                  </a:cubicBezTo>
                  <a:cubicBezTo>
                    <a:pt x="26901" y="2974"/>
                    <a:pt x="26884" y="4428"/>
                    <a:pt x="26851" y="6282"/>
                  </a:cubicBezTo>
                  <a:cubicBezTo>
                    <a:pt x="26784" y="9979"/>
                    <a:pt x="26701" y="15267"/>
                    <a:pt x="26601" y="21637"/>
                  </a:cubicBezTo>
                  <a:lnTo>
                    <a:pt x="26601" y="21637"/>
                  </a:lnTo>
                  <a:cubicBezTo>
                    <a:pt x="19029" y="21537"/>
                    <a:pt x="9922" y="21404"/>
                    <a:pt x="135" y="21254"/>
                  </a:cubicBezTo>
                  <a:lnTo>
                    <a:pt x="135" y="21254"/>
                  </a:lnTo>
                  <a:cubicBezTo>
                    <a:pt x="251" y="13637"/>
                    <a:pt x="350" y="6433"/>
                    <a:pt x="434" y="134"/>
                  </a:cubicBezTo>
                  <a:lnTo>
                    <a:pt x="434" y="134"/>
                  </a:lnTo>
                  <a:lnTo>
                    <a:pt x="19566" y="368"/>
                  </a:lnTo>
                  <a:lnTo>
                    <a:pt x="25013" y="434"/>
                  </a:lnTo>
                  <a:cubicBezTo>
                    <a:pt x="25648" y="434"/>
                    <a:pt x="26132" y="434"/>
                    <a:pt x="26466" y="451"/>
                  </a:cubicBezTo>
                  <a:lnTo>
                    <a:pt x="26968" y="451"/>
                  </a:lnTo>
                  <a:cubicBezTo>
                    <a:pt x="26968" y="451"/>
                    <a:pt x="26918" y="451"/>
                    <a:pt x="26834" y="434"/>
                  </a:cubicBezTo>
                  <a:lnTo>
                    <a:pt x="26466" y="434"/>
                  </a:lnTo>
                  <a:lnTo>
                    <a:pt x="25046" y="401"/>
                  </a:lnTo>
                  <a:lnTo>
                    <a:pt x="19616" y="317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22"/>
            <p:cNvSpPr/>
            <p:nvPr/>
          </p:nvSpPr>
          <p:spPr>
            <a:xfrm>
              <a:off x="5387426" y="968079"/>
              <a:ext cx="801904" cy="607306"/>
            </a:xfrm>
            <a:custGeom>
              <a:avLst/>
              <a:gdLst/>
              <a:ahLst/>
              <a:cxnLst/>
              <a:rect l="l" t="t" r="r" b="b"/>
              <a:pathLst>
                <a:path w="24997" h="18931" extrusionOk="0">
                  <a:moveTo>
                    <a:pt x="268" y="0"/>
                  </a:moveTo>
                  <a:lnTo>
                    <a:pt x="1" y="18580"/>
                  </a:lnTo>
                  <a:lnTo>
                    <a:pt x="24730" y="18931"/>
                  </a:lnTo>
                  <a:lnTo>
                    <a:pt x="24997" y="351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22"/>
            <p:cNvSpPr/>
            <p:nvPr/>
          </p:nvSpPr>
          <p:spPr>
            <a:xfrm>
              <a:off x="5391179" y="968079"/>
              <a:ext cx="801390" cy="607306"/>
            </a:xfrm>
            <a:custGeom>
              <a:avLst/>
              <a:gdLst/>
              <a:ahLst/>
              <a:cxnLst/>
              <a:rect l="l" t="t" r="r" b="b"/>
              <a:pathLst>
                <a:path w="24981" h="18931" extrusionOk="0">
                  <a:moveTo>
                    <a:pt x="251" y="0"/>
                  </a:moveTo>
                  <a:lnTo>
                    <a:pt x="1" y="18580"/>
                  </a:lnTo>
                  <a:lnTo>
                    <a:pt x="24713" y="18931"/>
                  </a:lnTo>
                  <a:lnTo>
                    <a:pt x="24980" y="351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22"/>
            <p:cNvSpPr/>
            <p:nvPr/>
          </p:nvSpPr>
          <p:spPr>
            <a:xfrm>
              <a:off x="5391725" y="1197483"/>
              <a:ext cx="793338" cy="377902"/>
            </a:xfrm>
            <a:custGeom>
              <a:avLst/>
              <a:gdLst/>
              <a:ahLst/>
              <a:cxnLst/>
              <a:rect l="l" t="t" r="r" b="b"/>
              <a:pathLst>
                <a:path w="24730" h="11780" extrusionOk="0">
                  <a:moveTo>
                    <a:pt x="8806" y="0"/>
                  </a:moveTo>
                  <a:lnTo>
                    <a:pt x="1" y="11429"/>
                  </a:lnTo>
                  <a:lnTo>
                    <a:pt x="24729" y="11780"/>
                  </a:lnTo>
                  <a:lnTo>
                    <a:pt x="17728" y="3493"/>
                  </a:lnTo>
                  <a:lnTo>
                    <a:pt x="14052" y="7302"/>
                  </a:lnTo>
                  <a:lnTo>
                    <a:pt x="88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22"/>
            <p:cNvSpPr/>
            <p:nvPr/>
          </p:nvSpPr>
          <p:spPr>
            <a:xfrm>
              <a:off x="5773669" y="1092421"/>
              <a:ext cx="146060" cy="124920"/>
            </a:xfrm>
            <a:custGeom>
              <a:avLst/>
              <a:gdLst/>
              <a:ahLst/>
              <a:cxnLst/>
              <a:rect l="l" t="t" r="r" b="b"/>
              <a:pathLst>
                <a:path w="4553" h="3894" extrusionOk="0">
                  <a:moveTo>
                    <a:pt x="2573" y="0"/>
                  </a:moveTo>
                  <a:cubicBezTo>
                    <a:pt x="863" y="0"/>
                    <a:pt x="1" y="2066"/>
                    <a:pt x="1194" y="3292"/>
                  </a:cubicBezTo>
                  <a:cubicBezTo>
                    <a:pt x="1592" y="3707"/>
                    <a:pt x="2090" y="3893"/>
                    <a:pt x="2578" y="3893"/>
                  </a:cubicBezTo>
                  <a:cubicBezTo>
                    <a:pt x="3564" y="3893"/>
                    <a:pt x="4513" y="3134"/>
                    <a:pt x="4536" y="1972"/>
                  </a:cubicBezTo>
                  <a:cubicBezTo>
                    <a:pt x="4552" y="886"/>
                    <a:pt x="3684" y="17"/>
                    <a:pt x="2614" y="1"/>
                  </a:cubicBezTo>
                  <a:cubicBezTo>
                    <a:pt x="2601" y="0"/>
                    <a:pt x="2587" y="0"/>
                    <a:pt x="2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6" name="Google Shape;606;p22"/>
          <p:cNvGrpSpPr/>
          <p:nvPr/>
        </p:nvGrpSpPr>
        <p:grpSpPr>
          <a:xfrm>
            <a:off x="8819871" y="4437478"/>
            <a:ext cx="482440" cy="390991"/>
            <a:chOff x="6614903" y="3328108"/>
            <a:chExt cx="361830" cy="293243"/>
          </a:xfrm>
        </p:grpSpPr>
        <p:sp>
          <p:nvSpPr>
            <p:cNvPr id="607" name="Google Shape;607;p22"/>
            <p:cNvSpPr/>
            <p:nvPr/>
          </p:nvSpPr>
          <p:spPr>
            <a:xfrm>
              <a:off x="6617052" y="3330257"/>
              <a:ext cx="359681" cy="288945"/>
            </a:xfrm>
            <a:custGeom>
              <a:avLst/>
              <a:gdLst/>
              <a:ahLst/>
              <a:cxnLst/>
              <a:rect l="l" t="t" r="r" b="b"/>
              <a:pathLst>
                <a:path w="11212" h="9007" extrusionOk="0">
                  <a:moveTo>
                    <a:pt x="134" y="0"/>
                  </a:moveTo>
                  <a:lnTo>
                    <a:pt x="0" y="8856"/>
                  </a:lnTo>
                  <a:lnTo>
                    <a:pt x="11078" y="9006"/>
                  </a:lnTo>
                  <a:lnTo>
                    <a:pt x="11212" y="167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2"/>
            <p:cNvSpPr/>
            <p:nvPr/>
          </p:nvSpPr>
          <p:spPr>
            <a:xfrm>
              <a:off x="6614903" y="3328108"/>
              <a:ext cx="361830" cy="293243"/>
            </a:xfrm>
            <a:custGeom>
              <a:avLst/>
              <a:gdLst/>
              <a:ahLst/>
              <a:cxnLst/>
              <a:rect l="l" t="t" r="r" b="b"/>
              <a:pathLst>
                <a:path w="11279" h="9141" extrusionOk="0">
                  <a:moveTo>
                    <a:pt x="56" y="8839"/>
                  </a:moveTo>
                  <a:cubicBezTo>
                    <a:pt x="58" y="8839"/>
                    <a:pt x="65" y="8846"/>
                    <a:pt x="75" y="8856"/>
                  </a:cubicBezTo>
                  <a:lnTo>
                    <a:pt x="67" y="8856"/>
                  </a:lnTo>
                  <a:cubicBezTo>
                    <a:pt x="58" y="8844"/>
                    <a:pt x="55" y="8839"/>
                    <a:pt x="56" y="8839"/>
                  </a:cubicBezTo>
                  <a:close/>
                  <a:moveTo>
                    <a:pt x="134" y="8922"/>
                  </a:moveTo>
                  <a:cubicBezTo>
                    <a:pt x="135" y="8923"/>
                    <a:pt x="136" y="8924"/>
                    <a:pt x="136" y="8924"/>
                  </a:cubicBezTo>
                  <a:cubicBezTo>
                    <a:pt x="136" y="8924"/>
                    <a:pt x="135" y="8924"/>
                    <a:pt x="134" y="8923"/>
                  </a:cubicBezTo>
                  <a:cubicBezTo>
                    <a:pt x="134" y="8923"/>
                    <a:pt x="134" y="8922"/>
                    <a:pt x="134" y="8922"/>
                  </a:cubicBezTo>
                  <a:close/>
                  <a:moveTo>
                    <a:pt x="134" y="1"/>
                  </a:moveTo>
                  <a:lnTo>
                    <a:pt x="134" y="67"/>
                  </a:lnTo>
                  <a:cubicBezTo>
                    <a:pt x="101" y="2707"/>
                    <a:pt x="51" y="5732"/>
                    <a:pt x="0" y="8923"/>
                  </a:cubicBezTo>
                  <a:cubicBezTo>
                    <a:pt x="8" y="8930"/>
                    <a:pt x="45" y="8967"/>
                    <a:pt x="67" y="8990"/>
                  </a:cubicBezTo>
                  <a:lnTo>
                    <a:pt x="452" y="8990"/>
                  </a:lnTo>
                  <a:lnTo>
                    <a:pt x="836" y="9006"/>
                  </a:lnTo>
                  <a:lnTo>
                    <a:pt x="1588" y="9006"/>
                  </a:lnTo>
                  <a:cubicBezTo>
                    <a:pt x="2089" y="9023"/>
                    <a:pt x="2590" y="9023"/>
                    <a:pt x="3092" y="9040"/>
                  </a:cubicBezTo>
                  <a:cubicBezTo>
                    <a:pt x="4061" y="9040"/>
                    <a:pt x="5030" y="9057"/>
                    <a:pt x="5949" y="9073"/>
                  </a:cubicBezTo>
                  <a:lnTo>
                    <a:pt x="11145" y="9140"/>
                  </a:lnTo>
                  <a:lnTo>
                    <a:pt x="11195" y="9140"/>
                  </a:lnTo>
                  <a:lnTo>
                    <a:pt x="11195" y="9073"/>
                  </a:lnTo>
                  <a:cubicBezTo>
                    <a:pt x="11229" y="6400"/>
                    <a:pt x="11245" y="4194"/>
                    <a:pt x="11262" y="2624"/>
                  </a:cubicBezTo>
                  <a:cubicBezTo>
                    <a:pt x="11262" y="1872"/>
                    <a:pt x="11279" y="1270"/>
                    <a:pt x="11279" y="853"/>
                  </a:cubicBezTo>
                  <a:lnTo>
                    <a:pt x="11279" y="385"/>
                  </a:lnTo>
                  <a:cubicBezTo>
                    <a:pt x="11279" y="285"/>
                    <a:pt x="11262" y="218"/>
                    <a:pt x="11262" y="218"/>
                  </a:cubicBezTo>
                  <a:cubicBezTo>
                    <a:pt x="11262" y="218"/>
                    <a:pt x="11262" y="285"/>
                    <a:pt x="11262" y="385"/>
                  </a:cubicBezTo>
                  <a:cubicBezTo>
                    <a:pt x="11262" y="502"/>
                    <a:pt x="11245" y="669"/>
                    <a:pt x="11245" y="869"/>
                  </a:cubicBezTo>
                  <a:cubicBezTo>
                    <a:pt x="11245" y="1287"/>
                    <a:pt x="11229" y="1905"/>
                    <a:pt x="11212" y="2674"/>
                  </a:cubicBezTo>
                  <a:cubicBezTo>
                    <a:pt x="11179" y="4201"/>
                    <a:pt x="11129" y="6388"/>
                    <a:pt x="11079" y="9022"/>
                  </a:cubicBezTo>
                  <a:lnTo>
                    <a:pt x="11079" y="9022"/>
                  </a:lnTo>
                  <a:lnTo>
                    <a:pt x="5965" y="8940"/>
                  </a:lnTo>
                  <a:lnTo>
                    <a:pt x="3092" y="8889"/>
                  </a:lnTo>
                  <a:lnTo>
                    <a:pt x="1588" y="8873"/>
                  </a:lnTo>
                  <a:lnTo>
                    <a:pt x="836" y="8856"/>
                  </a:lnTo>
                  <a:lnTo>
                    <a:pt x="135" y="8856"/>
                  </a:lnTo>
                  <a:cubicBezTo>
                    <a:pt x="184" y="5716"/>
                    <a:pt x="217" y="2740"/>
                    <a:pt x="267" y="135"/>
                  </a:cubicBezTo>
                  <a:lnTo>
                    <a:pt x="267" y="135"/>
                  </a:lnTo>
                  <a:lnTo>
                    <a:pt x="8188" y="218"/>
                  </a:lnTo>
                  <a:lnTo>
                    <a:pt x="10443" y="234"/>
                  </a:lnTo>
                  <a:lnTo>
                    <a:pt x="11262" y="234"/>
                  </a:lnTo>
                  <a:cubicBezTo>
                    <a:pt x="11245" y="218"/>
                    <a:pt x="11229" y="218"/>
                    <a:pt x="11212" y="218"/>
                  </a:cubicBezTo>
                  <a:lnTo>
                    <a:pt x="11078" y="218"/>
                  </a:lnTo>
                  <a:lnTo>
                    <a:pt x="10477" y="201"/>
                  </a:lnTo>
                  <a:cubicBezTo>
                    <a:pt x="9942" y="184"/>
                    <a:pt x="9190" y="168"/>
                    <a:pt x="8221" y="15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2"/>
            <p:cNvSpPr/>
            <p:nvPr/>
          </p:nvSpPr>
          <p:spPr>
            <a:xfrm>
              <a:off x="6627767" y="3348479"/>
              <a:ext cx="333953" cy="253015"/>
            </a:xfrm>
            <a:custGeom>
              <a:avLst/>
              <a:gdLst/>
              <a:ahLst/>
              <a:cxnLst/>
              <a:rect l="l" t="t" r="r" b="b"/>
              <a:pathLst>
                <a:path w="10410" h="7887" extrusionOk="0">
                  <a:moveTo>
                    <a:pt x="117" y="0"/>
                  </a:moveTo>
                  <a:lnTo>
                    <a:pt x="1" y="7736"/>
                  </a:lnTo>
                  <a:lnTo>
                    <a:pt x="10293" y="7887"/>
                  </a:lnTo>
                  <a:lnTo>
                    <a:pt x="10410" y="134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2"/>
            <p:cNvSpPr/>
            <p:nvPr/>
          </p:nvSpPr>
          <p:spPr>
            <a:xfrm>
              <a:off x="6631521" y="3348479"/>
              <a:ext cx="333953" cy="253015"/>
            </a:xfrm>
            <a:custGeom>
              <a:avLst/>
              <a:gdLst/>
              <a:ahLst/>
              <a:cxnLst/>
              <a:rect l="l" t="t" r="r" b="b"/>
              <a:pathLst>
                <a:path w="10410" h="7887" extrusionOk="0">
                  <a:moveTo>
                    <a:pt x="101" y="0"/>
                  </a:moveTo>
                  <a:lnTo>
                    <a:pt x="0" y="7736"/>
                  </a:lnTo>
                  <a:lnTo>
                    <a:pt x="10293" y="7887"/>
                  </a:lnTo>
                  <a:lnTo>
                    <a:pt x="10410" y="1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2"/>
            <p:cNvSpPr/>
            <p:nvPr/>
          </p:nvSpPr>
          <p:spPr>
            <a:xfrm>
              <a:off x="6629917" y="3443885"/>
              <a:ext cx="330199" cy="157609"/>
            </a:xfrm>
            <a:custGeom>
              <a:avLst/>
              <a:gdLst/>
              <a:ahLst/>
              <a:cxnLst/>
              <a:rect l="l" t="t" r="r" b="b"/>
              <a:pathLst>
                <a:path w="10293" h="4913" extrusionOk="0">
                  <a:moveTo>
                    <a:pt x="3660" y="1"/>
                  </a:moveTo>
                  <a:lnTo>
                    <a:pt x="0" y="4762"/>
                  </a:lnTo>
                  <a:lnTo>
                    <a:pt x="10293" y="4913"/>
                  </a:lnTo>
                  <a:lnTo>
                    <a:pt x="7369" y="1454"/>
                  </a:lnTo>
                  <a:lnTo>
                    <a:pt x="5848" y="3042"/>
                  </a:lnTo>
                  <a:lnTo>
                    <a:pt x="36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2"/>
            <p:cNvSpPr/>
            <p:nvPr/>
          </p:nvSpPr>
          <p:spPr>
            <a:xfrm>
              <a:off x="6788584" y="3399935"/>
              <a:ext cx="61112" cy="52419"/>
            </a:xfrm>
            <a:custGeom>
              <a:avLst/>
              <a:gdLst/>
              <a:ahLst/>
              <a:cxnLst/>
              <a:rect l="l" t="t" r="r" b="b"/>
              <a:pathLst>
                <a:path w="1905" h="1634" extrusionOk="0">
                  <a:moveTo>
                    <a:pt x="1086" y="0"/>
                  </a:moveTo>
                  <a:cubicBezTo>
                    <a:pt x="368" y="0"/>
                    <a:pt x="0" y="869"/>
                    <a:pt x="501" y="1387"/>
                  </a:cubicBezTo>
                  <a:cubicBezTo>
                    <a:pt x="666" y="1557"/>
                    <a:pt x="872" y="1634"/>
                    <a:pt x="1074" y="1634"/>
                  </a:cubicBezTo>
                  <a:cubicBezTo>
                    <a:pt x="1488" y="1634"/>
                    <a:pt x="1888" y="1313"/>
                    <a:pt x="1888" y="819"/>
                  </a:cubicBezTo>
                  <a:cubicBezTo>
                    <a:pt x="1905" y="385"/>
                    <a:pt x="1537" y="17"/>
                    <a:pt x="10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3" name="Google Shape;613;p22"/>
          <p:cNvGrpSpPr/>
          <p:nvPr/>
        </p:nvGrpSpPr>
        <p:grpSpPr>
          <a:xfrm>
            <a:off x="1126317" y="2039006"/>
            <a:ext cx="668291" cy="539628"/>
            <a:chOff x="844738" y="1529254"/>
            <a:chExt cx="501218" cy="404721"/>
          </a:xfrm>
        </p:grpSpPr>
        <p:sp>
          <p:nvSpPr>
            <p:cNvPr id="614" name="Google Shape;614;p22"/>
            <p:cNvSpPr/>
            <p:nvPr/>
          </p:nvSpPr>
          <p:spPr>
            <a:xfrm>
              <a:off x="847432" y="1530890"/>
              <a:ext cx="498523" cy="401481"/>
            </a:xfrm>
            <a:custGeom>
              <a:avLst/>
              <a:gdLst/>
              <a:ahLst/>
              <a:cxnLst/>
              <a:rect l="l" t="t" r="r" b="b"/>
              <a:pathLst>
                <a:path w="15540" h="12515" extrusionOk="0">
                  <a:moveTo>
                    <a:pt x="167" y="0"/>
                  </a:moveTo>
                  <a:lnTo>
                    <a:pt x="0" y="12298"/>
                  </a:lnTo>
                  <a:lnTo>
                    <a:pt x="15355" y="12515"/>
                  </a:lnTo>
                  <a:lnTo>
                    <a:pt x="15539" y="234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2"/>
            <p:cNvSpPr/>
            <p:nvPr/>
          </p:nvSpPr>
          <p:spPr>
            <a:xfrm>
              <a:off x="844738" y="1529254"/>
              <a:ext cx="501218" cy="404721"/>
            </a:xfrm>
            <a:custGeom>
              <a:avLst/>
              <a:gdLst/>
              <a:ahLst/>
              <a:cxnLst/>
              <a:rect l="l" t="t" r="r" b="b"/>
              <a:pathLst>
                <a:path w="15624" h="12616" extrusionOk="0">
                  <a:moveTo>
                    <a:pt x="1" y="12348"/>
                  </a:moveTo>
                  <a:lnTo>
                    <a:pt x="1" y="12348"/>
                  </a:lnTo>
                  <a:cubicBezTo>
                    <a:pt x="1" y="12348"/>
                    <a:pt x="1" y="12348"/>
                    <a:pt x="1" y="12349"/>
                  </a:cubicBezTo>
                  <a:cubicBezTo>
                    <a:pt x="1" y="12348"/>
                    <a:pt x="1" y="12348"/>
                    <a:pt x="1" y="12348"/>
                  </a:cubicBezTo>
                  <a:close/>
                  <a:moveTo>
                    <a:pt x="185" y="1"/>
                  </a:moveTo>
                  <a:lnTo>
                    <a:pt x="185" y="51"/>
                  </a:lnTo>
                  <a:cubicBezTo>
                    <a:pt x="134" y="3710"/>
                    <a:pt x="68" y="7904"/>
                    <a:pt x="1" y="12348"/>
                  </a:cubicBezTo>
                  <a:lnTo>
                    <a:pt x="1" y="12348"/>
                  </a:lnTo>
                  <a:cubicBezTo>
                    <a:pt x="1" y="12348"/>
                    <a:pt x="1" y="12347"/>
                    <a:pt x="2" y="12347"/>
                  </a:cubicBezTo>
                  <a:cubicBezTo>
                    <a:pt x="13" y="12347"/>
                    <a:pt x="101" y="12433"/>
                    <a:pt x="101" y="12433"/>
                  </a:cubicBezTo>
                  <a:cubicBezTo>
                    <a:pt x="101" y="12433"/>
                    <a:pt x="97" y="12428"/>
                    <a:pt x="84" y="12415"/>
                  </a:cubicBezTo>
                  <a:lnTo>
                    <a:pt x="602" y="12415"/>
                  </a:lnTo>
                  <a:lnTo>
                    <a:pt x="1137" y="12432"/>
                  </a:lnTo>
                  <a:lnTo>
                    <a:pt x="2190" y="12449"/>
                  </a:lnTo>
                  <a:lnTo>
                    <a:pt x="4261" y="12465"/>
                  </a:lnTo>
                  <a:lnTo>
                    <a:pt x="8255" y="12532"/>
                  </a:lnTo>
                  <a:lnTo>
                    <a:pt x="15439" y="12616"/>
                  </a:lnTo>
                  <a:lnTo>
                    <a:pt x="15506" y="12616"/>
                  </a:lnTo>
                  <a:lnTo>
                    <a:pt x="15506" y="12566"/>
                  </a:lnTo>
                  <a:cubicBezTo>
                    <a:pt x="15540" y="8856"/>
                    <a:pt x="15573" y="5782"/>
                    <a:pt x="15607" y="3627"/>
                  </a:cubicBezTo>
                  <a:cubicBezTo>
                    <a:pt x="15607" y="2557"/>
                    <a:pt x="15623" y="1722"/>
                    <a:pt x="15623" y="1137"/>
                  </a:cubicBezTo>
                  <a:cubicBezTo>
                    <a:pt x="15623" y="870"/>
                    <a:pt x="15623" y="653"/>
                    <a:pt x="15623" y="502"/>
                  </a:cubicBezTo>
                  <a:cubicBezTo>
                    <a:pt x="15623" y="352"/>
                    <a:pt x="15623" y="285"/>
                    <a:pt x="15623" y="285"/>
                  </a:cubicBezTo>
                  <a:cubicBezTo>
                    <a:pt x="15623" y="285"/>
                    <a:pt x="15623" y="352"/>
                    <a:pt x="15607" y="502"/>
                  </a:cubicBezTo>
                  <a:cubicBezTo>
                    <a:pt x="15607" y="669"/>
                    <a:pt x="15607" y="887"/>
                    <a:pt x="15590" y="1171"/>
                  </a:cubicBezTo>
                  <a:cubicBezTo>
                    <a:pt x="15590" y="1739"/>
                    <a:pt x="15573" y="2591"/>
                    <a:pt x="15540" y="3660"/>
                  </a:cubicBezTo>
                  <a:cubicBezTo>
                    <a:pt x="15506" y="5786"/>
                    <a:pt x="15457" y="8836"/>
                    <a:pt x="15391" y="12498"/>
                  </a:cubicBezTo>
                  <a:lnTo>
                    <a:pt x="15391" y="12498"/>
                  </a:lnTo>
                  <a:cubicBezTo>
                    <a:pt x="13203" y="12465"/>
                    <a:pt x="10802" y="12432"/>
                    <a:pt x="8255" y="12399"/>
                  </a:cubicBezTo>
                  <a:lnTo>
                    <a:pt x="4261" y="12332"/>
                  </a:lnTo>
                  <a:lnTo>
                    <a:pt x="2190" y="12298"/>
                  </a:lnTo>
                  <a:lnTo>
                    <a:pt x="1137" y="12282"/>
                  </a:lnTo>
                  <a:lnTo>
                    <a:pt x="152" y="12282"/>
                  </a:lnTo>
                  <a:cubicBezTo>
                    <a:pt x="218" y="7883"/>
                    <a:pt x="268" y="3731"/>
                    <a:pt x="317" y="119"/>
                  </a:cubicBezTo>
                  <a:lnTo>
                    <a:pt x="317" y="119"/>
                  </a:lnTo>
                  <a:lnTo>
                    <a:pt x="11346" y="252"/>
                  </a:lnTo>
                  <a:lnTo>
                    <a:pt x="14487" y="268"/>
                  </a:lnTo>
                  <a:cubicBezTo>
                    <a:pt x="14855" y="285"/>
                    <a:pt x="15139" y="285"/>
                    <a:pt x="15322" y="285"/>
                  </a:cubicBezTo>
                  <a:lnTo>
                    <a:pt x="15623" y="285"/>
                  </a:lnTo>
                  <a:cubicBezTo>
                    <a:pt x="15607" y="268"/>
                    <a:pt x="15573" y="268"/>
                    <a:pt x="15556" y="268"/>
                  </a:cubicBezTo>
                  <a:lnTo>
                    <a:pt x="15339" y="268"/>
                  </a:lnTo>
                  <a:lnTo>
                    <a:pt x="14520" y="252"/>
                  </a:lnTo>
                  <a:cubicBezTo>
                    <a:pt x="13785" y="235"/>
                    <a:pt x="12733" y="218"/>
                    <a:pt x="11379" y="185"/>
                  </a:cubicBezTo>
                  <a:lnTo>
                    <a:pt x="25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2"/>
            <p:cNvSpPr/>
            <p:nvPr/>
          </p:nvSpPr>
          <p:spPr>
            <a:xfrm>
              <a:off x="864563" y="1556073"/>
              <a:ext cx="463171" cy="351116"/>
            </a:xfrm>
            <a:custGeom>
              <a:avLst/>
              <a:gdLst/>
              <a:ahLst/>
              <a:cxnLst/>
              <a:rect l="l" t="t" r="r" b="b"/>
              <a:pathLst>
                <a:path w="14438" h="10945" extrusionOk="0">
                  <a:moveTo>
                    <a:pt x="151" y="0"/>
                  </a:moveTo>
                  <a:lnTo>
                    <a:pt x="1" y="10744"/>
                  </a:lnTo>
                  <a:lnTo>
                    <a:pt x="14287" y="10944"/>
                  </a:lnTo>
                  <a:lnTo>
                    <a:pt x="14437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22"/>
            <p:cNvSpPr/>
            <p:nvPr/>
          </p:nvSpPr>
          <p:spPr>
            <a:xfrm>
              <a:off x="868316" y="1689013"/>
              <a:ext cx="458327" cy="218176"/>
            </a:xfrm>
            <a:custGeom>
              <a:avLst/>
              <a:gdLst/>
              <a:ahLst/>
              <a:cxnLst/>
              <a:rect l="l" t="t" r="r" b="b"/>
              <a:pathLst>
                <a:path w="14287" h="6801" extrusionOk="0">
                  <a:moveTo>
                    <a:pt x="5080" y="0"/>
                  </a:moveTo>
                  <a:lnTo>
                    <a:pt x="1" y="6600"/>
                  </a:lnTo>
                  <a:lnTo>
                    <a:pt x="14287" y="6800"/>
                  </a:lnTo>
                  <a:lnTo>
                    <a:pt x="10243" y="2005"/>
                  </a:lnTo>
                  <a:lnTo>
                    <a:pt x="8121" y="4211"/>
                  </a:lnTo>
                  <a:lnTo>
                    <a:pt x="5080" y="0"/>
                  </a:lnTo>
                  <a:close/>
                </a:path>
              </a:pathLst>
            </a:custGeom>
            <a:solidFill>
              <a:srgbClr val="263238">
                <a:alpha val="3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22"/>
            <p:cNvSpPr/>
            <p:nvPr/>
          </p:nvSpPr>
          <p:spPr>
            <a:xfrm>
              <a:off x="1088770" y="1627900"/>
              <a:ext cx="84595" cy="72116"/>
            </a:xfrm>
            <a:custGeom>
              <a:avLst/>
              <a:gdLst/>
              <a:ahLst/>
              <a:cxnLst/>
              <a:rect l="l" t="t" r="r" b="b"/>
              <a:pathLst>
                <a:path w="2637" h="2248" extrusionOk="0">
                  <a:moveTo>
                    <a:pt x="1496" y="0"/>
                  </a:moveTo>
                  <a:cubicBezTo>
                    <a:pt x="507" y="0"/>
                    <a:pt x="1" y="1192"/>
                    <a:pt x="698" y="1905"/>
                  </a:cubicBezTo>
                  <a:cubicBezTo>
                    <a:pt x="924" y="2142"/>
                    <a:pt x="1207" y="2248"/>
                    <a:pt x="1487" y="2248"/>
                  </a:cubicBezTo>
                  <a:cubicBezTo>
                    <a:pt x="2056" y="2248"/>
                    <a:pt x="2608" y="1809"/>
                    <a:pt x="2619" y="1137"/>
                  </a:cubicBezTo>
                  <a:cubicBezTo>
                    <a:pt x="2636" y="518"/>
                    <a:pt x="2135" y="17"/>
                    <a:pt x="1517" y="0"/>
                  </a:cubicBezTo>
                  <a:cubicBezTo>
                    <a:pt x="1510" y="0"/>
                    <a:pt x="1503" y="0"/>
                    <a:pt x="1496" y="0"/>
                  </a:cubicBezTo>
                  <a:close/>
                </a:path>
              </a:pathLst>
            </a:custGeom>
            <a:solidFill>
              <a:srgbClr val="263238">
                <a:alpha val="3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9" name="Google Shape;619;p22"/>
          <p:cNvGrpSpPr/>
          <p:nvPr/>
        </p:nvGrpSpPr>
        <p:grpSpPr>
          <a:xfrm>
            <a:off x="8854133" y="2537871"/>
            <a:ext cx="447495" cy="363103"/>
            <a:chOff x="6640599" y="1903403"/>
            <a:chExt cx="335621" cy="272327"/>
          </a:xfrm>
        </p:grpSpPr>
        <p:sp>
          <p:nvSpPr>
            <p:cNvPr id="620" name="Google Shape;620;p22"/>
            <p:cNvSpPr/>
            <p:nvPr/>
          </p:nvSpPr>
          <p:spPr>
            <a:xfrm>
              <a:off x="6642781" y="1905553"/>
              <a:ext cx="332894" cy="268028"/>
            </a:xfrm>
            <a:custGeom>
              <a:avLst/>
              <a:gdLst/>
              <a:ahLst/>
              <a:cxnLst/>
              <a:rect l="l" t="t" r="r" b="b"/>
              <a:pathLst>
                <a:path w="10377" h="8355" extrusionOk="0">
                  <a:moveTo>
                    <a:pt x="117" y="0"/>
                  </a:moveTo>
                  <a:lnTo>
                    <a:pt x="0" y="8204"/>
                  </a:lnTo>
                  <a:lnTo>
                    <a:pt x="10259" y="8355"/>
                  </a:lnTo>
                  <a:lnTo>
                    <a:pt x="10376" y="151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22"/>
            <p:cNvSpPr/>
            <p:nvPr/>
          </p:nvSpPr>
          <p:spPr>
            <a:xfrm>
              <a:off x="6640599" y="1903403"/>
              <a:ext cx="335621" cy="272327"/>
            </a:xfrm>
            <a:custGeom>
              <a:avLst/>
              <a:gdLst/>
              <a:ahLst/>
              <a:cxnLst/>
              <a:rect l="l" t="t" r="r" b="b"/>
              <a:pathLst>
                <a:path w="10462" h="8489" extrusionOk="0">
                  <a:moveTo>
                    <a:pt x="10444" y="218"/>
                  </a:moveTo>
                  <a:cubicBezTo>
                    <a:pt x="10444" y="218"/>
                    <a:pt x="10444" y="262"/>
                    <a:pt x="10444" y="351"/>
                  </a:cubicBezTo>
                  <a:cubicBezTo>
                    <a:pt x="10461" y="318"/>
                    <a:pt x="10444" y="268"/>
                    <a:pt x="10444" y="218"/>
                  </a:cubicBezTo>
                  <a:close/>
                  <a:moveTo>
                    <a:pt x="68" y="8355"/>
                  </a:moveTo>
                  <a:cubicBezTo>
                    <a:pt x="78" y="8362"/>
                    <a:pt x="83" y="8365"/>
                    <a:pt x="85" y="8365"/>
                  </a:cubicBezTo>
                  <a:cubicBezTo>
                    <a:pt x="87" y="8365"/>
                    <a:pt x="85" y="8361"/>
                    <a:pt x="80" y="8355"/>
                  </a:cubicBezTo>
                  <a:close/>
                  <a:moveTo>
                    <a:pt x="118" y="0"/>
                  </a:moveTo>
                  <a:lnTo>
                    <a:pt x="118" y="67"/>
                  </a:lnTo>
                  <a:cubicBezTo>
                    <a:pt x="85" y="2507"/>
                    <a:pt x="35" y="5314"/>
                    <a:pt x="2" y="8271"/>
                  </a:cubicBezTo>
                  <a:cubicBezTo>
                    <a:pt x="1" y="8270"/>
                    <a:pt x="0" y="8270"/>
                    <a:pt x="0" y="8270"/>
                  </a:cubicBezTo>
                  <a:lnTo>
                    <a:pt x="0" y="8270"/>
                  </a:lnTo>
                  <a:cubicBezTo>
                    <a:pt x="0" y="8270"/>
                    <a:pt x="60" y="8330"/>
                    <a:pt x="80" y="8355"/>
                  </a:cubicBezTo>
                  <a:lnTo>
                    <a:pt x="770" y="8355"/>
                  </a:lnTo>
                  <a:lnTo>
                    <a:pt x="1472" y="8371"/>
                  </a:lnTo>
                  <a:lnTo>
                    <a:pt x="2859" y="8388"/>
                  </a:lnTo>
                  <a:lnTo>
                    <a:pt x="5515" y="8422"/>
                  </a:lnTo>
                  <a:lnTo>
                    <a:pt x="10327" y="8488"/>
                  </a:lnTo>
                  <a:lnTo>
                    <a:pt x="10394" y="8488"/>
                  </a:lnTo>
                  <a:lnTo>
                    <a:pt x="10394" y="8422"/>
                  </a:lnTo>
                  <a:cubicBezTo>
                    <a:pt x="10411" y="5949"/>
                    <a:pt x="10428" y="3894"/>
                    <a:pt x="10444" y="2440"/>
                  </a:cubicBezTo>
                  <a:cubicBezTo>
                    <a:pt x="10444" y="1738"/>
                    <a:pt x="10444" y="1187"/>
                    <a:pt x="10444" y="786"/>
                  </a:cubicBezTo>
                  <a:lnTo>
                    <a:pt x="10444" y="368"/>
                  </a:lnTo>
                  <a:cubicBezTo>
                    <a:pt x="10428" y="485"/>
                    <a:pt x="10428" y="619"/>
                    <a:pt x="10428" y="819"/>
                  </a:cubicBezTo>
                  <a:cubicBezTo>
                    <a:pt x="10411" y="1203"/>
                    <a:pt x="10411" y="1772"/>
                    <a:pt x="10394" y="2473"/>
                  </a:cubicBezTo>
                  <a:cubicBezTo>
                    <a:pt x="10361" y="3897"/>
                    <a:pt x="10328" y="5928"/>
                    <a:pt x="10279" y="8354"/>
                  </a:cubicBezTo>
                  <a:lnTo>
                    <a:pt x="10279" y="8354"/>
                  </a:lnTo>
                  <a:lnTo>
                    <a:pt x="5532" y="8288"/>
                  </a:lnTo>
                  <a:cubicBezTo>
                    <a:pt x="4663" y="8271"/>
                    <a:pt x="3778" y="8254"/>
                    <a:pt x="2859" y="8238"/>
                  </a:cubicBezTo>
                  <a:lnTo>
                    <a:pt x="1472" y="8221"/>
                  </a:lnTo>
                  <a:lnTo>
                    <a:pt x="770" y="8221"/>
                  </a:lnTo>
                  <a:lnTo>
                    <a:pt x="419" y="8204"/>
                  </a:lnTo>
                  <a:lnTo>
                    <a:pt x="136" y="8204"/>
                  </a:lnTo>
                  <a:cubicBezTo>
                    <a:pt x="185" y="5299"/>
                    <a:pt x="218" y="2540"/>
                    <a:pt x="251" y="135"/>
                  </a:cubicBezTo>
                  <a:lnTo>
                    <a:pt x="251" y="135"/>
                  </a:lnTo>
                  <a:lnTo>
                    <a:pt x="7587" y="201"/>
                  </a:lnTo>
                  <a:lnTo>
                    <a:pt x="9692" y="218"/>
                  </a:lnTo>
                  <a:lnTo>
                    <a:pt x="10411" y="218"/>
                  </a:lnTo>
                  <a:lnTo>
                    <a:pt x="10261" y="201"/>
                  </a:lnTo>
                  <a:lnTo>
                    <a:pt x="9709" y="201"/>
                  </a:lnTo>
                  <a:lnTo>
                    <a:pt x="7621" y="151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6654554" y="1922170"/>
              <a:ext cx="309315" cy="234794"/>
            </a:xfrm>
            <a:custGeom>
              <a:avLst/>
              <a:gdLst/>
              <a:ahLst/>
              <a:cxnLst/>
              <a:rect l="l" t="t" r="r" b="b"/>
              <a:pathLst>
                <a:path w="9642" h="7319" extrusionOk="0">
                  <a:moveTo>
                    <a:pt x="101" y="0"/>
                  </a:moveTo>
                  <a:lnTo>
                    <a:pt x="1" y="7185"/>
                  </a:lnTo>
                  <a:lnTo>
                    <a:pt x="9542" y="7319"/>
                  </a:lnTo>
                  <a:lnTo>
                    <a:pt x="9642" y="15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22"/>
            <p:cNvSpPr/>
            <p:nvPr/>
          </p:nvSpPr>
          <p:spPr>
            <a:xfrm>
              <a:off x="6654554" y="2011128"/>
              <a:ext cx="306107" cy="145836"/>
            </a:xfrm>
            <a:custGeom>
              <a:avLst/>
              <a:gdLst/>
              <a:ahLst/>
              <a:cxnLst/>
              <a:rect l="l" t="t" r="r" b="b"/>
              <a:pathLst>
                <a:path w="9542" h="4546" extrusionOk="0">
                  <a:moveTo>
                    <a:pt x="3393" y="1"/>
                  </a:moveTo>
                  <a:lnTo>
                    <a:pt x="1" y="4412"/>
                  </a:lnTo>
                  <a:lnTo>
                    <a:pt x="9542" y="4546"/>
                  </a:lnTo>
                  <a:lnTo>
                    <a:pt x="6835" y="1338"/>
                  </a:lnTo>
                  <a:lnTo>
                    <a:pt x="5415" y="2808"/>
                  </a:lnTo>
                  <a:lnTo>
                    <a:pt x="3393" y="1"/>
                  </a:lnTo>
                  <a:close/>
                </a:path>
              </a:pathLst>
            </a:custGeom>
            <a:solidFill>
              <a:srgbClr val="263238">
                <a:alpha val="3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22"/>
            <p:cNvSpPr/>
            <p:nvPr/>
          </p:nvSpPr>
          <p:spPr>
            <a:xfrm>
              <a:off x="6801577" y="1970386"/>
              <a:ext cx="56717" cy="48280"/>
            </a:xfrm>
            <a:custGeom>
              <a:avLst/>
              <a:gdLst/>
              <a:ahLst/>
              <a:cxnLst/>
              <a:rect l="l" t="t" r="r" b="b"/>
              <a:pathLst>
                <a:path w="1768" h="1505" extrusionOk="0">
                  <a:moveTo>
                    <a:pt x="995" y="1"/>
                  </a:moveTo>
                  <a:cubicBezTo>
                    <a:pt x="340" y="1"/>
                    <a:pt x="1" y="791"/>
                    <a:pt x="464" y="1271"/>
                  </a:cubicBezTo>
                  <a:cubicBezTo>
                    <a:pt x="619" y="1432"/>
                    <a:pt x="813" y="1504"/>
                    <a:pt x="1003" y="1504"/>
                  </a:cubicBezTo>
                  <a:cubicBezTo>
                    <a:pt x="1385" y="1504"/>
                    <a:pt x="1750" y="1211"/>
                    <a:pt x="1750" y="753"/>
                  </a:cubicBezTo>
                  <a:cubicBezTo>
                    <a:pt x="1767" y="352"/>
                    <a:pt x="1433" y="1"/>
                    <a:pt x="1015" y="1"/>
                  </a:cubicBezTo>
                  <a:cubicBezTo>
                    <a:pt x="1008" y="1"/>
                    <a:pt x="1002" y="1"/>
                    <a:pt x="995" y="1"/>
                  </a:cubicBezTo>
                  <a:close/>
                </a:path>
              </a:pathLst>
            </a:custGeom>
            <a:solidFill>
              <a:srgbClr val="263238">
                <a:alpha val="3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5" name="Google Shape;625;p22"/>
          <p:cNvGrpSpPr/>
          <p:nvPr/>
        </p:nvGrpSpPr>
        <p:grpSpPr>
          <a:xfrm>
            <a:off x="1965359" y="2342055"/>
            <a:ext cx="1727444" cy="1392229"/>
            <a:chOff x="1474019" y="1756541"/>
            <a:chExt cx="1295583" cy="1044172"/>
          </a:xfrm>
        </p:grpSpPr>
        <p:sp>
          <p:nvSpPr>
            <p:cNvPr id="626" name="Google Shape;626;p22"/>
            <p:cNvSpPr/>
            <p:nvPr/>
          </p:nvSpPr>
          <p:spPr>
            <a:xfrm>
              <a:off x="1476714" y="1758145"/>
              <a:ext cx="1292888" cy="1040419"/>
            </a:xfrm>
            <a:custGeom>
              <a:avLst/>
              <a:gdLst/>
              <a:ahLst/>
              <a:cxnLst/>
              <a:rect l="l" t="t" r="r" b="b"/>
              <a:pathLst>
                <a:path w="40302" h="32432" extrusionOk="0">
                  <a:moveTo>
                    <a:pt x="451" y="0"/>
                  </a:moveTo>
                  <a:lnTo>
                    <a:pt x="0" y="31864"/>
                  </a:lnTo>
                  <a:lnTo>
                    <a:pt x="39850" y="32432"/>
                  </a:lnTo>
                  <a:lnTo>
                    <a:pt x="40301" y="56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22"/>
            <p:cNvSpPr/>
            <p:nvPr/>
          </p:nvSpPr>
          <p:spPr>
            <a:xfrm>
              <a:off x="1474019" y="1756541"/>
              <a:ext cx="1295583" cy="1044172"/>
            </a:xfrm>
            <a:custGeom>
              <a:avLst/>
              <a:gdLst/>
              <a:ahLst/>
              <a:cxnLst/>
              <a:rect l="l" t="t" r="r" b="b"/>
              <a:pathLst>
                <a:path w="40386" h="32549" extrusionOk="0">
                  <a:moveTo>
                    <a:pt x="601" y="118"/>
                  </a:moveTo>
                  <a:lnTo>
                    <a:pt x="29324" y="502"/>
                  </a:lnTo>
                  <a:lnTo>
                    <a:pt x="37478" y="602"/>
                  </a:lnTo>
                  <a:lnTo>
                    <a:pt x="39633" y="619"/>
                  </a:lnTo>
                  <a:lnTo>
                    <a:pt x="40185" y="619"/>
                  </a:lnTo>
                  <a:cubicBezTo>
                    <a:pt x="40229" y="624"/>
                    <a:pt x="40266" y="626"/>
                    <a:pt x="40296" y="626"/>
                  </a:cubicBezTo>
                  <a:cubicBezTo>
                    <a:pt x="40355" y="626"/>
                    <a:pt x="40385" y="619"/>
                    <a:pt x="40385" y="619"/>
                  </a:cubicBezTo>
                  <a:lnTo>
                    <a:pt x="40385" y="619"/>
                  </a:lnTo>
                  <a:cubicBezTo>
                    <a:pt x="40385" y="619"/>
                    <a:pt x="40368" y="819"/>
                    <a:pt x="40368" y="1203"/>
                  </a:cubicBezTo>
                  <a:cubicBezTo>
                    <a:pt x="40368" y="1604"/>
                    <a:pt x="40352" y="2172"/>
                    <a:pt x="40335" y="2908"/>
                  </a:cubicBezTo>
                  <a:cubicBezTo>
                    <a:pt x="40318" y="4395"/>
                    <a:pt x="40268" y="6583"/>
                    <a:pt x="40235" y="9374"/>
                  </a:cubicBezTo>
                  <a:cubicBezTo>
                    <a:pt x="40135" y="14911"/>
                    <a:pt x="40018" y="22846"/>
                    <a:pt x="39868" y="32431"/>
                  </a:cubicBezTo>
                  <a:lnTo>
                    <a:pt x="39868" y="32431"/>
                  </a:lnTo>
                  <a:lnTo>
                    <a:pt x="152" y="31848"/>
                  </a:lnTo>
                  <a:lnTo>
                    <a:pt x="152" y="31848"/>
                  </a:lnTo>
                  <a:cubicBezTo>
                    <a:pt x="318" y="20387"/>
                    <a:pt x="468" y="9574"/>
                    <a:pt x="601" y="118"/>
                  </a:cubicBezTo>
                  <a:close/>
                  <a:moveTo>
                    <a:pt x="468" y="0"/>
                  </a:moveTo>
                  <a:lnTo>
                    <a:pt x="468" y="50"/>
                  </a:lnTo>
                  <a:cubicBezTo>
                    <a:pt x="335" y="9541"/>
                    <a:pt x="184" y="20401"/>
                    <a:pt x="17" y="31914"/>
                  </a:cubicBezTo>
                  <a:lnTo>
                    <a:pt x="1" y="31980"/>
                  </a:lnTo>
                  <a:lnTo>
                    <a:pt x="84" y="31980"/>
                  </a:lnTo>
                  <a:cubicBezTo>
                    <a:pt x="14838" y="32198"/>
                    <a:pt x="28539" y="32381"/>
                    <a:pt x="39934" y="32548"/>
                  </a:cubicBezTo>
                  <a:lnTo>
                    <a:pt x="39984" y="32548"/>
                  </a:lnTo>
                  <a:lnTo>
                    <a:pt x="39984" y="32482"/>
                  </a:lnTo>
                  <a:cubicBezTo>
                    <a:pt x="40118" y="22874"/>
                    <a:pt x="40218" y="14904"/>
                    <a:pt x="40285" y="9324"/>
                  </a:cubicBezTo>
                  <a:cubicBezTo>
                    <a:pt x="40318" y="6550"/>
                    <a:pt x="40352" y="4378"/>
                    <a:pt x="40368" y="2891"/>
                  </a:cubicBezTo>
                  <a:cubicBezTo>
                    <a:pt x="40368" y="2156"/>
                    <a:pt x="40385" y="1588"/>
                    <a:pt x="40385" y="1203"/>
                  </a:cubicBezTo>
                  <a:cubicBezTo>
                    <a:pt x="40385" y="819"/>
                    <a:pt x="40385" y="619"/>
                    <a:pt x="40385" y="619"/>
                  </a:cubicBezTo>
                  <a:lnTo>
                    <a:pt x="40201" y="619"/>
                  </a:lnTo>
                  <a:lnTo>
                    <a:pt x="39650" y="602"/>
                  </a:lnTo>
                  <a:lnTo>
                    <a:pt x="37495" y="568"/>
                  </a:lnTo>
                  <a:lnTo>
                    <a:pt x="29358" y="435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22"/>
            <p:cNvSpPr/>
            <p:nvPr/>
          </p:nvSpPr>
          <p:spPr>
            <a:xfrm>
              <a:off x="1521722" y="1823524"/>
              <a:ext cx="1201236" cy="910174"/>
            </a:xfrm>
            <a:custGeom>
              <a:avLst/>
              <a:gdLst/>
              <a:ahLst/>
              <a:cxnLst/>
              <a:rect l="l" t="t" r="r" b="b"/>
              <a:pathLst>
                <a:path w="37445" h="28372" extrusionOk="0">
                  <a:moveTo>
                    <a:pt x="385" y="1"/>
                  </a:moveTo>
                  <a:lnTo>
                    <a:pt x="1" y="27837"/>
                  </a:lnTo>
                  <a:lnTo>
                    <a:pt x="37044" y="28372"/>
                  </a:lnTo>
                  <a:lnTo>
                    <a:pt x="37445" y="519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22"/>
            <p:cNvSpPr/>
            <p:nvPr/>
          </p:nvSpPr>
          <p:spPr>
            <a:xfrm>
              <a:off x="1521722" y="2167133"/>
              <a:ext cx="1188372" cy="566565"/>
            </a:xfrm>
            <a:custGeom>
              <a:avLst/>
              <a:gdLst/>
              <a:ahLst/>
              <a:cxnLst/>
              <a:rect l="l" t="t" r="r" b="b"/>
              <a:pathLst>
                <a:path w="37044" h="17661" extrusionOk="0">
                  <a:moveTo>
                    <a:pt x="13184" y="0"/>
                  </a:moveTo>
                  <a:lnTo>
                    <a:pt x="1" y="17126"/>
                  </a:lnTo>
                  <a:lnTo>
                    <a:pt x="37044" y="17661"/>
                  </a:lnTo>
                  <a:lnTo>
                    <a:pt x="26567" y="5230"/>
                  </a:lnTo>
                  <a:lnTo>
                    <a:pt x="21037" y="10944"/>
                  </a:lnTo>
                  <a:lnTo>
                    <a:pt x="13184" y="0"/>
                  </a:lnTo>
                  <a:close/>
                </a:path>
              </a:pathLst>
            </a:custGeom>
            <a:solidFill>
              <a:srgbClr val="263238">
                <a:alpha val="3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22"/>
            <p:cNvSpPr/>
            <p:nvPr/>
          </p:nvSpPr>
          <p:spPr>
            <a:xfrm>
              <a:off x="2093420" y="2009524"/>
              <a:ext cx="218946" cy="187411"/>
            </a:xfrm>
            <a:custGeom>
              <a:avLst/>
              <a:gdLst/>
              <a:ahLst/>
              <a:cxnLst/>
              <a:rect l="l" t="t" r="r" b="b"/>
              <a:pathLst>
                <a:path w="6825" h="5842" extrusionOk="0">
                  <a:moveTo>
                    <a:pt x="3893" y="0"/>
                  </a:moveTo>
                  <a:cubicBezTo>
                    <a:pt x="1314" y="0"/>
                    <a:pt x="1" y="3102"/>
                    <a:pt x="1796" y="4946"/>
                  </a:cubicBezTo>
                  <a:cubicBezTo>
                    <a:pt x="2397" y="5565"/>
                    <a:pt x="3145" y="5842"/>
                    <a:pt x="3878" y="5842"/>
                  </a:cubicBezTo>
                  <a:cubicBezTo>
                    <a:pt x="5362" y="5842"/>
                    <a:pt x="6786" y="4703"/>
                    <a:pt x="6808" y="2958"/>
                  </a:cubicBezTo>
                  <a:cubicBezTo>
                    <a:pt x="6825" y="1354"/>
                    <a:pt x="5538" y="17"/>
                    <a:pt x="3934" y="1"/>
                  </a:cubicBezTo>
                  <a:cubicBezTo>
                    <a:pt x="3920" y="1"/>
                    <a:pt x="3907" y="0"/>
                    <a:pt x="3893" y="0"/>
                  </a:cubicBezTo>
                  <a:close/>
                </a:path>
              </a:pathLst>
            </a:custGeom>
            <a:solidFill>
              <a:srgbClr val="263238">
                <a:alpha val="32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31" name="Google Shape;631;p22"/>
          <p:cNvSpPr txBox="1">
            <a:spLocks noGrp="1"/>
          </p:cNvSpPr>
          <p:nvPr>
            <p:ph type="title"/>
          </p:nvPr>
        </p:nvSpPr>
        <p:spPr>
          <a:xfrm>
            <a:off x="3823000" y="3916800"/>
            <a:ext cx="4546000" cy="82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sp>
        <p:nvSpPr>
          <p:cNvPr id="632" name="Google Shape;632;p22"/>
          <p:cNvSpPr txBox="1">
            <a:spLocks noGrp="1"/>
          </p:cNvSpPr>
          <p:nvPr>
            <p:ph type="subTitle" idx="1"/>
          </p:nvPr>
        </p:nvSpPr>
        <p:spPr>
          <a:xfrm>
            <a:off x="3818100" y="4659700"/>
            <a:ext cx="4546000" cy="14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7470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4 ">
  <p:cSld name="Three columns 4 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" name="Google Shape;757;p28"/>
          <p:cNvGrpSpPr/>
          <p:nvPr/>
        </p:nvGrpSpPr>
        <p:grpSpPr>
          <a:xfrm>
            <a:off x="9334045" y="454210"/>
            <a:ext cx="1608739" cy="2814673"/>
            <a:chOff x="4052859" y="1076757"/>
            <a:chExt cx="1206554" cy="2111005"/>
          </a:xfrm>
        </p:grpSpPr>
        <p:sp>
          <p:nvSpPr>
            <p:cNvPr id="758" name="Google Shape;758;p28"/>
            <p:cNvSpPr/>
            <p:nvPr/>
          </p:nvSpPr>
          <p:spPr>
            <a:xfrm>
              <a:off x="4052859" y="1583884"/>
              <a:ext cx="256015" cy="548408"/>
            </a:xfrm>
            <a:custGeom>
              <a:avLst/>
              <a:gdLst/>
              <a:ahLst/>
              <a:cxnLst/>
              <a:rect l="l" t="t" r="r" b="b"/>
              <a:pathLst>
                <a:path w="7988" h="17111" extrusionOk="0">
                  <a:moveTo>
                    <a:pt x="1" y="1"/>
                  </a:moveTo>
                  <a:lnTo>
                    <a:pt x="1" y="17110"/>
                  </a:lnTo>
                  <a:lnTo>
                    <a:pt x="7987" y="17110"/>
                  </a:lnTo>
                  <a:lnTo>
                    <a:pt x="7987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4319547" y="2170816"/>
              <a:ext cx="314923" cy="529626"/>
            </a:xfrm>
            <a:custGeom>
              <a:avLst/>
              <a:gdLst/>
              <a:ahLst/>
              <a:cxnLst/>
              <a:rect l="l" t="t" r="r" b="b"/>
              <a:pathLst>
                <a:path w="9826" h="16525" extrusionOk="0">
                  <a:moveTo>
                    <a:pt x="1" y="0"/>
                  </a:moveTo>
                  <a:lnTo>
                    <a:pt x="1" y="16525"/>
                  </a:lnTo>
                  <a:lnTo>
                    <a:pt x="9825" y="16525"/>
                  </a:lnTo>
                  <a:lnTo>
                    <a:pt x="9825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4672994" y="1076757"/>
              <a:ext cx="586419" cy="497512"/>
            </a:xfrm>
            <a:custGeom>
              <a:avLst/>
              <a:gdLst/>
              <a:ahLst/>
              <a:cxnLst/>
              <a:rect l="l" t="t" r="r" b="b"/>
              <a:pathLst>
                <a:path w="18297" h="15523" extrusionOk="0">
                  <a:moveTo>
                    <a:pt x="0" y="1"/>
                  </a:moveTo>
                  <a:lnTo>
                    <a:pt x="0" y="15523"/>
                  </a:lnTo>
                  <a:lnTo>
                    <a:pt x="9324" y="15523"/>
                  </a:lnTo>
                  <a:lnTo>
                    <a:pt x="9324" y="335"/>
                  </a:lnTo>
                  <a:lnTo>
                    <a:pt x="9658" y="335"/>
                  </a:lnTo>
                  <a:lnTo>
                    <a:pt x="9658" y="15523"/>
                  </a:lnTo>
                  <a:lnTo>
                    <a:pt x="18296" y="15523"/>
                  </a:lnTo>
                  <a:lnTo>
                    <a:pt x="18296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4052859" y="2170816"/>
              <a:ext cx="256015" cy="529626"/>
            </a:xfrm>
            <a:custGeom>
              <a:avLst/>
              <a:gdLst/>
              <a:ahLst/>
              <a:cxnLst/>
              <a:rect l="l" t="t" r="r" b="b"/>
              <a:pathLst>
                <a:path w="7988" h="16525" extrusionOk="0">
                  <a:moveTo>
                    <a:pt x="1" y="0"/>
                  </a:moveTo>
                  <a:lnTo>
                    <a:pt x="1" y="16525"/>
                  </a:lnTo>
                  <a:lnTo>
                    <a:pt x="7987" y="16525"/>
                  </a:lnTo>
                  <a:lnTo>
                    <a:pt x="798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4982501" y="2170816"/>
              <a:ext cx="276912" cy="529626"/>
            </a:xfrm>
            <a:custGeom>
              <a:avLst/>
              <a:gdLst/>
              <a:ahLst/>
              <a:cxnLst/>
              <a:rect l="l" t="t" r="r" b="b"/>
              <a:pathLst>
                <a:path w="8640" h="16525" extrusionOk="0">
                  <a:moveTo>
                    <a:pt x="1" y="0"/>
                  </a:moveTo>
                  <a:lnTo>
                    <a:pt x="1" y="16525"/>
                  </a:lnTo>
                  <a:lnTo>
                    <a:pt x="8639" y="16525"/>
                  </a:lnTo>
                  <a:lnTo>
                    <a:pt x="8639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4319547" y="1583884"/>
              <a:ext cx="314923" cy="548408"/>
            </a:xfrm>
            <a:custGeom>
              <a:avLst/>
              <a:gdLst/>
              <a:ahLst/>
              <a:cxnLst/>
              <a:rect l="l" t="t" r="r" b="b"/>
              <a:pathLst>
                <a:path w="9826" h="17111" extrusionOk="0">
                  <a:moveTo>
                    <a:pt x="1" y="1"/>
                  </a:moveTo>
                  <a:lnTo>
                    <a:pt x="1" y="17110"/>
                  </a:lnTo>
                  <a:lnTo>
                    <a:pt x="9825" y="17110"/>
                  </a:lnTo>
                  <a:lnTo>
                    <a:pt x="982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4982501" y="1583884"/>
              <a:ext cx="276912" cy="548408"/>
            </a:xfrm>
            <a:custGeom>
              <a:avLst/>
              <a:gdLst/>
              <a:ahLst/>
              <a:cxnLst/>
              <a:rect l="l" t="t" r="r" b="b"/>
              <a:pathLst>
                <a:path w="8640" h="17111" extrusionOk="0">
                  <a:moveTo>
                    <a:pt x="1" y="1"/>
                  </a:moveTo>
                  <a:lnTo>
                    <a:pt x="1" y="17110"/>
                  </a:lnTo>
                  <a:lnTo>
                    <a:pt x="8639" y="17110"/>
                  </a:lnTo>
                  <a:lnTo>
                    <a:pt x="8639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4052859" y="2710057"/>
              <a:ext cx="256015" cy="477705"/>
            </a:xfrm>
            <a:custGeom>
              <a:avLst/>
              <a:gdLst/>
              <a:ahLst/>
              <a:cxnLst/>
              <a:rect l="l" t="t" r="r" b="b"/>
              <a:pathLst>
                <a:path w="7988" h="14905" extrusionOk="0">
                  <a:moveTo>
                    <a:pt x="1" y="1"/>
                  </a:moveTo>
                  <a:lnTo>
                    <a:pt x="1" y="14905"/>
                  </a:lnTo>
                  <a:lnTo>
                    <a:pt x="7987" y="14905"/>
                  </a:lnTo>
                  <a:lnTo>
                    <a:pt x="7987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4052859" y="1076757"/>
              <a:ext cx="581611" cy="497512"/>
            </a:xfrm>
            <a:custGeom>
              <a:avLst/>
              <a:gdLst/>
              <a:ahLst/>
              <a:cxnLst/>
              <a:rect l="l" t="t" r="r" b="b"/>
              <a:pathLst>
                <a:path w="18147" h="15523" extrusionOk="0">
                  <a:moveTo>
                    <a:pt x="1" y="1"/>
                  </a:moveTo>
                  <a:lnTo>
                    <a:pt x="1" y="15523"/>
                  </a:lnTo>
                  <a:lnTo>
                    <a:pt x="7987" y="15523"/>
                  </a:lnTo>
                  <a:lnTo>
                    <a:pt x="7987" y="335"/>
                  </a:lnTo>
                  <a:lnTo>
                    <a:pt x="8322" y="335"/>
                  </a:lnTo>
                  <a:lnTo>
                    <a:pt x="8322" y="15523"/>
                  </a:lnTo>
                  <a:lnTo>
                    <a:pt x="18146" y="15523"/>
                  </a:lnTo>
                  <a:lnTo>
                    <a:pt x="18146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4319547" y="2710057"/>
              <a:ext cx="314923" cy="477705"/>
            </a:xfrm>
            <a:custGeom>
              <a:avLst/>
              <a:gdLst/>
              <a:ahLst/>
              <a:cxnLst/>
              <a:rect l="l" t="t" r="r" b="b"/>
              <a:pathLst>
                <a:path w="9826" h="14905" extrusionOk="0">
                  <a:moveTo>
                    <a:pt x="1" y="1"/>
                  </a:moveTo>
                  <a:lnTo>
                    <a:pt x="1" y="14905"/>
                  </a:lnTo>
                  <a:lnTo>
                    <a:pt x="9825" y="14905"/>
                  </a:lnTo>
                  <a:lnTo>
                    <a:pt x="982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4982501" y="2710057"/>
              <a:ext cx="276912" cy="477705"/>
            </a:xfrm>
            <a:custGeom>
              <a:avLst/>
              <a:gdLst/>
              <a:ahLst/>
              <a:cxnLst/>
              <a:rect l="l" t="t" r="r" b="b"/>
              <a:pathLst>
                <a:path w="8640" h="14905" extrusionOk="0">
                  <a:moveTo>
                    <a:pt x="1" y="1"/>
                  </a:moveTo>
                  <a:lnTo>
                    <a:pt x="1" y="14905"/>
                  </a:lnTo>
                  <a:lnTo>
                    <a:pt x="8639" y="14905"/>
                  </a:lnTo>
                  <a:lnTo>
                    <a:pt x="8639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4672994" y="1583884"/>
              <a:ext cx="298834" cy="548408"/>
            </a:xfrm>
            <a:custGeom>
              <a:avLst/>
              <a:gdLst/>
              <a:ahLst/>
              <a:cxnLst/>
              <a:rect l="l" t="t" r="r" b="b"/>
              <a:pathLst>
                <a:path w="9324" h="17111" extrusionOk="0">
                  <a:moveTo>
                    <a:pt x="0" y="1"/>
                  </a:moveTo>
                  <a:lnTo>
                    <a:pt x="0" y="17110"/>
                  </a:lnTo>
                  <a:lnTo>
                    <a:pt x="9324" y="17110"/>
                  </a:lnTo>
                  <a:lnTo>
                    <a:pt x="932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4672994" y="2710057"/>
              <a:ext cx="298834" cy="477705"/>
            </a:xfrm>
            <a:custGeom>
              <a:avLst/>
              <a:gdLst/>
              <a:ahLst/>
              <a:cxnLst/>
              <a:rect l="l" t="t" r="r" b="b"/>
              <a:pathLst>
                <a:path w="9324" h="14905" extrusionOk="0">
                  <a:moveTo>
                    <a:pt x="0" y="1"/>
                  </a:moveTo>
                  <a:lnTo>
                    <a:pt x="0" y="14905"/>
                  </a:lnTo>
                  <a:lnTo>
                    <a:pt x="9324" y="14905"/>
                  </a:lnTo>
                  <a:lnTo>
                    <a:pt x="932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4672994" y="2170816"/>
              <a:ext cx="298834" cy="529626"/>
            </a:xfrm>
            <a:custGeom>
              <a:avLst/>
              <a:gdLst/>
              <a:ahLst/>
              <a:cxnLst/>
              <a:rect l="l" t="t" r="r" b="b"/>
              <a:pathLst>
                <a:path w="9324" h="16525" extrusionOk="0">
                  <a:moveTo>
                    <a:pt x="0" y="0"/>
                  </a:moveTo>
                  <a:lnTo>
                    <a:pt x="0" y="16525"/>
                  </a:lnTo>
                  <a:lnTo>
                    <a:pt x="9324" y="16525"/>
                  </a:lnTo>
                  <a:lnTo>
                    <a:pt x="932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2" name="Google Shape;772;p28"/>
          <p:cNvGrpSpPr/>
          <p:nvPr/>
        </p:nvGrpSpPr>
        <p:grpSpPr>
          <a:xfrm>
            <a:off x="1249212" y="454210"/>
            <a:ext cx="1608739" cy="2814673"/>
            <a:chOff x="4052859" y="1076757"/>
            <a:chExt cx="1206554" cy="2111005"/>
          </a:xfrm>
        </p:grpSpPr>
        <p:sp>
          <p:nvSpPr>
            <p:cNvPr id="773" name="Google Shape;773;p28"/>
            <p:cNvSpPr/>
            <p:nvPr/>
          </p:nvSpPr>
          <p:spPr>
            <a:xfrm>
              <a:off x="4052859" y="1583884"/>
              <a:ext cx="256015" cy="548408"/>
            </a:xfrm>
            <a:custGeom>
              <a:avLst/>
              <a:gdLst/>
              <a:ahLst/>
              <a:cxnLst/>
              <a:rect l="l" t="t" r="r" b="b"/>
              <a:pathLst>
                <a:path w="7988" h="17111" extrusionOk="0">
                  <a:moveTo>
                    <a:pt x="1" y="1"/>
                  </a:moveTo>
                  <a:lnTo>
                    <a:pt x="1" y="17110"/>
                  </a:lnTo>
                  <a:lnTo>
                    <a:pt x="7987" y="17110"/>
                  </a:lnTo>
                  <a:lnTo>
                    <a:pt x="7987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4319547" y="2170816"/>
              <a:ext cx="314923" cy="529626"/>
            </a:xfrm>
            <a:custGeom>
              <a:avLst/>
              <a:gdLst/>
              <a:ahLst/>
              <a:cxnLst/>
              <a:rect l="l" t="t" r="r" b="b"/>
              <a:pathLst>
                <a:path w="9826" h="16525" extrusionOk="0">
                  <a:moveTo>
                    <a:pt x="1" y="0"/>
                  </a:moveTo>
                  <a:lnTo>
                    <a:pt x="1" y="16525"/>
                  </a:lnTo>
                  <a:lnTo>
                    <a:pt x="9825" y="16525"/>
                  </a:lnTo>
                  <a:lnTo>
                    <a:pt x="9825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4672994" y="1076757"/>
              <a:ext cx="586419" cy="497512"/>
            </a:xfrm>
            <a:custGeom>
              <a:avLst/>
              <a:gdLst/>
              <a:ahLst/>
              <a:cxnLst/>
              <a:rect l="l" t="t" r="r" b="b"/>
              <a:pathLst>
                <a:path w="18297" h="15523" extrusionOk="0">
                  <a:moveTo>
                    <a:pt x="0" y="1"/>
                  </a:moveTo>
                  <a:lnTo>
                    <a:pt x="0" y="15523"/>
                  </a:lnTo>
                  <a:lnTo>
                    <a:pt x="9324" y="15523"/>
                  </a:lnTo>
                  <a:lnTo>
                    <a:pt x="9324" y="335"/>
                  </a:lnTo>
                  <a:lnTo>
                    <a:pt x="9658" y="335"/>
                  </a:lnTo>
                  <a:lnTo>
                    <a:pt x="9658" y="15523"/>
                  </a:lnTo>
                  <a:lnTo>
                    <a:pt x="18296" y="15523"/>
                  </a:lnTo>
                  <a:lnTo>
                    <a:pt x="18296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4052859" y="2170816"/>
              <a:ext cx="256015" cy="529626"/>
            </a:xfrm>
            <a:custGeom>
              <a:avLst/>
              <a:gdLst/>
              <a:ahLst/>
              <a:cxnLst/>
              <a:rect l="l" t="t" r="r" b="b"/>
              <a:pathLst>
                <a:path w="7988" h="16525" extrusionOk="0">
                  <a:moveTo>
                    <a:pt x="1" y="0"/>
                  </a:moveTo>
                  <a:lnTo>
                    <a:pt x="1" y="16525"/>
                  </a:lnTo>
                  <a:lnTo>
                    <a:pt x="7987" y="16525"/>
                  </a:lnTo>
                  <a:lnTo>
                    <a:pt x="798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4982501" y="2170816"/>
              <a:ext cx="276912" cy="529626"/>
            </a:xfrm>
            <a:custGeom>
              <a:avLst/>
              <a:gdLst/>
              <a:ahLst/>
              <a:cxnLst/>
              <a:rect l="l" t="t" r="r" b="b"/>
              <a:pathLst>
                <a:path w="8640" h="16525" extrusionOk="0">
                  <a:moveTo>
                    <a:pt x="1" y="0"/>
                  </a:moveTo>
                  <a:lnTo>
                    <a:pt x="1" y="16525"/>
                  </a:lnTo>
                  <a:lnTo>
                    <a:pt x="8639" y="16525"/>
                  </a:lnTo>
                  <a:lnTo>
                    <a:pt x="8639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4319547" y="1583884"/>
              <a:ext cx="314923" cy="548408"/>
            </a:xfrm>
            <a:custGeom>
              <a:avLst/>
              <a:gdLst/>
              <a:ahLst/>
              <a:cxnLst/>
              <a:rect l="l" t="t" r="r" b="b"/>
              <a:pathLst>
                <a:path w="9826" h="17111" extrusionOk="0">
                  <a:moveTo>
                    <a:pt x="1" y="1"/>
                  </a:moveTo>
                  <a:lnTo>
                    <a:pt x="1" y="17110"/>
                  </a:lnTo>
                  <a:lnTo>
                    <a:pt x="9825" y="17110"/>
                  </a:lnTo>
                  <a:lnTo>
                    <a:pt x="982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4982501" y="1583884"/>
              <a:ext cx="276912" cy="548408"/>
            </a:xfrm>
            <a:custGeom>
              <a:avLst/>
              <a:gdLst/>
              <a:ahLst/>
              <a:cxnLst/>
              <a:rect l="l" t="t" r="r" b="b"/>
              <a:pathLst>
                <a:path w="8640" h="17111" extrusionOk="0">
                  <a:moveTo>
                    <a:pt x="1" y="1"/>
                  </a:moveTo>
                  <a:lnTo>
                    <a:pt x="1" y="17110"/>
                  </a:lnTo>
                  <a:lnTo>
                    <a:pt x="8639" y="17110"/>
                  </a:lnTo>
                  <a:lnTo>
                    <a:pt x="8639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4052859" y="2710057"/>
              <a:ext cx="256015" cy="477705"/>
            </a:xfrm>
            <a:custGeom>
              <a:avLst/>
              <a:gdLst/>
              <a:ahLst/>
              <a:cxnLst/>
              <a:rect l="l" t="t" r="r" b="b"/>
              <a:pathLst>
                <a:path w="7988" h="14905" extrusionOk="0">
                  <a:moveTo>
                    <a:pt x="1" y="1"/>
                  </a:moveTo>
                  <a:lnTo>
                    <a:pt x="1" y="14905"/>
                  </a:lnTo>
                  <a:lnTo>
                    <a:pt x="7987" y="14905"/>
                  </a:lnTo>
                  <a:lnTo>
                    <a:pt x="7987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4052859" y="1076757"/>
              <a:ext cx="581611" cy="497512"/>
            </a:xfrm>
            <a:custGeom>
              <a:avLst/>
              <a:gdLst/>
              <a:ahLst/>
              <a:cxnLst/>
              <a:rect l="l" t="t" r="r" b="b"/>
              <a:pathLst>
                <a:path w="18147" h="15523" extrusionOk="0">
                  <a:moveTo>
                    <a:pt x="1" y="1"/>
                  </a:moveTo>
                  <a:lnTo>
                    <a:pt x="1" y="15523"/>
                  </a:lnTo>
                  <a:lnTo>
                    <a:pt x="7987" y="15523"/>
                  </a:lnTo>
                  <a:lnTo>
                    <a:pt x="7987" y="335"/>
                  </a:lnTo>
                  <a:lnTo>
                    <a:pt x="8322" y="335"/>
                  </a:lnTo>
                  <a:lnTo>
                    <a:pt x="8322" y="15523"/>
                  </a:lnTo>
                  <a:lnTo>
                    <a:pt x="18146" y="15523"/>
                  </a:lnTo>
                  <a:lnTo>
                    <a:pt x="18146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4319547" y="2710057"/>
              <a:ext cx="314923" cy="477705"/>
            </a:xfrm>
            <a:custGeom>
              <a:avLst/>
              <a:gdLst/>
              <a:ahLst/>
              <a:cxnLst/>
              <a:rect l="l" t="t" r="r" b="b"/>
              <a:pathLst>
                <a:path w="9826" h="14905" extrusionOk="0">
                  <a:moveTo>
                    <a:pt x="1" y="1"/>
                  </a:moveTo>
                  <a:lnTo>
                    <a:pt x="1" y="14905"/>
                  </a:lnTo>
                  <a:lnTo>
                    <a:pt x="9825" y="14905"/>
                  </a:lnTo>
                  <a:lnTo>
                    <a:pt x="982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4982501" y="2710057"/>
              <a:ext cx="276912" cy="477705"/>
            </a:xfrm>
            <a:custGeom>
              <a:avLst/>
              <a:gdLst/>
              <a:ahLst/>
              <a:cxnLst/>
              <a:rect l="l" t="t" r="r" b="b"/>
              <a:pathLst>
                <a:path w="8640" h="14905" extrusionOk="0">
                  <a:moveTo>
                    <a:pt x="1" y="1"/>
                  </a:moveTo>
                  <a:lnTo>
                    <a:pt x="1" y="14905"/>
                  </a:lnTo>
                  <a:lnTo>
                    <a:pt x="8639" y="14905"/>
                  </a:lnTo>
                  <a:lnTo>
                    <a:pt x="8639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4672994" y="1583884"/>
              <a:ext cx="298834" cy="548408"/>
            </a:xfrm>
            <a:custGeom>
              <a:avLst/>
              <a:gdLst/>
              <a:ahLst/>
              <a:cxnLst/>
              <a:rect l="l" t="t" r="r" b="b"/>
              <a:pathLst>
                <a:path w="9324" h="17111" extrusionOk="0">
                  <a:moveTo>
                    <a:pt x="0" y="1"/>
                  </a:moveTo>
                  <a:lnTo>
                    <a:pt x="0" y="17110"/>
                  </a:lnTo>
                  <a:lnTo>
                    <a:pt x="9324" y="17110"/>
                  </a:lnTo>
                  <a:lnTo>
                    <a:pt x="932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4672994" y="2710057"/>
              <a:ext cx="298834" cy="477705"/>
            </a:xfrm>
            <a:custGeom>
              <a:avLst/>
              <a:gdLst/>
              <a:ahLst/>
              <a:cxnLst/>
              <a:rect l="l" t="t" r="r" b="b"/>
              <a:pathLst>
                <a:path w="9324" h="14905" extrusionOk="0">
                  <a:moveTo>
                    <a:pt x="0" y="1"/>
                  </a:moveTo>
                  <a:lnTo>
                    <a:pt x="0" y="14905"/>
                  </a:lnTo>
                  <a:lnTo>
                    <a:pt x="9324" y="14905"/>
                  </a:lnTo>
                  <a:lnTo>
                    <a:pt x="932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4672994" y="2170816"/>
              <a:ext cx="298834" cy="529626"/>
            </a:xfrm>
            <a:custGeom>
              <a:avLst/>
              <a:gdLst/>
              <a:ahLst/>
              <a:cxnLst/>
              <a:rect l="l" t="t" r="r" b="b"/>
              <a:pathLst>
                <a:path w="9324" h="16525" extrusionOk="0">
                  <a:moveTo>
                    <a:pt x="0" y="0"/>
                  </a:moveTo>
                  <a:lnTo>
                    <a:pt x="0" y="16525"/>
                  </a:lnTo>
                  <a:lnTo>
                    <a:pt x="9324" y="16525"/>
                  </a:lnTo>
                  <a:lnTo>
                    <a:pt x="932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7" name="Google Shape;787;p28"/>
          <p:cNvSpPr/>
          <p:nvPr/>
        </p:nvSpPr>
        <p:spPr>
          <a:xfrm>
            <a:off x="-974" y="6230268"/>
            <a:ext cx="12191777" cy="634077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8" name="Google Shape;788;p28"/>
          <p:cNvSpPr txBox="1">
            <a:spLocks noGrp="1"/>
          </p:cNvSpPr>
          <p:nvPr>
            <p:ph type="title"/>
          </p:nvPr>
        </p:nvSpPr>
        <p:spPr>
          <a:xfrm>
            <a:off x="960000" y="2508347"/>
            <a:ext cx="102720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9" name="Google Shape;789;p28"/>
          <p:cNvSpPr txBox="1">
            <a:spLocks noGrp="1"/>
          </p:cNvSpPr>
          <p:nvPr>
            <p:ph type="subTitle" idx="1"/>
          </p:nvPr>
        </p:nvSpPr>
        <p:spPr>
          <a:xfrm>
            <a:off x="1872533" y="4777600"/>
            <a:ext cx="2260800" cy="4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90" name="Google Shape;790;p28"/>
          <p:cNvSpPr txBox="1">
            <a:spLocks noGrp="1"/>
          </p:cNvSpPr>
          <p:nvPr>
            <p:ph type="subTitle" idx="2"/>
          </p:nvPr>
        </p:nvSpPr>
        <p:spPr>
          <a:xfrm>
            <a:off x="1872533" y="5204800"/>
            <a:ext cx="2260800" cy="9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1" name="Google Shape;791;p28"/>
          <p:cNvSpPr txBox="1">
            <a:spLocks noGrp="1"/>
          </p:cNvSpPr>
          <p:nvPr>
            <p:ph type="subTitle" idx="3"/>
          </p:nvPr>
        </p:nvSpPr>
        <p:spPr>
          <a:xfrm>
            <a:off x="4965600" y="4777600"/>
            <a:ext cx="2260800" cy="4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92" name="Google Shape;792;p28"/>
          <p:cNvSpPr txBox="1">
            <a:spLocks noGrp="1"/>
          </p:cNvSpPr>
          <p:nvPr>
            <p:ph type="subTitle" idx="4"/>
          </p:nvPr>
        </p:nvSpPr>
        <p:spPr>
          <a:xfrm>
            <a:off x="4965600" y="5204800"/>
            <a:ext cx="2260800" cy="9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3" name="Google Shape;793;p28"/>
          <p:cNvSpPr txBox="1">
            <a:spLocks noGrp="1"/>
          </p:cNvSpPr>
          <p:nvPr>
            <p:ph type="subTitle" idx="5"/>
          </p:nvPr>
        </p:nvSpPr>
        <p:spPr>
          <a:xfrm>
            <a:off x="8058667" y="4777600"/>
            <a:ext cx="2260800" cy="4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94" name="Google Shape;794;p28"/>
          <p:cNvSpPr txBox="1">
            <a:spLocks noGrp="1"/>
          </p:cNvSpPr>
          <p:nvPr>
            <p:ph type="subTitle" idx="6"/>
          </p:nvPr>
        </p:nvSpPr>
        <p:spPr>
          <a:xfrm>
            <a:off x="8058667" y="5204800"/>
            <a:ext cx="2260800" cy="9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0147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21"/>
          <p:cNvSpPr/>
          <p:nvPr/>
        </p:nvSpPr>
        <p:spPr>
          <a:xfrm>
            <a:off x="-974" y="6230268"/>
            <a:ext cx="12191777" cy="634077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1"/>
          <p:cNvSpPr txBox="1">
            <a:spLocks noGrp="1"/>
          </p:cNvSpPr>
          <p:nvPr>
            <p:ph type="subTitle" idx="1"/>
          </p:nvPr>
        </p:nvSpPr>
        <p:spPr>
          <a:xfrm>
            <a:off x="4774813" y="2761217"/>
            <a:ext cx="2636000" cy="3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28" name="Google Shape;528;p21"/>
          <p:cNvSpPr txBox="1">
            <a:spLocks noGrp="1"/>
          </p:cNvSpPr>
          <p:nvPr>
            <p:ph type="subTitle" idx="2"/>
          </p:nvPr>
        </p:nvSpPr>
        <p:spPr>
          <a:xfrm>
            <a:off x="4774813" y="3123332"/>
            <a:ext cx="2636000" cy="6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1"/>
          <p:cNvSpPr txBox="1">
            <a:spLocks noGrp="1"/>
          </p:cNvSpPr>
          <p:nvPr>
            <p:ph type="subTitle" idx="3"/>
          </p:nvPr>
        </p:nvSpPr>
        <p:spPr>
          <a:xfrm>
            <a:off x="4774813" y="5017835"/>
            <a:ext cx="2636000" cy="3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30" name="Google Shape;530;p21"/>
          <p:cNvSpPr txBox="1">
            <a:spLocks noGrp="1"/>
          </p:cNvSpPr>
          <p:nvPr>
            <p:ph type="subTitle" idx="4"/>
          </p:nvPr>
        </p:nvSpPr>
        <p:spPr>
          <a:xfrm>
            <a:off x="4774813" y="5383301"/>
            <a:ext cx="2636000" cy="6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1"/>
          <p:cNvSpPr txBox="1">
            <a:spLocks noGrp="1"/>
          </p:cNvSpPr>
          <p:nvPr>
            <p:ph type="subTitle" idx="5"/>
          </p:nvPr>
        </p:nvSpPr>
        <p:spPr>
          <a:xfrm>
            <a:off x="7798652" y="2761217"/>
            <a:ext cx="2644000" cy="3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32" name="Google Shape;532;p21"/>
          <p:cNvSpPr txBox="1">
            <a:spLocks noGrp="1"/>
          </p:cNvSpPr>
          <p:nvPr>
            <p:ph type="subTitle" idx="6"/>
          </p:nvPr>
        </p:nvSpPr>
        <p:spPr>
          <a:xfrm>
            <a:off x="7798652" y="3130019"/>
            <a:ext cx="2644000" cy="6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21"/>
          <p:cNvSpPr txBox="1">
            <a:spLocks noGrp="1"/>
          </p:cNvSpPr>
          <p:nvPr>
            <p:ph type="subTitle" idx="7"/>
          </p:nvPr>
        </p:nvSpPr>
        <p:spPr>
          <a:xfrm>
            <a:off x="1749349" y="2761217"/>
            <a:ext cx="2640000" cy="3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34" name="Google Shape;534;p21"/>
          <p:cNvSpPr txBox="1">
            <a:spLocks noGrp="1"/>
          </p:cNvSpPr>
          <p:nvPr>
            <p:ph type="subTitle" idx="8"/>
          </p:nvPr>
        </p:nvSpPr>
        <p:spPr>
          <a:xfrm>
            <a:off x="1749349" y="3123332"/>
            <a:ext cx="2640000" cy="6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21"/>
          <p:cNvSpPr txBox="1">
            <a:spLocks noGrp="1"/>
          </p:cNvSpPr>
          <p:nvPr>
            <p:ph type="subTitle" idx="9"/>
          </p:nvPr>
        </p:nvSpPr>
        <p:spPr>
          <a:xfrm>
            <a:off x="1749349" y="5017835"/>
            <a:ext cx="2640000" cy="3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36" name="Google Shape;536;p21"/>
          <p:cNvSpPr txBox="1">
            <a:spLocks noGrp="1"/>
          </p:cNvSpPr>
          <p:nvPr>
            <p:ph type="subTitle" idx="13"/>
          </p:nvPr>
        </p:nvSpPr>
        <p:spPr>
          <a:xfrm>
            <a:off x="1749349" y="5383301"/>
            <a:ext cx="2640000" cy="6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1"/>
          <p:cNvSpPr txBox="1">
            <a:spLocks noGrp="1"/>
          </p:cNvSpPr>
          <p:nvPr>
            <p:ph type="subTitle" idx="14"/>
          </p:nvPr>
        </p:nvSpPr>
        <p:spPr>
          <a:xfrm>
            <a:off x="7798652" y="5017832"/>
            <a:ext cx="2644000" cy="3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38" name="Google Shape;538;p21"/>
          <p:cNvSpPr txBox="1">
            <a:spLocks noGrp="1"/>
          </p:cNvSpPr>
          <p:nvPr>
            <p:ph type="subTitle" idx="15"/>
          </p:nvPr>
        </p:nvSpPr>
        <p:spPr>
          <a:xfrm>
            <a:off x="7798652" y="5386633"/>
            <a:ext cx="2644000" cy="6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6309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2">
  <p:cSld name="Four columns 2"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5"/>
          <p:cNvSpPr/>
          <p:nvPr/>
        </p:nvSpPr>
        <p:spPr>
          <a:xfrm>
            <a:off x="-974" y="6230268"/>
            <a:ext cx="12191777" cy="634077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85" name="Google Shape;685;p25"/>
          <p:cNvGrpSpPr/>
          <p:nvPr/>
        </p:nvGrpSpPr>
        <p:grpSpPr>
          <a:xfrm>
            <a:off x="8680199" y="2621218"/>
            <a:ext cx="2896807" cy="3613017"/>
            <a:chOff x="6510149" y="1949738"/>
            <a:chExt cx="2172605" cy="2709763"/>
          </a:xfrm>
        </p:grpSpPr>
        <p:sp>
          <p:nvSpPr>
            <p:cNvPr id="686" name="Google Shape;686;p25"/>
            <p:cNvSpPr/>
            <p:nvPr/>
          </p:nvSpPr>
          <p:spPr>
            <a:xfrm>
              <a:off x="6510149" y="4267946"/>
              <a:ext cx="120540" cy="388831"/>
            </a:xfrm>
            <a:custGeom>
              <a:avLst/>
              <a:gdLst/>
              <a:ahLst/>
              <a:cxnLst/>
              <a:rect l="l" t="t" r="r" b="b"/>
              <a:pathLst>
                <a:path w="3761" h="12132" extrusionOk="0">
                  <a:moveTo>
                    <a:pt x="3760" y="1"/>
                  </a:moveTo>
                  <a:lnTo>
                    <a:pt x="1" y="135"/>
                  </a:lnTo>
                  <a:lnTo>
                    <a:pt x="1" y="12131"/>
                  </a:lnTo>
                  <a:lnTo>
                    <a:pt x="1605" y="12131"/>
                  </a:lnTo>
                  <a:lnTo>
                    <a:pt x="376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5"/>
            <p:cNvSpPr/>
            <p:nvPr/>
          </p:nvSpPr>
          <p:spPr>
            <a:xfrm>
              <a:off x="7592958" y="2586860"/>
              <a:ext cx="93201" cy="30960"/>
            </a:xfrm>
            <a:custGeom>
              <a:avLst/>
              <a:gdLst/>
              <a:ahLst/>
              <a:cxnLst/>
              <a:rect l="l" t="t" r="r" b="b"/>
              <a:pathLst>
                <a:path w="2908" h="966" extrusionOk="0">
                  <a:moveTo>
                    <a:pt x="2875" y="1"/>
                  </a:moveTo>
                  <a:cubicBezTo>
                    <a:pt x="2771" y="1"/>
                    <a:pt x="2159" y="176"/>
                    <a:pt x="1421" y="423"/>
                  </a:cubicBezTo>
                  <a:cubicBezTo>
                    <a:pt x="635" y="690"/>
                    <a:pt x="0" y="924"/>
                    <a:pt x="0" y="957"/>
                  </a:cubicBezTo>
                  <a:cubicBezTo>
                    <a:pt x="2" y="963"/>
                    <a:pt x="12" y="966"/>
                    <a:pt x="29" y="966"/>
                  </a:cubicBezTo>
                  <a:cubicBezTo>
                    <a:pt x="164" y="966"/>
                    <a:pt x="758" y="794"/>
                    <a:pt x="1471" y="556"/>
                  </a:cubicBezTo>
                  <a:cubicBezTo>
                    <a:pt x="2273" y="289"/>
                    <a:pt x="2908" y="38"/>
                    <a:pt x="2891" y="5"/>
                  </a:cubicBezTo>
                  <a:cubicBezTo>
                    <a:pt x="2890" y="2"/>
                    <a:pt x="2884" y="1"/>
                    <a:pt x="287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6977662" y="4267946"/>
              <a:ext cx="119963" cy="388831"/>
            </a:xfrm>
            <a:custGeom>
              <a:avLst/>
              <a:gdLst/>
              <a:ahLst/>
              <a:cxnLst/>
              <a:rect l="l" t="t" r="r" b="b"/>
              <a:pathLst>
                <a:path w="3743" h="12132" extrusionOk="0">
                  <a:moveTo>
                    <a:pt x="3743" y="1"/>
                  </a:moveTo>
                  <a:lnTo>
                    <a:pt x="0" y="135"/>
                  </a:lnTo>
                  <a:lnTo>
                    <a:pt x="0" y="12131"/>
                  </a:lnTo>
                  <a:lnTo>
                    <a:pt x="1604" y="12131"/>
                  </a:lnTo>
                  <a:lnTo>
                    <a:pt x="374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5"/>
            <p:cNvSpPr/>
            <p:nvPr/>
          </p:nvSpPr>
          <p:spPr>
            <a:xfrm>
              <a:off x="7441394" y="4267946"/>
              <a:ext cx="120540" cy="388831"/>
            </a:xfrm>
            <a:custGeom>
              <a:avLst/>
              <a:gdLst/>
              <a:ahLst/>
              <a:cxnLst/>
              <a:rect l="l" t="t" r="r" b="b"/>
              <a:pathLst>
                <a:path w="3761" h="12132" extrusionOk="0">
                  <a:moveTo>
                    <a:pt x="1" y="1"/>
                  </a:moveTo>
                  <a:lnTo>
                    <a:pt x="2156" y="12131"/>
                  </a:lnTo>
                  <a:lnTo>
                    <a:pt x="3760" y="12131"/>
                  </a:lnTo>
                  <a:lnTo>
                    <a:pt x="3760" y="1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7769682" y="4267946"/>
              <a:ext cx="120508" cy="388831"/>
            </a:xfrm>
            <a:custGeom>
              <a:avLst/>
              <a:gdLst/>
              <a:ahLst/>
              <a:cxnLst/>
              <a:rect l="l" t="t" r="r" b="b"/>
              <a:pathLst>
                <a:path w="3760" h="12132" extrusionOk="0">
                  <a:moveTo>
                    <a:pt x="0" y="1"/>
                  </a:moveTo>
                  <a:lnTo>
                    <a:pt x="2156" y="12131"/>
                  </a:lnTo>
                  <a:lnTo>
                    <a:pt x="3760" y="12131"/>
                  </a:lnTo>
                  <a:lnTo>
                    <a:pt x="3760" y="1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5"/>
            <p:cNvSpPr/>
            <p:nvPr/>
          </p:nvSpPr>
          <p:spPr>
            <a:xfrm>
              <a:off x="6510149" y="3406827"/>
              <a:ext cx="375979" cy="873907"/>
            </a:xfrm>
            <a:custGeom>
              <a:avLst/>
              <a:gdLst/>
              <a:ahLst/>
              <a:cxnLst/>
              <a:rect l="l" t="t" r="r" b="b"/>
              <a:pathLst>
                <a:path w="11731" h="27267" extrusionOk="0">
                  <a:moveTo>
                    <a:pt x="5548" y="0"/>
                  </a:moveTo>
                  <a:cubicBezTo>
                    <a:pt x="4075" y="0"/>
                    <a:pt x="2636" y="293"/>
                    <a:pt x="1939" y="1271"/>
                  </a:cubicBezTo>
                  <a:cubicBezTo>
                    <a:pt x="184" y="3711"/>
                    <a:pt x="1" y="27170"/>
                    <a:pt x="1" y="27170"/>
                  </a:cubicBezTo>
                  <a:cubicBezTo>
                    <a:pt x="1" y="27170"/>
                    <a:pt x="5028" y="27266"/>
                    <a:pt x="8439" y="27266"/>
                  </a:cubicBezTo>
                  <a:cubicBezTo>
                    <a:pt x="10145" y="27266"/>
                    <a:pt x="11446" y="27242"/>
                    <a:pt x="11513" y="27170"/>
                  </a:cubicBezTo>
                  <a:cubicBezTo>
                    <a:pt x="11730" y="26969"/>
                    <a:pt x="10026" y="653"/>
                    <a:pt x="10026" y="653"/>
                  </a:cubicBezTo>
                  <a:cubicBezTo>
                    <a:pt x="10026" y="653"/>
                    <a:pt x="7748" y="0"/>
                    <a:pt x="554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5"/>
            <p:cNvSpPr/>
            <p:nvPr/>
          </p:nvSpPr>
          <p:spPr>
            <a:xfrm>
              <a:off x="6804144" y="2531830"/>
              <a:ext cx="1086046" cy="1608718"/>
            </a:xfrm>
            <a:custGeom>
              <a:avLst/>
              <a:gdLst/>
              <a:ahLst/>
              <a:cxnLst/>
              <a:rect l="l" t="t" r="r" b="b"/>
              <a:pathLst>
                <a:path w="33886" h="50194" extrusionOk="0">
                  <a:moveTo>
                    <a:pt x="24423" y="1"/>
                  </a:moveTo>
                  <a:cubicBezTo>
                    <a:pt x="24403" y="1"/>
                    <a:pt x="24382" y="1"/>
                    <a:pt x="24362" y="1"/>
                  </a:cubicBezTo>
                  <a:lnTo>
                    <a:pt x="9424" y="1"/>
                  </a:lnTo>
                  <a:cubicBezTo>
                    <a:pt x="4195" y="1"/>
                    <a:pt x="1" y="4295"/>
                    <a:pt x="118" y="9525"/>
                  </a:cubicBezTo>
                  <a:lnTo>
                    <a:pt x="1070" y="50193"/>
                  </a:lnTo>
                  <a:lnTo>
                    <a:pt x="33568" y="50193"/>
                  </a:lnTo>
                  <a:lnTo>
                    <a:pt x="33836" y="9491"/>
                  </a:lnTo>
                  <a:cubicBezTo>
                    <a:pt x="33885" y="4265"/>
                    <a:pt x="29658" y="1"/>
                    <a:pt x="2442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5"/>
            <p:cNvSpPr/>
            <p:nvPr/>
          </p:nvSpPr>
          <p:spPr>
            <a:xfrm>
              <a:off x="6572262" y="3855335"/>
              <a:ext cx="1307768" cy="420143"/>
            </a:xfrm>
            <a:custGeom>
              <a:avLst/>
              <a:gdLst/>
              <a:ahLst/>
              <a:cxnLst/>
              <a:rect l="l" t="t" r="r" b="b"/>
              <a:pathLst>
                <a:path w="40804" h="13109" extrusionOk="0">
                  <a:moveTo>
                    <a:pt x="19728" y="0"/>
                  </a:moveTo>
                  <a:cubicBezTo>
                    <a:pt x="13401" y="0"/>
                    <a:pt x="6918" y="126"/>
                    <a:pt x="6918" y="126"/>
                  </a:cubicBezTo>
                  <a:cubicBezTo>
                    <a:pt x="6918" y="126"/>
                    <a:pt x="452" y="377"/>
                    <a:pt x="1" y="8380"/>
                  </a:cubicBezTo>
                  <a:lnTo>
                    <a:pt x="1" y="13109"/>
                  </a:lnTo>
                  <a:lnTo>
                    <a:pt x="40803" y="13109"/>
                  </a:lnTo>
                  <a:lnTo>
                    <a:pt x="40803" y="8898"/>
                  </a:lnTo>
                  <a:cubicBezTo>
                    <a:pt x="40803" y="8898"/>
                    <a:pt x="35039" y="410"/>
                    <a:pt x="28272" y="126"/>
                  </a:cubicBezTo>
                  <a:cubicBezTo>
                    <a:pt x="26016" y="32"/>
                    <a:pt x="22892" y="0"/>
                    <a:pt x="1972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5"/>
            <p:cNvSpPr/>
            <p:nvPr/>
          </p:nvSpPr>
          <p:spPr>
            <a:xfrm>
              <a:off x="6554057" y="3855014"/>
              <a:ext cx="907207" cy="413125"/>
            </a:xfrm>
            <a:custGeom>
              <a:avLst/>
              <a:gdLst/>
              <a:ahLst/>
              <a:cxnLst/>
              <a:rect l="l" t="t" r="r" b="b"/>
              <a:pathLst>
                <a:path w="28306" h="12890" extrusionOk="0">
                  <a:moveTo>
                    <a:pt x="9133" y="0"/>
                  </a:moveTo>
                  <a:cubicBezTo>
                    <a:pt x="7145" y="0"/>
                    <a:pt x="5217" y="133"/>
                    <a:pt x="3543" y="1423"/>
                  </a:cubicBezTo>
                  <a:cubicBezTo>
                    <a:pt x="385" y="3896"/>
                    <a:pt x="1" y="9059"/>
                    <a:pt x="335" y="12751"/>
                  </a:cubicBezTo>
                  <a:cubicBezTo>
                    <a:pt x="343" y="12843"/>
                    <a:pt x="414" y="12889"/>
                    <a:pt x="483" y="12889"/>
                  </a:cubicBezTo>
                  <a:cubicBezTo>
                    <a:pt x="552" y="12889"/>
                    <a:pt x="619" y="12843"/>
                    <a:pt x="619" y="12751"/>
                  </a:cubicBezTo>
                  <a:cubicBezTo>
                    <a:pt x="218" y="8357"/>
                    <a:pt x="953" y="1958"/>
                    <a:pt x="5932" y="554"/>
                  </a:cubicBezTo>
                  <a:cubicBezTo>
                    <a:pt x="6831" y="299"/>
                    <a:pt x="7809" y="238"/>
                    <a:pt x="8789" y="238"/>
                  </a:cubicBezTo>
                  <a:cubicBezTo>
                    <a:pt x="9668" y="238"/>
                    <a:pt x="10550" y="287"/>
                    <a:pt x="11379" y="287"/>
                  </a:cubicBezTo>
                  <a:lnTo>
                    <a:pt x="28121" y="387"/>
                  </a:lnTo>
                  <a:cubicBezTo>
                    <a:pt x="28305" y="370"/>
                    <a:pt x="28305" y="103"/>
                    <a:pt x="28121" y="103"/>
                  </a:cubicBezTo>
                  <a:cubicBezTo>
                    <a:pt x="21973" y="70"/>
                    <a:pt x="15807" y="36"/>
                    <a:pt x="9658" y="3"/>
                  </a:cubicBezTo>
                  <a:cubicBezTo>
                    <a:pt x="9483" y="1"/>
                    <a:pt x="9308" y="0"/>
                    <a:pt x="913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5"/>
            <p:cNvSpPr/>
            <p:nvPr/>
          </p:nvSpPr>
          <p:spPr>
            <a:xfrm>
              <a:off x="6955708" y="2557534"/>
              <a:ext cx="706895" cy="844005"/>
            </a:xfrm>
            <a:custGeom>
              <a:avLst/>
              <a:gdLst/>
              <a:ahLst/>
              <a:cxnLst/>
              <a:rect l="l" t="t" r="r" b="b"/>
              <a:pathLst>
                <a:path w="22056" h="26334" extrusionOk="0">
                  <a:moveTo>
                    <a:pt x="6416" y="1"/>
                  </a:moveTo>
                  <a:cubicBezTo>
                    <a:pt x="4428" y="18"/>
                    <a:pt x="2807" y="68"/>
                    <a:pt x="1705" y="168"/>
                  </a:cubicBezTo>
                  <a:cubicBezTo>
                    <a:pt x="1420" y="201"/>
                    <a:pt x="1187" y="235"/>
                    <a:pt x="969" y="252"/>
                  </a:cubicBezTo>
                  <a:cubicBezTo>
                    <a:pt x="752" y="285"/>
                    <a:pt x="568" y="318"/>
                    <a:pt x="435" y="335"/>
                  </a:cubicBezTo>
                  <a:cubicBezTo>
                    <a:pt x="284" y="369"/>
                    <a:pt x="134" y="419"/>
                    <a:pt x="0" y="469"/>
                  </a:cubicBezTo>
                  <a:cubicBezTo>
                    <a:pt x="34" y="469"/>
                    <a:pt x="67" y="452"/>
                    <a:pt x="117" y="452"/>
                  </a:cubicBezTo>
                  <a:cubicBezTo>
                    <a:pt x="184" y="435"/>
                    <a:pt x="284" y="402"/>
                    <a:pt x="435" y="369"/>
                  </a:cubicBezTo>
                  <a:lnTo>
                    <a:pt x="969" y="302"/>
                  </a:lnTo>
                  <a:cubicBezTo>
                    <a:pt x="1187" y="285"/>
                    <a:pt x="1420" y="252"/>
                    <a:pt x="1705" y="235"/>
                  </a:cubicBezTo>
                  <a:cubicBezTo>
                    <a:pt x="2679" y="162"/>
                    <a:pt x="4022" y="115"/>
                    <a:pt x="5665" y="115"/>
                  </a:cubicBezTo>
                  <a:cubicBezTo>
                    <a:pt x="5909" y="115"/>
                    <a:pt x="6159" y="116"/>
                    <a:pt x="6416" y="118"/>
                  </a:cubicBezTo>
                  <a:cubicBezTo>
                    <a:pt x="7419" y="118"/>
                    <a:pt x="8505" y="118"/>
                    <a:pt x="9674" y="151"/>
                  </a:cubicBezTo>
                  <a:cubicBezTo>
                    <a:pt x="10844" y="185"/>
                    <a:pt x="12097" y="151"/>
                    <a:pt x="13401" y="335"/>
                  </a:cubicBezTo>
                  <a:cubicBezTo>
                    <a:pt x="14069" y="402"/>
                    <a:pt x="14737" y="536"/>
                    <a:pt x="15389" y="686"/>
                  </a:cubicBezTo>
                  <a:cubicBezTo>
                    <a:pt x="16074" y="853"/>
                    <a:pt x="16726" y="1087"/>
                    <a:pt x="17360" y="1388"/>
                  </a:cubicBezTo>
                  <a:cubicBezTo>
                    <a:pt x="17995" y="1739"/>
                    <a:pt x="18563" y="2173"/>
                    <a:pt x="19081" y="2691"/>
                  </a:cubicBezTo>
                  <a:cubicBezTo>
                    <a:pt x="19616" y="3209"/>
                    <a:pt x="20067" y="3810"/>
                    <a:pt x="20418" y="4462"/>
                  </a:cubicBezTo>
                  <a:cubicBezTo>
                    <a:pt x="20585" y="4796"/>
                    <a:pt x="20719" y="5147"/>
                    <a:pt x="20819" y="5498"/>
                  </a:cubicBezTo>
                  <a:cubicBezTo>
                    <a:pt x="20903" y="5866"/>
                    <a:pt x="20953" y="6233"/>
                    <a:pt x="20986" y="6601"/>
                  </a:cubicBezTo>
                  <a:cubicBezTo>
                    <a:pt x="21070" y="7336"/>
                    <a:pt x="21153" y="8054"/>
                    <a:pt x="21220" y="8773"/>
                  </a:cubicBezTo>
                  <a:cubicBezTo>
                    <a:pt x="21354" y="10193"/>
                    <a:pt x="21454" y="11580"/>
                    <a:pt x="21554" y="12883"/>
                  </a:cubicBezTo>
                  <a:cubicBezTo>
                    <a:pt x="21721" y="15523"/>
                    <a:pt x="21805" y="17896"/>
                    <a:pt x="21872" y="19884"/>
                  </a:cubicBezTo>
                  <a:cubicBezTo>
                    <a:pt x="21922" y="21872"/>
                    <a:pt x="21955" y="23476"/>
                    <a:pt x="21989" y="24596"/>
                  </a:cubicBezTo>
                  <a:cubicBezTo>
                    <a:pt x="22005" y="25147"/>
                    <a:pt x="22022" y="25582"/>
                    <a:pt x="22022" y="25882"/>
                  </a:cubicBezTo>
                  <a:cubicBezTo>
                    <a:pt x="22039" y="26016"/>
                    <a:pt x="22039" y="26133"/>
                    <a:pt x="22039" y="26217"/>
                  </a:cubicBezTo>
                  <a:cubicBezTo>
                    <a:pt x="22039" y="26250"/>
                    <a:pt x="22039" y="26283"/>
                    <a:pt x="22056" y="26334"/>
                  </a:cubicBezTo>
                  <a:cubicBezTo>
                    <a:pt x="22056" y="26283"/>
                    <a:pt x="22056" y="26250"/>
                    <a:pt x="22056" y="26217"/>
                  </a:cubicBezTo>
                  <a:cubicBezTo>
                    <a:pt x="22056" y="26133"/>
                    <a:pt x="22056" y="26016"/>
                    <a:pt x="22056" y="25882"/>
                  </a:cubicBezTo>
                  <a:cubicBezTo>
                    <a:pt x="22056" y="25582"/>
                    <a:pt x="22056" y="25147"/>
                    <a:pt x="22039" y="24596"/>
                  </a:cubicBezTo>
                  <a:cubicBezTo>
                    <a:pt x="22039" y="23476"/>
                    <a:pt x="22022" y="21872"/>
                    <a:pt x="21972" y="19867"/>
                  </a:cubicBezTo>
                  <a:cubicBezTo>
                    <a:pt x="21922" y="17879"/>
                    <a:pt x="21838" y="15506"/>
                    <a:pt x="21688" y="12883"/>
                  </a:cubicBezTo>
                  <a:cubicBezTo>
                    <a:pt x="21604" y="11563"/>
                    <a:pt x="21487" y="10176"/>
                    <a:pt x="21354" y="8756"/>
                  </a:cubicBezTo>
                  <a:cubicBezTo>
                    <a:pt x="21287" y="8038"/>
                    <a:pt x="21220" y="7319"/>
                    <a:pt x="21120" y="6584"/>
                  </a:cubicBezTo>
                  <a:cubicBezTo>
                    <a:pt x="21103" y="6200"/>
                    <a:pt x="21036" y="5832"/>
                    <a:pt x="20953" y="5465"/>
                  </a:cubicBezTo>
                  <a:cubicBezTo>
                    <a:pt x="20853" y="5097"/>
                    <a:pt x="20719" y="4729"/>
                    <a:pt x="20535" y="4395"/>
                  </a:cubicBezTo>
                  <a:cubicBezTo>
                    <a:pt x="20184" y="3727"/>
                    <a:pt x="19716" y="3109"/>
                    <a:pt x="19182" y="2591"/>
                  </a:cubicBezTo>
                  <a:cubicBezTo>
                    <a:pt x="18664" y="2056"/>
                    <a:pt x="18062" y="1622"/>
                    <a:pt x="17427" y="1271"/>
                  </a:cubicBezTo>
                  <a:cubicBezTo>
                    <a:pt x="16776" y="953"/>
                    <a:pt x="16107" y="719"/>
                    <a:pt x="15422" y="552"/>
                  </a:cubicBezTo>
                  <a:cubicBezTo>
                    <a:pt x="14771" y="402"/>
                    <a:pt x="14102" y="268"/>
                    <a:pt x="13417" y="201"/>
                  </a:cubicBezTo>
                  <a:cubicBezTo>
                    <a:pt x="12114" y="18"/>
                    <a:pt x="10844" y="51"/>
                    <a:pt x="9674" y="18"/>
                  </a:cubicBezTo>
                  <a:cubicBezTo>
                    <a:pt x="8505" y="1"/>
                    <a:pt x="7419" y="1"/>
                    <a:pt x="64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5"/>
            <p:cNvSpPr/>
            <p:nvPr/>
          </p:nvSpPr>
          <p:spPr>
            <a:xfrm>
              <a:off x="7646514" y="2915500"/>
              <a:ext cx="74997" cy="26313"/>
            </a:xfrm>
            <a:custGeom>
              <a:avLst/>
              <a:gdLst/>
              <a:ahLst/>
              <a:cxnLst/>
              <a:rect l="l" t="t" r="r" b="b"/>
              <a:pathLst>
                <a:path w="2340" h="821" extrusionOk="0">
                  <a:moveTo>
                    <a:pt x="2311" y="1"/>
                  </a:moveTo>
                  <a:cubicBezTo>
                    <a:pt x="2192" y="1"/>
                    <a:pt x="1711" y="153"/>
                    <a:pt x="1153" y="344"/>
                  </a:cubicBezTo>
                  <a:cubicBezTo>
                    <a:pt x="502" y="561"/>
                    <a:pt x="0" y="779"/>
                    <a:pt x="17" y="812"/>
                  </a:cubicBezTo>
                  <a:cubicBezTo>
                    <a:pt x="19" y="818"/>
                    <a:pt x="28" y="821"/>
                    <a:pt x="44" y="821"/>
                  </a:cubicBezTo>
                  <a:cubicBezTo>
                    <a:pt x="161" y="821"/>
                    <a:pt x="631" y="669"/>
                    <a:pt x="1203" y="478"/>
                  </a:cubicBezTo>
                  <a:cubicBezTo>
                    <a:pt x="1838" y="261"/>
                    <a:pt x="2339" y="43"/>
                    <a:pt x="2339" y="10"/>
                  </a:cubicBezTo>
                  <a:cubicBezTo>
                    <a:pt x="2337" y="4"/>
                    <a:pt x="2328" y="1"/>
                    <a:pt x="231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5"/>
            <p:cNvSpPr/>
            <p:nvPr/>
          </p:nvSpPr>
          <p:spPr>
            <a:xfrm>
              <a:off x="7647059" y="2987356"/>
              <a:ext cx="33749" cy="4743"/>
            </a:xfrm>
            <a:custGeom>
              <a:avLst/>
              <a:gdLst/>
              <a:ahLst/>
              <a:cxnLst/>
              <a:rect l="l" t="t" r="r" b="b"/>
              <a:pathLst>
                <a:path w="1053" h="148" extrusionOk="0">
                  <a:moveTo>
                    <a:pt x="324" y="1"/>
                  </a:moveTo>
                  <a:cubicBezTo>
                    <a:pt x="132" y="1"/>
                    <a:pt x="0" y="19"/>
                    <a:pt x="0" y="57"/>
                  </a:cubicBezTo>
                  <a:cubicBezTo>
                    <a:pt x="0" y="90"/>
                    <a:pt x="234" y="141"/>
                    <a:pt x="518" y="141"/>
                  </a:cubicBezTo>
                  <a:cubicBezTo>
                    <a:pt x="599" y="145"/>
                    <a:pt x="674" y="147"/>
                    <a:pt x="742" y="147"/>
                  </a:cubicBezTo>
                  <a:cubicBezTo>
                    <a:pt x="927" y="147"/>
                    <a:pt x="1053" y="132"/>
                    <a:pt x="1053" y="107"/>
                  </a:cubicBezTo>
                  <a:cubicBezTo>
                    <a:pt x="1053" y="57"/>
                    <a:pt x="819" y="24"/>
                    <a:pt x="535" y="7"/>
                  </a:cubicBezTo>
                  <a:cubicBezTo>
                    <a:pt x="459" y="3"/>
                    <a:pt x="388" y="1"/>
                    <a:pt x="32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5"/>
            <p:cNvSpPr/>
            <p:nvPr/>
          </p:nvSpPr>
          <p:spPr>
            <a:xfrm>
              <a:off x="7353577" y="2960787"/>
              <a:ext cx="47690" cy="45575"/>
            </a:xfrm>
            <a:custGeom>
              <a:avLst/>
              <a:gdLst/>
              <a:ahLst/>
              <a:cxnLst/>
              <a:rect l="l" t="t" r="r" b="b"/>
              <a:pathLst>
                <a:path w="1488" h="1422" extrusionOk="0">
                  <a:moveTo>
                    <a:pt x="652" y="0"/>
                  </a:moveTo>
                  <a:lnTo>
                    <a:pt x="652" y="0"/>
                  </a:lnTo>
                  <a:cubicBezTo>
                    <a:pt x="652" y="0"/>
                    <a:pt x="585" y="0"/>
                    <a:pt x="485" y="34"/>
                  </a:cubicBezTo>
                  <a:cubicBezTo>
                    <a:pt x="352" y="84"/>
                    <a:pt x="218" y="201"/>
                    <a:pt x="151" y="318"/>
                  </a:cubicBezTo>
                  <a:cubicBezTo>
                    <a:pt x="17" y="518"/>
                    <a:pt x="1" y="769"/>
                    <a:pt x="101" y="986"/>
                  </a:cubicBezTo>
                  <a:cubicBezTo>
                    <a:pt x="213" y="1257"/>
                    <a:pt x="476" y="1422"/>
                    <a:pt x="747" y="1422"/>
                  </a:cubicBezTo>
                  <a:cubicBezTo>
                    <a:pt x="760" y="1422"/>
                    <a:pt x="773" y="1421"/>
                    <a:pt x="786" y="1421"/>
                  </a:cubicBezTo>
                  <a:cubicBezTo>
                    <a:pt x="1087" y="1387"/>
                    <a:pt x="1337" y="1187"/>
                    <a:pt x="1421" y="903"/>
                  </a:cubicBezTo>
                  <a:cubicBezTo>
                    <a:pt x="1488" y="669"/>
                    <a:pt x="1404" y="418"/>
                    <a:pt x="1204" y="251"/>
                  </a:cubicBezTo>
                  <a:cubicBezTo>
                    <a:pt x="1087" y="151"/>
                    <a:pt x="936" y="101"/>
                    <a:pt x="786" y="101"/>
                  </a:cubicBezTo>
                  <a:cubicBezTo>
                    <a:pt x="686" y="117"/>
                    <a:pt x="619" y="151"/>
                    <a:pt x="636" y="151"/>
                  </a:cubicBezTo>
                  <a:cubicBezTo>
                    <a:pt x="636" y="159"/>
                    <a:pt x="648" y="159"/>
                    <a:pt x="673" y="159"/>
                  </a:cubicBezTo>
                  <a:cubicBezTo>
                    <a:pt x="698" y="159"/>
                    <a:pt x="736" y="159"/>
                    <a:pt x="786" y="168"/>
                  </a:cubicBezTo>
                  <a:cubicBezTo>
                    <a:pt x="920" y="184"/>
                    <a:pt x="1053" y="234"/>
                    <a:pt x="1137" y="335"/>
                  </a:cubicBezTo>
                  <a:cubicBezTo>
                    <a:pt x="1287" y="468"/>
                    <a:pt x="1354" y="669"/>
                    <a:pt x="1287" y="853"/>
                  </a:cubicBezTo>
                  <a:cubicBezTo>
                    <a:pt x="1220" y="1087"/>
                    <a:pt x="1020" y="1254"/>
                    <a:pt x="786" y="1287"/>
                  </a:cubicBezTo>
                  <a:cubicBezTo>
                    <a:pt x="535" y="1287"/>
                    <a:pt x="318" y="1153"/>
                    <a:pt x="218" y="936"/>
                  </a:cubicBezTo>
                  <a:cubicBezTo>
                    <a:pt x="134" y="752"/>
                    <a:pt x="134" y="552"/>
                    <a:pt x="235" y="368"/>
                  </a:cubicBezTo>
                  <a:cubicBezTo>
                    <a:pt x="335" y="218"/>
                    <a:pt x="469" y="84"/>
                    <a:pt x="65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5"/>
            <p:cNvSpPr/>
            <p:nvPr/>
          </p:nvSpPr>
          <p:spPr>
            <a:xfrm>
              <a:off x="7345564" y="2844574"/>
              <a:ext cx="46056" cy="123745"/>
            </a:xfrm>
            <a:custGeom>
              <a:avLst/>
              <a:gdLst/>
              <a:ahLst/>
              <a:cxnLst/>
              <a:rect l="l" t="t" r="r" b="b"/>
              <a:pathLst>
                <a:path w="1437" h="3861" extrusionOk="0">
                  <a:moveTo>
                    <a:pt x="1420" y="1"/>
                  </a:moveTo>
                  <a:cubicBezTo>
                    <a:pt x="1421" y="3"/>
                    <a:pt x="1422" y="6"/>
                    <a:pt x="1421" y="9"/>
                  </a:cubicBezTo>
                  <a:lnTo>
                    <a:pt x="1421" y="9"/>
                  </a:lnTo>
                  <a:cubicBezTo>
                    <a:pt x="1426" y="6"/>
                    <a:pt x="1432" y="3"/>
                    <a:pt x="1437" y="1"/>
                  </a:cubicBezTo>
                  <a:close/>
                  <a:moveTo>
                    <a:pt x="1421" y="9"/>
                  </a:moveTo>
                  <a:cubicBezTo>
                    <a:pt x="1228" y="108"/>
                    <a:pt x="1066" y="239"/>
                    <a:pt x="936" y="402"/>
                  </a:cubicBezTo>
                  <a:cubicBezTo>
                    <a:pt x="201" y="1187"/>
                    <a:pt x="0" y="2323"/>
                    <a:pt x="401" y="3309"/>
                  </a:cubicBezTo>
                  <a:cubicBezTo>
                    <a:pt x="468" y="3509"/>
                    <a:pt x="568" y="3710"/>
                    <a:pt x="719" y="3860"/>
                  </a:cubicBezTo>
                  <a:cubicBezTo>
                    <a:pt x="752" y="3844"/>
                    <a:pt x="618" y="3643"/>
                    <a:pt x="485" y="3276"/>
                  </a:cubicBezTo>
                  <a:cubicBezTo>
                    <a:pt x="167" y="2323"/>
                    <a:pt x="351" y="1254"/>
                    <a:pt x="1003" y="469"/>
                  </a:cubicBezTo>
                  <a:cubicBezTo>
                    <a:pt x="1236" y="188"/>
                    <a:pt x="1412" y="53"/>
                    <a:pt x="1421" y="9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5"/>
            <p:cNvSpPr/>
            <p:nvPr/>
          </p:nvSpPr>
          <p:spPr>
            <a:xfrm>
              <a:off x="7348769" y="3002420"/>
              <a:ext cx="31633" cy="132431"/>
            </a:xfrm>
            <a:custGeom>
              <a:avLst/>
              <a:gdLst/>
              <a:ahLst/>
              <a:cxnLst/>
              <a:rect l="l" t="t" r="r" b="b"/>
              <a:pathLst>
                <a:path w="987" h="4132" extrusionOk="0">
                  <a:moveTo>
                    <a:pt x="919" y="1"/>
                  </a:moveTo>
                  <a:cubicBezTo>
                    <a:pt x="886" y="1"/>
                    <a:pt x="836" y="5"/>
                    <a:pt x="769" y="21"/>
                  </a:cubicBezTo>
                  <a:cubicBezTo>
                    <a:pt x="602" y="72"/>
                    <a:pt x="451" y="172"/>
                    <a:pt x="334" y="305"/>
                  </a:cubicBezTo>
                  <a:cubicBezTo>
                    <a:pt x="184" y="523"/>
                    <a:pt x="84" y="757"/>
                    <a:pt x="50" y="1024"/>
                  </a:cubicBezTo>
                  <a:cubicBezTo>
                    <a:pt x="17" y="1341"/>
                    <a:pt x="0" y="1642"/>
                    <a:pt x="34" y="1960"/>
                  </a:cubicBezTo>
                  <a:cubicBezTo>
                    <a:pt x="84" y="2528"/>
                    <a:pt x="268" y="3079"/>
                    <a:pt x="535" y="3564"/>
                  </a:cubicBezTo>
                  <a:cubicBezTo>
                    <a:pt x="652" y="3781"/>
                    <a:pt x="786" y="3965"/>
                    <a:pt x="953" y="4132"/>
                  </a:cubicBezTo>
                  <a:cubicBezTo>
                    <a:pt x="986" y="4115"/>
                    <a:pt x="819" y="3898"/>
                    <a:pt x="635" y="3530"/>
                  </a:cubicBezTo>
                  <a:cubicBezTo>
                    <a:pt x="385" y="3029"/>
                    <a:pt x="234" y="2494"/>
                    <a:pt x="184" y="1943"/>
                  </a:cubicBezTo>
                  <a:cubicBezTo>
                    <a:pt x="117" y="1308"/>
                    <a:pt x="167" y="706"/>
                    <a:pt x="418" y="372"/>
                  </a:cubicBezTo>
                  <a:cubicBezTo>
                    <a:pt x="552" y="189"/>
                    <a:pt x="752" y="55"/>
                    <a:pt x="969" y="5"/>
                  </a:cubicBezTo>
                  <a:cubicBezTo>
                    <a:pt x="969" y="5"/>
                    <a:pt x="953" y="1"/>
                    <a:pt x="91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5"/>
            <p:cNvSpPr/>
            <p:nvPr/>
          </p:nvSpPr>
          <p:spPr>
            <a:xfrm>
              <a:off x="7304316" y="2972581"/>
              <a:ext cx="47146" cy="9262"/>
            </a:xfrm>
            <a:custGeom>
              <a:avLst/>
              <a:gdLst/>
              <a:ahLst/>
              <a:cxnLst/>
              <a:rect l="l" t="t" r="r" b="b"/>
              <a:pathLst>
                <a:path w="1471" h="289" extrusionOk="0">
                  <a:moveTo>
                    <a:pt x="736" y="0"/>
                  </a:moveTo>
                  <a:cubicBezTo>
                    <a:pt x="285" y="0"/>
                    <a:pt x="1" y="251"/>
                    <a:pt x="34" y="284"/>
                  </a:cubicBezTo>
                  <a:cubicBezTo>
                    <a:pt x="35" y="287"/>
                    <a:pt x="39" y="288"/>
                    <a:pt x="44" y="288"/>
                  </a:cubicBezTo>
                  <a:cubicBezTo>
                    <a:pt x="99" y="288"/>
                    <a:pt x="368" y="134"/>
                    <a:pt x="736" y="134"/>
                  </a:cubicBezTo>
                  <a:cubicBezTo>
                    <a:pt x="1100" y="134"/>
                    <a:pt x="1368" y="272"/>
                    <a:pt x="1426" y="272"/>
                  </a:cubicBezTo>
                  <a:cubicBezTo>
                    <a:pt x="1432" y="272"/>
                    <a:pt x="1436" y="270"/>
                    <a:pt x="1437" y="267"/>
                  </a:cubicBezTo>
                  <a:cubicBezTo>
                    <a:pt x="1471" y="251"/>
                    <a:pt x="1187" y="0"/>
                    <a:pt x="73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5"/>
            <p:cNvSpPr/>
            <p:nvPr/>
          </p:nvSpPr>
          <p:spPr>
            <a:xfrm>
              <a:off x="7048877" y="2960787"/>
              <a:ext cx="47690" cy="45575"/>
            </a:xfrm>
            <a:custGeom>
              <a:avLst/>
              <a:gdLst/>
              <a:ahLst/>
              <a:cxnLst/>
              <a:rect l="l" t="t" r="r" b="b"/>
              <a:pathLst>
                <a:path w="1488" h="1422" extrusionOk="0">
                  <a:moveTo>
                    <a:pt x="652" y="0"/>
                  </a:moveTo>
                  <a:cubicBezTo>
                    <a:pt x="652" y="0"/>
                    <a:pt x="585" y="0"/>
                    <a:pt x="485" y="34"/>
                  </a:cubicBezTo>
                  <a:cubicBezTo>
                    <a:pt x="351" y="84"/>
                    <a:pt x="234" y="201"/>
                    <a:pt x="151" y="318"/>
                  </a:cubicBezTo>
                  <a:cubicBezTo>
                    <a:pt x="17" y="518"/>
                    <a:pt x="1" y="769"/>
                    <a:pt x="101" y="986"/>
                  </a:cubicBezTo>
                  <a:cubicBezTo>
                    <a:pt x="212" y="1257"/>
                    <a:pt x="476" y="1422"/>
                    <a:pt x="761" y="1422"/>
                  </a:cubicBezTo>
                  <a:cubicBezTo>
                    <a:pt x="775" y="1422"/>
                    <a:pt x="789" y="1421"/>
                    <a:pt x="803" y="1421"/>
                  </a:cubicBezTo>
                  <a:cubicBezTo>
                    <a:pt x="1087" y="1387"/>
                    <a:pt x="1337" y="1187"/>
                    <a:pt x="1421" y="903"/>
                  </a:cubicBezTo>
                  <a:cubicBezTo>
                    <a:pt x="1488" y="652"/>
                    <a:pt x="1404" y="418"/>
                    <a:pt x="1220" y="251"/>
                  </a:cubicBezTo>
                  <a:cubicBezTo>
                    <a:pt x="1103" y="151"/>
                    <a:pt x="936" y="101"/>
                    <a:pt x="786" y="101"/>
                  </a:cubicBezTo>
                  <a:cubicBezTo>
                    <a:pt x="686" y="117"/>
                    <a:pt x="635" y="151"/>
                    <a:pt x="635" y="151"/>
                  </a:cubicBezTo>
                  <a:cubicBezTo>
                    <a:pt x="635" y="159"/>
                    <a:pt x="648" y="159"/>
                    <a:pt x="673" y="159"/>
                  </a:cubicBezTo>
                  <a:cubicBezTo>
                    <a:pt x="698" y="159"/>
                    <a:pt x="736" y="159"/>
                    <a:pt x="786" y="168"/>
                  </a:cubicBezTo>
                  <a:cubicBezTo>
                    <a:pt x="919" y="184"/>
                    <a:pt x="1053" y="234"/>
                    <a:pt x="1153" y="335"/>
                  </a:cubicBezTo>
                  <a:cubicBezTo>
                    <a:pt x="1287" y="468"/>
                    <a:pt x="1354" y="669"/>
                    <a:pt x="1287" y="853"/>
                  </a:cubicBezTo>
                  <a:cubicBezTo>
                    <a:pt x="1220" y="1087"/>
                    <a:pt x="1020" y="1254"/>
                    <a:pt x="786" y="1287"/>
                  </a:cubicBezTo>
                  <a:cubicBezTo>
                    <a:pt x="552" y="1287"/>
                    <a:pt x="318" y="1153"/>
                    <a:pt x="218" y="936"/>
                  </a:cubicBezTo>
                  <a:cubicBezTo>
                    <a:pt x="134" y="752"/>
                    <a:pt x="134" y="552"/>
                    <a:pt x="234" y="368"/>
                  </a:cubicBezTo>
                  <a:cubicBezTo>
                    <a:pt x="335" y="218"/>
                    <a:pt x="468" y="84"/>
                    <a:pt x="65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5"/>
            <p:cNvSpPr/>
            <p:nvPr/>
          </p:nvSpPr>
          <p:spPr>
            <a:xfrm>
              <a:off x="7040833" y="2844574"/>
              <a:ext cx="46088" cy="123745"/>
            </a:xfrm>
            <a:custGeom>
              <a:avLst/>
              <a:gdLst/>
              <a:ahLst/>
              <a:cxnLst/>
              <a:rect l="l" t="t" r="r" b="b"/>
              <a:pathLst>
                <a:path w="1438" h="3861" extrusionOk="0">
                  <a:moveTo>
                    <a:pt x="1438" y="1"/>
                  </a:moveTo>
                  <a:lnTo>
                    <a:pt x="1438" y="1"/>
                  </a:lnTo>
                  <a:cubicBezTo>
                    <a:pt x="1237" y="101"/>
                    <a:pt x="1070" y="235"/>
                    <a:pt x="937" y="402"/>
                  </a:cubicBezTo>
                  <a:cubicBezTo>
                    <a:pt x="201" y="1187"/>
                    <a:pt x="1" y="2323"/>
                    <a:pt x="402" y="3309"/>
                  </a:cubicBezTo>
                  <a:cubicBezTo>
                    <a:pt x="469" y="3509"/>
                    <a:pt x="569" y="3710"/>
                    <a:pt x="719" y="3860"/>
                  </a:cubicBezTo>
                  <a:cubicBezTo>
                    <a:pt x="753" y="3844"/>
                    <a:pt x="619" y="3643"/>
                    <a:pt x="485" y="3276"/>
                  </a:cubicBezTo>
                  <a:cubicBezTo>
                    <a:pt x="168" y="2323"/>
                    <a:pt x="352" y="1254"/>
                    <a:pt x="1003" y="469"/>
                  </a:cubicBezTo>
                  <a:cubicBezTo>
                    <a:pt x="1254" y="168"/>
                    <a:pt x="1438" y="34"/>
                    <a:pt x="143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5"/>
            <p:cNvSpPr/>
            <p:nvPr/>
          </p:nvSpPr>
          <p:spPr>
            <a:xfrm>
              <a:off x="7044070" y="3002420"/>
              <a:ext cx="31601" cy="132431"/>
            </a:xfrm>
            <a:custGeom>
              <a:avLst/>
              <a:gdLst/>
              <a:ahLst/>
              <a:cxnLst/>
              <a:rect l="l" t="t" r="r" b="b"/>
              <a:pathLst>
                <a:path w="986" h="4132" extrusionOk="0">
                  <a:moveTo>
                    <a:pt x="919" y="1"/>
                  </a:moveTo>
                  <a:cubicBezTo>
                    <a:pt x="886" y="1"/>
                    <a:pt x="836" y="5"/>
                    <a:pt x="769" y="21"/>
                  </a:cubicBezTo>
                  <a:cubicBezTo>
                    <a:pt x="602" y="72"/>
                    <a:pt x="451" y="172"/>
                    <a:pt x="351" y="305"/>
                  </a:cubicBezTo>
                  <a:cubicBezTo>
                    <a:pt x="184" y="523"/>
                    <a:pt x="84" y="757"/>
                    <a:pt x="50" y="1024"/>
                  </a:cubicBezTo>
                  <a:cubicBezTo>
                    <a:pt x="17" y="1341"/>
                    <a:pt x="0" y="1642"/>
                    <a:pt x="34" y="1960"/>
                  </a:cubicBezTo>
                  <a:cubicBezTo>
                    <a:pt x="84" y="2528"/>
                    <a:pt x="267" y="3079"/>
                    <a:pt x="552" y="3564"/>
                  </a:cubicBezTo>
                  <a:cubicBezTo>
                    <a:pt x="652" y="3781"/>
                    <a:pt x="785" y="3965"/>
                    <a:pt x="969" y="4132"/>
                  </a:cubicBezTo>
                  <a:cubicBezTo>
                    <a:pt x="986" y="4115"/>
                    <a:pt x="819" y="3898"/>
                    <a:pt x="635" y="3530"/>
                  </a:cubicBezTo>
                  <a:cubicBezTo>
                    <a:pt x="384" y="3029"/>
                    <a:pt x="234" y="2494"/>
                    <a:pt x="184" y="1943"/>
                  </a:cubicBezTo>
                  <a:cubicBezTo>
                    <a:pt x="117" y="1308"/>
                    <a:pt x="167" y="706"/>
                    <a:pt x="418" y="372"/>
                  </a:cubicBezTo>
                  <a:cubicBezTo>
                    <a:pt x="552" y="189"/>
                    <a:pt x="752" y="55"/>
                    <a:pt x="969" y="5"/>
                  </a:cubicBezTo>
                  <a:cubicBezTo>
                    <a:pt x="969" y="5"/>
                    <a:pt x="953" y="1"/>
                    <a:pt x="91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5"/>
            <p:cNvSpPr/>
            <p:nvPr/>
          </p:nvSpPr>
          <p:spPr>
            <a:xfrm>
              <a:off x="6999616" y="2972581"/>
              <a:ext cx="47146" cy="9262"/>
            </a:xfrm>
            <a:custGeom>
              <a:avLst/>
              <a:gdLst/>
              <a:ahLst/>
              <a:cxnLst/>
              <a:rect l="l" t="t" r="r" b="b"/>
              <a:pathLst>
                <a:path w="1471" h="289" extrusionOk="0">
                  <a:moveTo>
                    <a:pt x="736" y="0"/>
                  </a:moveTo>
                  <a:cubicBezTo>
                    <a:pt x="284" y="0"/>
                    <a:pt x="0" y="251"/>
                    <a:pt x="34" y="284"/>
                  </a:cubicBezTo>
                  <a:cubicBezTo>
                    <a:pt x="35" y="287"/>
                    <a:pt x="39" y="288"/>
                    <a:pt x="44" y="288"/>
                  </a:cubicBezTo>
                  <a:cubicBezTo>
                    <a:pt x="101" y="288"/>
                    <a:pt x="383" y="134"/>
                    <a:pt x="736" y="134"/>
                  </a:cubicBezTo>
                  <a:cubicBezTo>
                    <a:pt x="1100" y="134"/>
                    <a:pt x="1368" y="272"/>
                    <a:pt x="1426" y="272"/>
                  </a:cubicBezTo>
                  <a:cubicBezTo>
                    <a:pt x="1432" y="272"/>
                    <a:pt x="1436" y="270"/>
                    <a:pt x="1437" y="267"/>
                  </a:cubicBezTo>
                  <a:cubicBezTo>
                    <a:pt x="1471" y="251"/>
                    <a:pt x="1187" y="0"/>
                    <a:pt x="73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5"/>
            <p:cNvSpPr/>
            <p:nvPr/>
          </p:nvSpPr>
          <p:spPr>
            <a:xfrm>
              <a:off x="7441394" y="3389904"/>
              <a:ext cx="450943" cy="895573"/>
            </a:xfrm>
            <a:custGeom>
              <a:avLst/>
              <a:gdLst/>
              <a:ahLst/>
              <a:cxnLst/>
              <a:rect l="l" t="t" r="r" b="b"/>
              <a:pathLst>
                <a:path w="14070" h="27943" extrusionOk="0">
                  <a:moveTo>
                    <a:pt x="6802" y="1"/>
                  </a:moveTo>
                  <a:cubicBezTo>
                    <a:pt x="4711" y="1"/>
                    <a:pt x="2768" y="395"/>
                    <a:pt x="2073" y="1699"/>
                  </a:cubicBezTo>
                  <a:cubicBezTo>
                    <a:pt x="318" y="5008"/>
                    <a:pt x="1" y="27731"/>
                    <a:pt x="1" y="27731"/>
                  </a:cubicBezTo>
                  <a:cubicBezTo>
                    <a:pt x="1" y="27731"/>
                    <a:pt x="5721" y="27943"/>
                    <a:pt x="9858" y="27943"/>
                  </a:cubicBezTo>
                  <a:cubicBezTo>
                    <a:pt x="12193" y="27943"/>
                    <a:pt x="14024" y="27875"/>
                    <a:pt x="14036" y="27664"/>
                  </a:cubicBezTo>
                  <a:cubicBezTo>
                    <a:pt x="14070" y="27063"/>
                    <a:pt x="13501" y="914"/>
                    <a:pt x="13501" y="914"/>
                  </a:cubicBezTo>
                  <a:lnTo>
                    <a:pt x="13518" y="914"/>
                  </a:lnTo>
                  <a:cubicBezTo>
                    <a:pt x="13518" y="914"/>
                    <a:pt x="9987" y="1"/>
                    <a:pt x="6802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5"/>
            <p:cNvSpPr/>
            <p:nvPr/>
          </p:nvSpPr>
          <p:spPr>
            <a:xfrm>
              <a:off x="7559209" y="3398398"/>
              <a:ext cx="340627" cy="889259"/>
            </a:xfrm>
            <a:custGeom>
              <a:avLst/>
              <a:gdLst/>
              <a:ahLst/>
              <a:cxnLst/>
              <a:rect l="l" t="t" r="r" b="b"/>
              <a:pathLst>
                <a:path w="10628" h="27746" extrusionOk="0">
                  <a:moveTo>
                    <a:pt x="6106" y="1"/>
                  </a:moveTo>
                  <a:cubicBezTo>
                    <a:pt x="4532" y="1"/>
                    <a:pt x="2951" y="299"/>
                    <a:pt x="2206" y="1334"/>
                  </a:cubicBezTo>
                  <a:cubicBezTo>
                    <a:pt x="452" y="3773"/>
                    <a:pt x="1" y="27583"/>
                    <a:pt x="1" y="27583"/>
                  </a:cubicBezTo>
                  <a:cubicBezTo>
                    <a:pt x="1" y="27583"/>
                    <a:pt x="5511" y="27745"/>
                    <a:pt x="8521" y="27745"/>
                  </a:cubicBezTo>
                  <a:cubicBezTo>
                    <a:pt x="9608" y="27745"/>
                    <a:pt x="10369" y="27724"/>
                    <a:pt x="10427" y="27667"/>
                  </a:cubicBezTo>
                  <a:cubicBezTo>
                    <a:pt x="10627" y="27466"/>
                    <a:pt x="10360" y="549"/>
                    <a:pt x="10360" y="549"/>
                  </a:cubicBezTo>
                  <a:cubicBezTo>
                    <a:pt x="10360" y="549"/>
                    <a:pt x="8240" y="1"/>
                    <a:pt x="610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5"/>
            <p:cNvSpPr/>
            <p:nvPr/>
          </p:nvSpPr>
          <p:spPr>
            <a:xfrm>
              <a:off x="7756285" y="3790818"/>
              <a:ext cx="31088" cy="40319"/>
            </a:xfrm>
            <a:custGeom>
              <a:avLst/>
              <a:gdLst/>
              <a:ahLst/>
              <a:cxnLst/>
              <a:rect l="l" t="t" r="r" b="b"/>
              <a:pathLst>
                <a:path w="970" h="1258" extrusionOk="0">
                  <a:moveTo>
                    <a:pt x="318" y="1"/>
                  </a:moveTo>
                  <a:cubicBezTo>
                    <a:pt x="304" y="14"/>
                    <a:pt x="346" y="39"/>
                    <a:pt x="415" y="65"/>
                  </a:cubicBezTo>
                  <a:lnTo>
                    <a:pt x="415" y="65"/>
                  </a:lnTo>
                  <a:cubicBezTo>
                    <a:pt x="256" y="164"/>
                    <a:pt x="126" y="304"/>
                    <a:pt x="51" y="485"/>
                  </a:cubicBezTo>
                  <a:cubicBezTo>
                    <a:pt x="1" y="619"/>
                    <a:pt x="1" y="769"/>
                    <a:pt x="51" y="920"/>
                  </a:cubicBezTo>
                  <a:cubicBezTo>
                    <a:pt x="101" y="1087"/>
                    <a:pt x="251" y="1220"/>
                    <a:pt x="435" y="1254"/>
                  </a:cubicBezTo>
                  <a:cubicBezTo>
                    <a:pt x="457" y="1257"/>
                    <a:pt x="480" y="1258"/>
                    <a:pt x="502" y="1258"/>
                  </a:cubicBezTo>
                  <a:cubicBezTo>
                    <a:pt x="612" y="1258"/>
                    <a:pt x="716" y="1223"/>
                    <a:pt x="786" y="1154"/>
                  </a:cubicBezTo>
                  <a:cubicBezTo>
                    <a:pt x="886" y="1070"/>
                    <a:pt x="936" y="953"/>
                    <a:pt x="953" y="836"/>
                  </a:cubicBezTo>
                  <a:cubicBezTo>
                    <a:pt x="970" y="652"/>
                    <a:pt x="953" y="468"/>
                    <a:pt x="886" y="301"/>
                  </a:cubicBezTo>
                  <a:cubicBezTo>
                    <a:pt x="836" y="168"/>
                    <a:pt x="719" y="101"/>
                    <a:pt x="585" y="101"/>
                  </a:cubicBezTo>
                  <a:cubicBezTo>
                    <a:pt x="485" y="101"/>
                    <a:pt x="452" y="151"/>
                    <a:pt x="452" y="168"/>
                  </a:cubicBezTo>
                  <a:lnTo>
                    <a:pt x="468" y="168"/>
                  </a:lnTo>
                  <a:cubicBezTo>
                    <a:pt x="468" y="168"/>
                    <a:pt x="502" y="151"/>
                    <a:pt x="585" y="151"/>
                  </a:cubicBezTo>
                  <a:cubicBezTo>
                    <a:pt x="686" y="168"/>
                    <a:pt x="769" y="235"/>
                    <a:pt x="803" y="335"/>
                  </a:cubicBezTo>
                  <a:cubicBezTo>
                    <a:pt x="836" y="502"/>
                    <a:pt x="853" y="652"/>
                    <a:pt x="819" y="819"/>
                  </a:cubicBezTo>
                  <a:cubicBezTo>
                    <a:pt x="804" y="984"/>
                    <a:pt x="669" y="1109"/>
                    <a:pt x="508" y="1109"/>
                  </a:cubicBezTo>
                  <a:cubicBezTo>
                    <a:pt x="490" y="1109"/>
                    <a:pt x="471" y="1107"/>
                    <a:pt x="452" y="1103"/>
                  </a:cubicBezTo>
                  <a:cubicBezTo>
                    <a:pt x="335" y="1087"/>
                    <a:pt x="218" y="986"/>
                    <a:pt x="184" y="869"/>
                  </a:cubicBezTo>
                  <a:cubicBezTo>
                    <a:pt x="134" y="753"/>
                    <a:pt x="134" y="636"/>
                    <a:pt x="168" y="519"/>
                  </a:cubicBezTo>
                  <a:cubicBezTo>
                    <a:pt x="234" y="352"/>
                    <a:pt x="351" y="201"/>
                    <a:pt x="502" y="84"/>
                  </a:cubicBezTo>
                  <a:lnTo>
                    <a:pt x="552" y="51"/>
                  </a:lnTo>
                  <a:lnTo>
                    <a:pt x="485" y="34"/>
                  </a:lnTo>
                  <a:cubicBezTo>
                    <a:pt x="385" y="1"/>
                    <a:pt x="318" y="1"/>
                    <a:pt x="31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5"/>
            <p:cNvSpPr/>
            <p:nvPr/>
          </p:nvSpPr>
          <p:spPr>
            <a:xfrm>
              <a:off x="7712376" y="3657490"/>
              <a:ext cx="61087" cy="140315"/>
            </a:xfrm>
            <a:custGeom>
              <a:avLst/>
              <a:gdLst/>
              <a:ahLst/>
              <a:cxnLst/>
              <a:rect l="l" t="t" r="r" b="b"/>
              <a:pathLst>
                <a:path w="1906" h="4378" extrusionOk="0">
                  <a:moveTo>
                    <a:pt x="0" y="0"/>
                  </a:moveTo>
                  <a:lnTo>
                    <a:pt x="0" y="0"/>
                  </a:lnTo>
                  <a:cubicBezTo>
                    <a:pt x="101" y="217"/>
                    <a:pt x="201" y="435"/>
                    <a:pt x="318" y="635"/>
                  </a:cubicBezTo>
                  <a:cubicBezTo>
                    <a:pt x="518" y="1019"/>
                    <a:pt x="786" y="1554"/>
                    <a:pt x="1053" y="2156"/>
                  </a:cubicBezTo>
                  <a:cubicBezTo>
                    <a:pt x="1304" y="2757"/>
                    <a:pt x="1521" y="3325"/>
                    <a:pt x="1655" y="3726"/>
                  </a:cubicBezTo>
                  <a:cubicBezTo>
                    <a:pt x="1721" y="3960"/>
                    <a:pt x="1805" y="4177"/>
                    <a:pt x="1905" y="4378"/>
                  </a:cubicBezTo>
                  <a:cubicBezTo>
                    <a:pt x="1889" y="4144"/>
                    <a:pt x="1838" y="3910"/>
                    <a:pt x="1755" y="3693"/>
                  </a:cubicBezTo>
                  <a:cubicBezTo>
                    <a:pt x="1437" y="2607"/>
                    <a:pt x="986" y="1554"/>
                    <a:pt x="401" y="585"/>
                  </a:cubicBezTo>
                  <a:cubicBezTo>
                    <a:pt x="301" y="368"/>
                    <a:pt x="168" y="184"/>
                    <a:pt x="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5"/>
            <p:cNvSpPr/>
            <p:nvPr/>
          </p:nvSpPr>
          <p:spPr>
            <a:xfrm>
              <a:off x="7779329" y="3670342"/>
              <a:ext cx="55703" cy="129610"/>
            </a:xfrm>
            <a:custGeom>
              <a:avLst/>
              <a:gdLst/>
              <a:ahLst/>
              <a:cxnLst/>
              <a:rect l="l" t="t" r="r" b="b"/>
              <a:pathLst>
                <a:path w="1738" h="4044" extrusionOk="0">
                  <a:moveTo>
                    <a:pt x="1738" y="0"/>
                  </a:moveTo>
                  <a:cubicBezTo>
                    <a:pt x="1604" y="167"/>
                    <a:pt x="1487" y="351"/>
                    <a:pt x="1404" y="552"/>
                  </a:cubicBezTo>
                  <a:cubicBezTo>
                    <a:pt x="1220" y="902"/>
                    <a:pt x="969" y="1404"/>
                    <a:pt x="718" y="1955"/>
                  </a:cubicBezTo>
                  <a:cubicBezTo>
                    <a:pt x="485" y="2523"/>
                    <a:pt x="284" y="3041"/>
                    <a:pt x="167" y="3425"/>
                  </a:cubicBezTo>
                  <a:cubicBezTo>
                    <a:pt x="84" y="3626"/>
                    <a:pt x="17" y="3826"/>
                    <a:pt x="0" y="4044"/>
                  </a:cubicBezTo>
                  <a:cubicBezTo>
                    <a:pt x="100" y="3860"/>
                    <a:pt x="184" y="3659"/>
                    <a:pt x="251" y="3459"/>
                  </a:cubicBezTo>
                  <a:cubicBezTo>
                    <a:pt x="401" y="3091"/>
                    <a:pt x="618" y="2573"/>
                    <a:pt x="852" y="2022"/>
                  </a:cubicBezTo>
                  <a:cubicBezTo>
                    <a:pt x="1103" y="1471"/>
                    <a:pt x="1320" y="969"/>
                    <a:pt x="1487" y="602"/>
                  </a:cubicBezTo>
                  <a:cubicBezTo>
                    <a:pt x="1587" y="418"/>
                    <a:pt x="1671" y="217"/>
                    <a:pt x="173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5"/>
            <p:cNvSpPr/>
            <p:nvPr/>
          </p:nvSpPr>
          <p:spPr>
            <a:xfrm>
              <a:off x="7713979" y="3826169"/>
              <a:ext cx="49293" cy="217972"/>
            </a:xfrm>
            <a:custGeom>
              <a:avLst/>
              <a:gdLst/>
              <a:ahLst/>
              <a:cxnLst/>
              <a:rect l="l" t="t" r="r" b="b"/>
              <a:pathLst>
                <a:path w="1538" h="6801" extrusionOk="0">
                  <a:moveTo>
                    <a:pt x="1538" y="0"/>
                  </a:moveTo>
                  <a:lnTo>
                    <a:pt x="1538" y="0"/>
                  </a:lnTo>
                  <a:cubicBezTo>
                    <a:pt x="1488" y="84"/>
                    <a:pt x="1454" y="168"/>
                    <a:pt x="1438" y="268"/>
                  </a:cubicBezTo>
                  <a:cubicBezTo>
                    <a:pt x="1371" y="435"/>
                    <a:pt x="1304" y="669"/>
                    <a:pt x="1204" y="970"/>
                  </a:cubicBezTo>
                  <a:cubicBezTo>
                    <a:pt x="1037" y="1588"/>
                    <a:pt x="803" y="2423"/>
                    <a:pt x="585" y="3376"/>
                  </a:cubicBezTo>
                  <a:cubicBezTo>
                    <a:pt x="385" y="4311"/>
                    <a:pt x="218" y="5163"/>
                    <a:pt x="118" y="5798"/>
                  </a:cubicBezTo>
                  <a:cubicBezTo>
                    <a:pt x="67" y="6099"/>
                    <a:pt x="34" y="6350"/>
                    <a:pt x="17" y="6533"/>
                  </a:cubicBezTo>
                  <a:cubicBezTo>
                    <a:pt x="1" y="6617"/>
                    <a:pt x="1" y="6717"/>
                    <a:pt x="1" y="6801"/>
                  </a:cubicBezTo>
                  <a:cubicBezTo>
                    <a:pt x="101" y="6483"/>
                    <a:pt x="168" y="6149"/>
                    <a:pt x="218" y="5815"/>
                  </a:cubicBezTo>
                  <a:cubicBezTo>
                    <a:pt x="351" y="5197"/>
                    <a:pt x="519" y="4345"/>
                    <a:pt x="736" y="3392"/>
                  </a:cubicBezTo>
                  <a:cubicBezTo>
                    <a:pt x="936" y="2457"/>
                    <a:pt x="1153" y="1621"/>
                    <a:pt x="1304" y="1003"/>
                  </a:cubicBezTo>
                  <a:cubicBezTo>
                    <a:pt x="1404" y="669"/>
                    <a:pt x="1488" y="351"/>
                    <a:pt x="153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5"/>
            <p:cNvSpPr/>
            <p:nvPr/>
          </p:nvSpPr>
          <p:spPr>
            <a:xfrm>
              <a:off x="7780387" y="3827227"/>
              <a:ext cx="54645" cy="133392"/>
            </a:xfrm>
            <a:custGeom>
              <a:avLst/>
              <a:gdLst/>
              <a:ahLst/>
              <a:cxnLst/>
              <a:rect l="l" t="t" r="r" b="b"/>
              <a:pathLst>
                <a:path w="1705" h="4162" extrusionOk="0">
                  <a:moveTo>
                    <a:pt x="0" y="1"/>
                  </a:moveTo>
                  <a:lnTo>
                    <a:pt x="0" y="1"/>
                  </a:lnTo>
                  <a:cubicBezTo>
                    <a:pt x="67" y="201"/>
                    <a:pt x="168" y="402"/>
                    <a:pt x="268" y="602"/>
                  </a:cubicBezTo>
                  <a:cubicBezTo>
                    <a:pt x="452" y="970"/>
                    <a:pt x="685" y="1471"/>
                    <a:pt x="919" y="2056"/>
                  </a:cubicBezTo>
                  <a:cubicBezTo>
                    <a:pt x="1153" y="2624"/>
                    <a:pt x="1337" y="3159"/>
                    <a:pt x="1471" y="3543"/>
                  </a:cubicBezTo>
                  <a:cubicBezTo>
                    <a:pt x="1521" y="3760"/>
                    <a:pt x="1604" y="3961"/>
                    <a:pt x="1705" y="4161"/>
                  </a:cubicBezTo>
                  <a:cubicBezTo>
                    <a:pt x="1688" y="3944"/>
                    <a:pt x="1638" y="3727"/>
                    <a:pt x="1571" y="3510"/>
                  </a:cubicBezTo>
                  <a:cubicBezTo>
                    <a:pt x="1287" y="2490"/>
                    <a:pt x="869" y="1488"/>
                    <a:pt x="351" y="552"/>
                  </a:cubicBezTo>
                  <a:cubicBezTo>
                    <a:pt x="268" y="352"/>
                    <a:pt x="134" y="168"/>
                    <a:pt x="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7800193" y="2062201"/>
              <a:ext cx="842402" cy="398446"/>
            </a:xfrm>
            <a:custGeom>
              <a:avLst/>
              <a:gdLst/>
              <a:ahLst/>
              <a:cxnLst/>
              <a:rect l="l" t="t" r="r" b="b"/>
              <a:pathLst>
                <a:path w="26284" h="12432" extrusionOk="0">
                  <a:moveTo>
                    <a:pt x="235" y="1"/>
                  </a:moveTo>
                  <a:lnTo>
                    <a:pt x="1" y="502"/>
                  </a:lnTo>
                  <a:lnTo>
                    <a:pt x="26049" y="12432"/>
                  </a:lnTo>
                  <a:lnTo>
                    <a:pt x="26283" y="11947"/>
                  </a:lnTo>
                  <a:lnTo>
                    <a:pt x="23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5"/>
            <p:cNvSpPr/>
            <p:nvPr/>
          </p:nvSpPr>
          <p:spPr>
            <a:xfrm>
              <a:off x="8429431" y="2361003"/>
              <a:ext cx="17692" cy="2295774"/>
            </a:xfrm>
            <a:custGeom>
              <a:avLst/>
              <a:gdLst/>
              <a:ahLst/>
              <a:cxnLst/>
              <a:rect l="l" t="t" r="r" b="b"/>
              <a:pathLst>
                <a:path w="552" h="71631" extrusionOk="0">
                  <a:moveTo>
                    <a:pt x="0" y="1"/>
                  </a:moveTo>
                  <a:lnTo>
                    <a:pt x="0" y="71630"/>
                  </a:lnTo>
                  <a:lnTo>
                    <a:pt x="552" y="71630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5"/>
            <p:cNvSpPr/>
            <p:nvPr/>
          </p:nvSpPr>
          <p:spPr>
            <a:xfrm>
              <a:off x="8417092" y="2967742"/>
              <a:ext cx="45575" cy="308481"/>
            </a:xfrm>
            <a:custGeom>
              <a:avLst/>
              <a:gdLst/>
              <a:ahLst/>
              <a:cxnLst/>
              <a:rect l="l" t="t" r="r" b="b"/>
              <a:pathLst>
                <a:path w="1422" h="9625" extrusionOk="0">
                  <a:moveTo>
                    <a:pt x="636" y="1"/>
                  </a:moveTo>
                  <a:cubicBezTo>
                    <a:pt x="285" y="1"/>
                    <a:pt x="1" y="285"/>
                    <a:pt x="1" y="636"/>
                  </a:cubicBezTo>
                  <a:lnTo>
                    <a:pt x="1" y="8990"/>
                  </a:lnTo>
                  <a:cubicBezTo>
                    <a:pt x="1" y="9341"/>
                    <a:pt x="285" y="9625"/>
                    <a:pt x="636" y="9625"/>
                  </a:cubicBezTo>
                  <a:lnTo>
                    <a:pt x="786" y="9625"/>
                  </a:lnTo>
                  <a:cubicBezTo>
                    <a:pt x="1137" y="9625"/>
                    <a:pt x="1421" y="9341"/>
                    <a:pt x="1421" y="8990"/>
                  </a:cubicBezTo>
                  <a:lnTo>
                    <a:pt x="1421" y="636"/>
                  </a:lnTo>
                  <a:cubicBezTo>
                    <a:pt x="1421" y="285"/>
                    <a:pt x="1137" y="1"/>
                    <a:pt x="786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5"/>
            <p:cNvSpPr/>
            <p:nvPr/>
          </p:nvSpPr>
          <p:spPr>
            <a:xfrm>
              <a:off x="7696832" y="1980730"/>
              <a:ext cx="143039" cy="128617"/>
            </a:xfrm>
            <a:custGeom>
              <a:avLst/>
              <a:gdLst/>
              <a:ahLst/>
              <a:cxnLst/>
              <a:rect l="l" t="t" r="r" b="b"/>
              <a:pathLst>
                <a:path w="4463" h="4013" extrusionOk="0">
                  <a:moveTo>
                    <a:pt x="2365" y="1"/>
                  </a:moveTo>
                  <a:cubicBezTo>
                    <a:pt x="1759" y="1"/>
                    <a:pt x="1166" y="297"/>
                    <a:pt x="820" y="838"/>
                  </a:cubicBezTo>
                  <a:lnTo>
                    <a:pt x="1" y="2125"/>
                  </a:lnTo>
                  <a:lnTo>
                    <a:pt x="3242" y="4013"/>
                  </a:lnTo>
                  <a:lnTo>
                    <a:pt x="3961" y="2760"/>
                  </a:lnTo>
                  <a:cubicBezTo>
                    <a:pt x="4462" y="1891"/>
                    <a:pt x="4178" y="788"/>
                    <a:pt x="3326" y="270"/>
                  </a:cubicBezTo>
                  <a:cubicBezTo>
                    <a:pt x="3026" y="88"/>
                    <a:pt x="2693" y="1"/>
                    <a:pt x="2365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5"/>
            <p:cNvSpPr/>
            <p:nvPr/>
          </p:nvSpPr>
          <p:spPr>
            <a:xfrm>
              <a:off x="7433894" y="2048804"/>
              <a:ext cx="428989" cy="324570"/>
            </a:xfrm>
            <a:custGeom>
              <a:avLst/>
              <a:gdLst/>
              <a:ahLst/>
              <a:cxnLst/>
              <a:rect l="l" t="t" r="r" b="b"/>
              <a:pathLst>
                <a:path w="13385" h="10127" extrusionOk="0">
                  <a:moveTo>
                    <a:pt x="8205" y="1"/>
                  </a:moveTo>
                  <a:lnTo>
                    <a:pt x="1" y="2541"/>
                  </a:lnTo>
                  <a:lnTo>
                    <a:pt x="13385" y="10126"/>
                  </a:lnTo>
                  <a:lnTo>
                    <a:pt x="11547" y="1388"/>
                  </a:lnTo>
                  <a:lnTo>
                    <a:pt x="820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5"/>
            <p:cNvSpPr/>
            <p:nvPr/>
          </p:nvSpPr>
          <p:spPr>
            <a:xfrm>
              <a:off x="7392133" y="2122423"/>
              <a:ext cx="494307" cy="283354"/>
            </a:xfrm>
            <a:custGeom>
              <a:avLst/>
              <a:gdLst/>
              <a:ahLst/>
              <a:cxnLst/>
              <a:rect l="l" t="t" r="r" b="b"/>
              <a:pathLst>
                <a:path w="15423" h="8841" extrusionOk="0">
                  <a:moveTo>
                    <a:pt x="2252" y="1"/>
                  </a:moveTo>
                  <a:cubicBezTo>
                    <a:pt x="1456" y="1"/>
                    <a:pt x="893" y="198"/>
                    <a:pt x="669" y="611"/>
                  </a:cubicBezTo>
                  <a:cubicBezTo>
                    <a:pt x="1" y="1848"/>
                    <a:pt x="2607" y="4554"/>
                    <a:pt x="6500" y="6660"/>
                  </a:cubicBezTo>
                  <a:cubicBezTo>
                    <a:pt x="9092" y="8061"/>
                    <a:pt x="11594" y="8840"/>
                    <a:pt x="13175" y="8840"/>
                  </a:cubicBezTo>
                  <a:cubicBezTo>
                    <a:pt x="13969" y="8840"/>
                    <a:pt x="14531" y="8644"/>
                    <a:pt x="14754" y="8230"/>
                  </a:cubicBezTo>
                  <a:cubicBezTo>
                    <a:pt x="15423" y="6994"/>
                    <a:pt x="12816" y="4287"/>
                    <a:pt x="8923" y="2182"/>
                  </a:cubicBezTo>
                  <a:cubicBezTo>
                    <a:pt x="6343" y="780"/>
                    <a:pt x="3837" y="1"/>
                    <a:pt x="225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5"/>
            <p:cNvSpPr/>
            <p:nvPr/>
          </p:nvSpPr>
          <p:spPr>
            <a:xfrm>
              <a:off x="8186845" y="4588222"/>
              <a:ext cx="495910" cy="68555"/>
            </a:xfrm>
            <a:custGeom>
              <a:avLst/>
              <a:gdLst/>
              <a:ahLst/>
              <a:cxnLst/>
              <a:rect l="l" t="t" r="r" b="b"/>
              <a:pathLst>
                <a:path w="15473" h="2139" extrusionOk="0">
                  <a:moveTo>
                    <a:pt x="7073" y="0"/>
                  </a:moveTo>
                  <a:cubicBezTo>
                    <a:pt x="2093" y="0"/>
                    <a:pt x="0" y="2138"/>
                    <a:pt x="0" y="2138"/>
                  </a:cubicBezTo>
                  <a:lnTo>
                    <a:pt x="15472" y="2138"/>
                  </a:lnTo>
                  <a:cubicBezTo>
                    <a:pt x="15472" y="2138"/>
                    <a:pt x="13384" y="234"/>
                    <a:pt x="7837" y="16"/>
                  </a:cubicBezTo>
                  <a:cubicBezTo>
                    <a:pt x="7575" y="5"/>
                    <a:pt x="7321" y="0"/>
                    <a:pt x="707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5"/>
            <p:cNvSpPr/>
            <p:nvPr/>
          </p:nvSpPr>
          <p:spPr>
            <a:xfrm>
              <a:off x="8404240" y="2327799"/>
              <a:ext cx="78779" cy="67049"/>
            </a:xfrm>
            <a:custGeom>
              <a:avLst/>
              <a:gdLst/>
              <a:ahLst/>
              <a:cxnLst/>
              <a:rect l="l" t="t" r="r" b="b"/>
              <a:pathLst>
                <a:path w="2458" h="2092" extrusionOk="0">
                  <a:moveTo>
                    <a:pt x="1054" y="1"/>
                  </a:moveTo>
                  <a:cubicBezTo>
                    <a:pt x="469" y="1"/>
                    <a:pt x="1" y="469"/>
                    <a:pt x="1" y="1037"/>
                  </a:cubicBezTo>
                  <a:cubicBezTo>
                    <a:pt x="1" y="1672"/>
                    <a:pt x="525" y="2092"/>
                    <a:pt x="1070" y="2092"/>
                  </a:cubicBezTo>
                  <a:cubicBezTo>
                    <a:pt x="1328" y="2092"/>
                    <a:pt x="1591" y="1998"/>
                    <a:pt x="1805" y="1789"/>
                  </a:cubicBezTo>
                  <a:cubicBezTo>
                    <a:pt x="2457" y="1120"/>
                    <a:pt x="1989" y="1"/>
                    <a:pt x="105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5"/>
            <p:cNvSpPr/>
            <p:nvPr/>
          </p:nvSpPr>
          <p:spPr>
            <a:xfrm>
              <a:off x="7788944" y="1949738"/>
              <a:ext cx="39133" cy="47178"/>
            </a:xfrm>
            <a:custGeom>
              <a:avLst/>
              <a:gdLst/>
              <a:ahLst/>
              <a:cxnLst/>
              <a:rect l="l" t="t" r="r" b="b"/>
              <a:pathLst>
                <a:path w="1221" h="1472" extrusionOk="0">
                  <a:moveTo>
                    <a:pt x="586" y="1"/>
                  </a:moveTo>
                  <a:lnTo>
                    <a:pt x="1" y="1304"/>
                  </a:lnTo>
                  <a:lnTo>
                    <a:pt x="485" y="1471"/>
                  </a:lnTo>
                  <a:lnTo>
                    <a:pt x="1220" y="235"/>
                  </a:lnTo>
                  <a:lnTo>
                    <a:pt x="586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5"/>
            <p:cNvSpPr/>
            <p:nvPr/>
          </p:nvSpPr>
          <p:spPr>
            <a:xfrm>
              <a:off x="7696319" y="2045054"/>
              <a:ext cx="113008" cy="53620"/>
            </a:xfrm>
            <a:custGeom>
              <a:avLst/>
              <a:gdLst/>
              <a:ahLst/>
              <a:cxnLst/>
              <a:rect l="l" t="t" r="r" b="b"/>
              <a:pathLst>
                <a:path w="3526" h="1673" extrusionOk="0">
                  <a:moveTo>
                    <a:pt x="389" y="0"/>
                  </a:moveTo>
                  <a:cubicBezTo>
                    <a:pt x="261" y="0"/>
                    <a:pt x="136" y="19"/>
                    <a:pt x="17" y="51"/>
                  </a:cubicBezTo>
                  <a:cubicBezTo>
                    <a:pt x="0" y="101"/>
                    <a:pt x="936" y="34"/>
                    <a:pt x="1938" y="502"/>
                  </a:cubicBezTo>
                  <a:cubicBezTo>
                    <a:pt x="2919" y="960"/>
                    <a:pt x="3468" y="1673"/>
                    <a:pt x="3523" y="1673"/>
                  </a:cubicBezTo>
                  <a:cubicBezTo>
                    <a:pt x="3524" y="1673"/>
                    <a:pt x="3525" y="1672"/>
                    <a:pt x="3526" y="1672"/>
                  </a:cubicBezTo>
                  <a:cubicBezTo>
                    <a:pt x="3442" y="1488"/>
                    <a:pt x="3308" y="1338"/>
                    <a:pt x="3158" y="1204"/>
                  </a:cubicBezTo>
                  <a:cubicBezTo>
                    <a:pt x="2473" y="519"/>
                    <a:pt x="1571" y="84"/>
                    <a:pt x="602" y="18"/>
                  </a:cubicBezTo>
                  <a:cubicBezTo>
                    <a:pt x="531" y="6"/>
                    <a:pt x="460" y="0"/>
                    <a:pt x="38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5"/>
            <p:cNvSpPr/>
            <p:nvPr/>
          </p:nvSpPr>
          <p:spPr>
            <a:xfrm>
              <a:off x="7569401" y="2185914"/>
              <a:ext cx="140315" cy="146757"/>
            </a:xfrm>
            <a:custGeom>
              <a:avLst/>
              <a:gdLst/>
              <a:ahLst/>
              <a:cxnLst/>
              <a:rect l="l" t="t" r="r" b="b"/>
              <a:pathLst>
                <a:path w="4378" h="4579" extrusionOk="0">
                  <a:moveTo>
                    <a:pt x="3025" y="0"/>
                  </a:moveTo>
                  <a:lnTo>
                    <a:pt x="936" y="1220"/>
                  </a:lnTo>
                  <a:cubicBezTo>
                    <a:pt x="719" y="1354"/>
                    <a:pt x="552" y="1537"/>
                    <a:pt x="435" y="1755"/>
                  </a:cubicBezTo>
                  <a:cubicBezTo>
                    <a:pt x="167" y="2289"/>
                    <a:pt x="0" y="3258"/>
                    <a:pt x="1654" y="4127"/>
                  </a:cubicBezTo>
                  <a:cubicBezTo>
                    <a:pt x="2285" y="4457"/>
                    <a:pt x="2770" y="4579"/>
                    <a:pt x="3144" y="4579"/>
                  </a:cubicBezTo>
                  <a:cubicBezTo>
                    <a:pt x="3603" y="4579"/>
                    <a:pt x="3893" y="4397"/>
                    <a:pt x="4077" y="4194"/>
                  </a:cubicBezTo>
                  <a:cubicBezTo>
                    <a:pt x="4278" y="3960"/>
                    <a:pt x="4378" y="3659"/>
                    <a:pt x="4361" y="3359"/>
                  </a:cubicBezTo>
                  <a:lnTo>
                    <a:pt x="4361" y="752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5"/>
            <p:cNvSpPr/>
            <p:nvPr/>
          </p:nvSpPr>
          <p:spPr>
            <a:xfrm>
              <a:off x="7624015" y="2195016"/>
              <a:ext cx="73939" cy="89996"/>
            </a:xfrm>
            <a:custGeom>
              <a:avLst/>
              <a:gdLst/>
              <a:ahLst/>
              <a:cxnLst/>
              <a:rect l="l" t="t" r="r" b="b"/>
              <a:pathLst>
                <a:path w="2307" h="2808" extrusionOk="0">
                  <a:moveTo>
                    <a:pt x="351" y="1471"/>
                  </a:moveTo>
                  <a:cubicBezTo>
                    <a:pt x="485" y="1471"/>
                    <a:pt x="602" y="1504"/>
                    <a:pt x="719" y="1554"/>
                  </a:cubicBezTo>
                  <a:cubicBezTo>
                    <a:pt x="758" y="1574"/>
                    <a:pt x="797" y="1593"/>
                    <a:pt x="836" y="1613"/>
                  </a:cubicBezTo>
                  <a:lnTo>
                    <a:pt x="836" y="1613"/>
                  </a:lnTo>
                  <a:cubicBezTo>
                    <a:pt x="830" y="1621"/>
                    <a:pt x="825" y="1629"/>
                    <a:pt x="819" y="1638"/>
                  </a:cubicBezTo>
                  <a:cubicBezTo>
                    <a:pt x="752" y="1721"/>
                    <a:pt x="686" y="1805"/>
                    <a:pt x="585" y="1872"/>
                  </a:cubicBezTo>
                  <a:cubicBezTo>
                    <a:pt x="540" y="1929"/>
                    <a:pt x="471" y="1955"/>
                    <a:pt x="399" y="1955"/>
                  </a:cubicBezTo>
                  <a:cubicBezTo>
                    <a:pt x="366" y="1955"/>
                    <a:pt x="333" y="1949"/>
                    <a:pt x="301" y="1938"/>
                  </a:cubicBezTo>
                  <a:cubicBezTo>
                    <a:pt x="67" y="1855"/>
                    <a:pt x="101" y="1504"/>
                    <a:pt x="351" y="1471"/>
                  </a:cubicBezTo>
                  <a:close/>
                  <a:moveTo>
                    <a:pt x="1410" y="1962"/>
                  </a:moveTo>
                  <a:cubicBezTo>
                    <a:pt x="1430" y="1976"/>
                    <a:pt x="1451" y="1991"/>
                    <a:pt x="1471" y="2005"/>
                  </a:cubicBezTo>
                  <a:cubicBezTo>
                    <a:pt x="1588" y="2089"/>
                    <a:pt x="1688" y="2172"/>
                    <a:pt x="1671" y="2289"/>
                  </a:cubicBezTo>
                  <a:cubicBezTo>
                    <a:pt x="1655" y="2406"/>
                    <a:pt x="1605" y="2523"/>
                    <a:pt x="1521" y="2624"/>
                  </a:cubicBezTo>
                  <a:cubicBezTo>
                    <a:pt x="1494" y="2657"/>
                    <a:pt x="1462" y="2672"/>
                    <a:pt x="1428" y="2672"/>
                  </a:cubicBezTo>
                  <a:cubicBezTo>
                    <a:pt x="1379" y="2672"/>
                    <a:pt x="1327" y="2640"/>
                    <a:pt x="1287" y="2590"/>
                  </a:cubicBezTo>
                  <a:cubicBezTo>
                    <a:pt x="1220" y="2507"/>
                    <a:pt x="1204" y="2390"/>
                    <a:pt x="1254" y="2289"/>
                  </a:cubicBezTo>
                  <a:cubicBezTo>
                    <a:pt x="1287" y="2172"/>
                    <a:pt x="1354" y="2072"/>
                    <a:pt x="1404" y="1972"/>
                  </a:cubicBezTo>
                  <a:cubicBezTo>
                    <a:pt x="1406" y="1969"/>
                    <a:pt x="1408" y="1965"/>
                    <a:pt x="1410" y="1962"/>
                  </a:cubicBezTo>
                  <a:close/>
                  <a:moveTo>
                    <a:pt x="1788" y="0"/>
                  </a:moveTo>
                  <a:cubicBezTo>
                    <a:pt x="1722" y="84"/>
                    <a:pt x="1671" y="184"/>
                    <a:pt x="1638" y="301"/>
                  </a:cubicBezTo>
                  <a:cubicBezTo>
                    <a:pt x="1504" y="568"/>
                    <a:pt x="1337" y="836"/>
                    <a:pt x="1187" y="1103"/>
                  </a:cubicBezTo>
                  <a:cubicBezTo>
                    <a:pt x="1099" y="1229"/>
                    <a:pt x="1011" y="1355"/>
                    <a:pt x="916" y="1495"/>
                  </a:cubicBezTo>
                  <a:lnTo>
                    <a:pt x="916" y="1495"/>
                  </a:lnTo>
                  <a:cubicBezTo>
                    <a:pt x="872" y="1473"/>
                    <a:pt x="829" y="1453"/>
                    <a:pt x="786" y="1437"/>
                  </a:cubicBezTo>
                  <a:cubicBezTo>
                    <a:pt x="661" y="1368"/>
                    <a:pt x="535" y="1333"/>
                    <a:pt x="400" y="1333"/>
                  </a:cubicBezTo>
                  <a:cubicBezTo>
                    <a:pt x="373" y="1333"/>
                    <a:pt x="346" y="1334"/>
                    <a:pt x="318" y="1337"/>
                  </a:cubicBezTo>
                  <a:cubicBezTo>
                    <a:pt x="151" y="1370"/>
                    <a:pt x="17" y="1504"/>
                    <a:pt x="1" y="1688"/>
                  </a:cubicBezTo>
                  <a:cubicBezTo>
                    <a:pt x="1" y="1855"/>
                    <a:pt x="101" y="2005"/>
                    <a:pt x="251" y="2072"/>
                  </a:cubicBezTo>
                  <a:cubicBezTo>
                    <a:pt x="290" y="2081"/>
                    <a:pt x="329" y="2085"/>
                    <a:pt x="367" y="2085"/>
                  </a:cubicBezTo>
                  <a:cubicBezTo>
                    <a:pt x="477" y="2085"/>
                    <a:pt x="582" y="2051"/>
                    <a:pt x="669" y="1989"/>
                  </a:cubicBezTo>
                  <a:cubicBezTo>
                    <a:pt x="769" y="1905"/>
                    <a:pt x="853" y="1805"/>
                    <a:pt x="920" y="1705"/>
                  </a:cubicBezTo>
                  <a:cubicBezTo>
                    <a:pt x="927" y="1693"/>
                    <a:pt x="935" y="1682"/>
                    <a:pt x="942" y="1670"/>
                  </a:cubicBezTo>
                  <a:lnTo>
                    <a:pt x="942" y="1670"/>
                  </a:lnTo>
                  <a:cubicBezTo>
                    <a:pt x="998" y="1702"/>
                    <a:pt x="1052" y="1735"/>
                    <a:pt x="1103" y="1771"/>
                  </a:cubicBezTo>
                  <a:cubicBezTo>
                    <a:pt x="1179" y="1809"/>
                    <a:pt x="1249" y="1852"/>
                    <a:pt x="1317" y="1898"/>
                  </a:cubicBezTo>
                  <a:lnTo>
                    <a:pt x="1317" y="1898"/>
                  </a:lnTo>
                  <a:lnTo>
                    <a:pt x="1304" y="1922"/>
                  </a:lnTo>
                  <a:cubicBezTo>
                    <a:pt x="1237" y="2022"/>
                    <a:pt x="1187" y="2139"/>
                    <a:pt x="1137" y="2239"/>
                  </a:cubicBezTo>
                  <a:cubicBezTo>
                    <a:pt x="1103" y="2306"/>
                    <a:pt x="1103" y="2390"/>
                    <a:pt x="1103" y="2456"/>
                  </a:cubicBezTo>
                  <a:cubicBezTo>
                    <a:pt x="1103" y="2540"/>
                    <a:pt x="1137" y="2607"/>
                    <a:pt x="1170" y="2674"/>
                  </a:cubicBezTo>
                  <a:cubicBezTo>
                    <a:pt x="1220" y="2740"/>
                    <a:pt x="1304" y="2791"/>
                    <a:pt x="1387" y="2807"/>
                  </a:cubicBezTo>
                  <a:cubicBezTo>
                    <a:pt x="1471" y="2807"/>
                    <a:pt x="1554" y="2774"/>
                    <a:pt x="1621" y="2707"/>
                  </a:cubicBezTo>
                  <a:cubicBezTo>
                    <a:pt x="1671" y="2657"/>
                    <a:pt x="1722" y="2590"/>
                    <a:pt x="1738" y="2523"/>
                  </a:cubicBezTo>
                  <a:cubicBezTo>
                    <a:pt x="1772" y="2456"/>
                    <a:pt x="1805" y="2373"/>
                    <a:pt x="1805" y="2289"/>
                  </a:cubicBezTo>
                  <a:cubicBezTo>
                    <a:pt x="1822" y="2206"/>
                    <a:pt x="1788" y="2122"/>
                    <a:pt x="1738" y="2055"/>
                  </a:cubicBezTo>
                  <a:cubicBezTo>
                    <a:pt x="1671" y="1989"/>
                    <a:pt x="1621" y="1938"/>
                    <a:pt x="1554" y="1888"/>
                  </a:cubicBezTo>
                  <a:cubicBezTo>
                    <a:pt x="1531" y="1871"/>
                    <a:pt x="1506" y="1854"/>
                    <a:pt x="1482" y="1838"/>
                  </a:cubicBezTo>
                  <a:lnTo>
                    <a:pt x="1482" y="1838"/>
                  </a:lnTo>
                  <a:cubicBezTo>
                    <a:pt x="1567" y="1689"/>
                    <a:pt x="1644" y="1550"/>
                    <a:pt x="1722" y="1420"/>
                  </a:cubicBezTo>
                  <a:lnTo>
                    <a:pt x="2156" y="602"/>
                  </a:lnTo>
                  <a:cubicBezTo>
                    <a:pt x="2223" y="502"/>
                    <a:pt x="2273" y="401"/>
                    <a:pt x="2306" y="284"/>
                  </a:cubicBezTo>
                  <a:lnTo>
                    <a:pt x="2306" y="284"/>
                  </a:lnTo>
                  <a:cubicBezTo>
                    <a:pt x="2223" y="368"/>
                    <a:pt x="2156" y="468"/>
                    <a:pt x="2106" y="568"/>
                  </a:cubicBezTo>
                  <a:cubicBezTo>
                    <a:pt x="1972" y="786"/>
                    <a:pt x="1822" y="1053"/>
                    <a:pt x="1621" y="1370"/>
                  </a:cubicBezTo>
                  <a:lnTo>
                    <a:pt x="1388" y="1775"/>
                  </a:lnTo>
                  <a:lnTo>
                    <a:pt x="1388" y="1775"/>
                  </a:lnTo>
                  <a:cubicBezTo>
                    <a:pt x="1320" y="1729"/>
                    <a:pt x="1251" y="1683"/>
                    <a:pt x="1187" y="1638"/>
                  </a:cubicBezTo>
                  <a:cubicBezTo>
                    <a:pt x="1132" y="1610"/>
                    <a:pt x="1077" y="1580"/>
                    <a:pt x="1021" y="1550"/>
                  </a:cubicBezTo>
                  <a:lnTo>
                    <a:pt x="1021" y="1550"/>
                  </a:lnTo>
                  <a:cubicBezTo>
                    <a:pt x="1113" y="1409"/>
                    <a:pt x="1196" y="1276"/>
                    <a:pt x="1270" y="1153"/>
                  </a:cubicBezTo>
                  <a:cubicBezTo>
                    <a:pt x="1421" y="886"/>
                    <a:pt x="1571" y="602"/>
                    <a:pt x="1688" y="318"/>
                  </a:cubicBezTo>
                  <a:cubicBezTo>
                    <a:pt x="1738" y="217"/>
                    <a:pt x="1772" y="101"/>
                    <a:pt x="178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5"/>
            <p:cNvSpPr/>
            <p:nvPr/>
          </p:nvSpPr>
          <p:spPr>
            <a:xfrm>
              <a:off x="6516591" y="4613894"/>
              <a:ext cx="63747" cy="45607"/>
            </a:xfrm>
            <a:custGeom>
              <a:avLst/>
              <a:gdLst/>
              <a:ahLst/>
              <a:cxnLst/>
              <a:rect l="l" t="t" r="r" b="b"/>
              <a:pathLst>
                <a:path w="1989" h="1423" extrusionOk="0">
                  <a:moveTo>
                    <a:pt x="418" y="1"/>
                  </a:moveTo>
                  <a:cubicBezTo>
                    <a:pt x="318" y="1"/>
                    <a:pt x="217" y="1"/>
                    <a:pt x="117" y="17"/>
                  </a:cubicBezTo>
                  <a:cubicBezTo>
                    <a:pt x="84" y="17"/>
                    <a:pt x="34" y="34"/>
                    <a:pt x="0" y="51"/>
                  </a:cubicBezTo>
                  <a:cubicBezTo>
                    <a:pt x="11" y="51"/>
                    <a:pt x="82" y="43"/>
                    <a:pt x="202" y="43"/>
                  </a:cubicBezTo>
                  <a:cubicBezTo>
                    <a:pt x="262" y="43"/>
                    <a:pt x="334" y="45"/>
                    <a:pt x="418" y="51"/>
                  </a:cubicBezTo>
                  <a:cubicBezTo>
                    <a:pt x="735" y="67"/>
                    <a:pt x="1036" y="184"/>
                    <a:pt x="1303" y="368"/>
                  </a:cubicBezTo>
                  <a:cubicBezTo>
                    <a:pt x="1554" y="535"/>
                    <a:pt x="1755" y="786"/>
                    <a:pt x="1872" y="1070"/>
                  </a:cubicBezTo>
                  <a:cubicBezTo>
                    <a:pt x="1951" y="1276"/>
                    <a:pt x="1970" y="1422"/>
                    <a:pt x="1986" y="1422"/>
                  </a:cubicBezTo>
                  <a:cubicBezTo>
                    <a:pt x="1987" y="1422"/>
                    <a:pt x="1988" y="1422"/>
                    <a:pt x="1989" y="1421"/>
                  </a:cubicBezTo>
                  <a:cubicBezTo>
                    <a:pt x="1989" y="1387"/>
                    <a:pt x="1989" y="1354"/>
                    <a:pt x="1989" y="1321"/>
                  </a:cubicBezTo>
                  <a:cubicBezTo>
                    <a:pt x="1972" y="1237"/>
                    <a:pt x="1938" y="1137"/>
                    <a:pt x="1922" y="1053"/>
                  </a:cubicBezTo>
                  <a:cubicBezTo>
                    <a:pt x="1805" y="753"/>
                    <a:pt x="1604" y="502"/>
                    <a:pt x="1337" y="318"/>
                  </a:cubicBezTo>
                  <a:cubicBezTo>
                    <a:pt x="1070" y="134"/>
                    <a:pt x="752" y="17"/>
                    <a:pt x="4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6" name="Google Shape;726;p2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25"/>
          <p:cNvSpPr txBox="1">
            <a:spLocks noGrp="1"/>
          </p:cNvSpPr>
          <p:nvPr>
            <p:ph type="subTitle" idx="1"/>
          </p:nvPr>
        </p:nvSpPr>
        <p:spPr>
          <a:xfrm>
            <a:off x="1543567" y="3188368"/>
            <a:ext cx="2449200" cy="3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28" name="Google Shape;728;p25"/>
          <p:cNvSpPr txBox="1">
            <a:spLocks noGrp="1"/>
          </p:cNvSpPr>
          <p:nvPr>
            <p:ph type="subTitle" idx="2"/>
          </p:nvPr>
        </p:nvSpPr>
        <p:spPr>
          <a:xfrm>
            <a:off x="1543567" y="3557169"/>
            <a:ext cx="2449200" cy="6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25"/>
          <p:cNvSpPr txBox="1">
            <a:spLocks noGrp="1"/>
          </p:cNvSpPr>
          <p:nvPr>
            <p:ph type="subTitle" idx="3"/>
          </p:nvPr>
        </p:nvSpPr>
        <p:spPr>
          <a:xfrm>
            <a:off x="4461967" y="3188368"/>
            <a:ext cx="2449200" cy="3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0" name="Google Shape;730;p25"/>
          <p:cNvSpPr txBox="1">
            <a:spLocks noGrp="1"/>
          </p:cNvSpPr>
          <p:nvPr>
            <p:ph type="subTitle" idx="4"/>
          </p:nvPr>
        </p:nvSpPr>
        <p:spPr>
          <a:xfrm>
            <a:off x="4461967" y="3557169"/>
            <a:ext cx="2449200" cy="6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25"/>
          <p:cNvSpPr txBox="1">
            <a:spLocks noGrp="1"/>
          </p:cNvSpPr>
          <p:nvPr>
            <p:ph type="subTitle" idx="5"/>
          </p:nvPr>
        </p:nvSpPr>
        <p:spPr>
          <a:xfrm>
            <a:off x="1543567" y="4480800"/>
            <a:ext cx="2449200" cy="3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2" name="Google Shape;732;p25"/>
          <p:cNvSpPr txBox="1">
            <a:spLocks noGrp="1"/>
          </p:cNvSpPr>
          <p:nvPr>
            <p:ph type="subTitle" idx="6"/>
          </p:nvPr>
        </p:nvSpPr>
        <p:spPr>
          <a:xfrm>
            <a:off x="1543567" y="4849601"/>
            <a:ext cx="2449200" cy="6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25"/>
          <p:cNvSpPr txBox="1">
            <a:spLocks noGrp="1"/>
          </p:cNvSpPr>
          <p:nvPr>
            <p:ph type="subTitle" idx="7"/>
          </p:nvPr>
        </p:nvSpPr>
        <p:spPr>
          <a:xfrm>
            <a:off x="4461967" y="4480800"/>
            <a:ext cx="2449200" cy="3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4" name="Google Shape;734;p25"/>
          <p:cNvSpPr txBox="1">
            <a:spLocks noGrp="1"/>
          </p:cNvSpPr>
          <p:nvPr>
            <p:ph type="subTitle" idx="8"/>
          </p:nvPr>
        </p:nvSpPr>
        <p:spPr>
          <a:xfrm>
            <a:off x="4461967" y="4849601"/>
            <a:ext cx="2449200" cy="6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1572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7"/>
          <p:cNvSpPr/>
          <p:nvPr/>
        </p:nvSpPr>
        <p:spPr>
          <a:xfrm>
            <a:off x="-974" y="6230268"/>
            <a:ext cx="12191777" cy="634077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17"/>
          <p:cNvSpPr txBox="1">
            <a:spLocks noGrp="1"/>
          </p:cNvSpPr>
          <p:nvPr>
            <p:ph type="title"/>
          </p:nvPr>
        </p:nvSpPr>
        <p:spPr>
          <a:xfrm>
            <a:off x="2707200" y="5452800"/>
            <a:ext cx="4550400" cy="6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7"/>
          <p:cNvSpPr txBox="1">
            <a:spLocks noGrp="1"/>
          </p:cNvSpPr>
          <p:nvPr>
            <p:ph type="subTitle" idx="1"/>
          </p:nvPr>
        </p:nvSpPr>
        <p:spPr>
          <a:xfrm>
            <a:off x="2707200" y="3916800"/>
            <a:ext cx="4550400" cy="15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364" name="Google Shape;364;p17"/>
          <p:cNvGrpSpPr/>
          <p:nvPr/>
        </p:nvGrpSpPr>
        <p:grpSpPr>
          <a:xfrm>
            <a:off x="2593447" y="529226"/>
            <a:ext cx="1977869" cy="3180941"/>
            <a:chOff x="1945085" y="396919"/>
            <a:chExt cx="1483402" cy="2385706"/>
          </a:xfrm>
        </p:grpSpPr>
        <p:sp>
          <p:nvSpPr>
            <p:cNvPr id="365" name="Google Shape;365;p17"/>
            <p:cNvSpPr/>
            <p:nvPr/>
          </p:nvSpPr>
          <p:spPr>
            <a:xfrm>
              <a:off x="2062901" y="481499"/>
              <a:ext cx="1272930" cy="2227219"/>
            </a:xfrm>
            <a:custGeom>
              <a:avLst/>
              <a:gdLst/>
              <a:ahLst/>
              <a:cxnLst/>
              <a:rect l="l" t="t" r="r" b="b"/>
              <a:pathLst>
                <a:path w="39717" h="69492" extrusionOk="0">
                  <a:moveTo>
                    <a:pt x="0" y="1"/>
                  </a:moveTo>
                  <a:lnTo>
                    <a:pt x="0" y="69492"/>
                  </a:lnTo>
                  <a:lnTo>
                    <a:pt x="39717" y="69492"/>
                  </a:lnTo>
                  <a:lnTo>
                    <a:pt x="39717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2044151" y="456339"/>
              <a:ext cx="632475" cy="2273787"/>
            </a:xfrm>
            <a:custGeom>
              <a:avLst/>
              <a:gdLst/>
              <a:ahLst/>
              <a:cxnLst/>
              <a:rect l="l" t="t" r="r" b="b"/>
              <a:pathLst>
                <a:path w="19734" h="70945" extrusionOk="0">
                  <a:moveTo>
                    <a:pt x="1" y="1"/>
                  </a:moveTo>
                  <a:lnTo>
                    <a:pt x="1" y="70945"/>
                  </a:lnTo>
                  <a:lnTo>
                    <a:pt x="12966" y="70945"/>
                  </a:lnTo>
                  <a:cubicBezTo>
                    <a:pt x="12966" y="70945"/>
                    <a:pt x="8606" y="39683"/>
                    <a:pt x="6333" y="36241"/>
                  </a:cubicBezTo>
                  <a:cubicBezTo>
                    <a:pt x="6333" y="36241"/>
                    <a:pt x="19349" y="26484"/>
                    <a:pt x="1973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2722105" y="452045"/>
              <a:ext cx="632475" cy="2273819"/>
            </a:xfrm>
            <a:custGeom>
              <a:avLst/>
              <a:gdLst/>
              <a:ahLst/>
              <a:cxnLst/>
              <a:rect l="l" t="t" r="r" b="b"/>
              <a:pathLst>
                <a:path w="19734" h="70946" extrusionOk="0">
                  <a:moveTo>
                    <a:pt x="1" y="1"/>
                  </a:moveTo>
                  <a:cubicBezTo>
                    <a:pt x="402" y="26467"/>
                    <a:pt x="13401" y="36242"/>
                    <a:pt x="13401" y="36242"/>
                  </a:cubicBezTo>
                  <a:cubicBezTo>
                    <a:pt x="11129" y="39684"/>
                    <a:pt x="6768" y="70945"/>
                    <a:pt x="6768" y="70945"/>
                  </a:cubicBezTo>
                  <a:lnTo>
                    <a:pt x="19733" y="70945"/>
                  </a:lnTo>
                  <a:lnTo>
                    <a:pt x="1973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1945085" y="396919"/>
              <a:ext cx="1483402" cy="2385706"/>
            </a:xfrm>
            <a:custGeom>
              <a:avLst/>
              <a:gdLst/>
              <a:ahLst/>
              <a:cxnLst/>
              <a:rect l="l" t="t" r="r" b="b"/>
              <a:pathLst>
                <a:path w="46284" h="74437" extrusionOk="0">
                  <a:moveTo>
                    <a:pt x="11663" y="2640"/>
                  </a:moveTo>
                  <a:lnTo>
                    <a:pt x="11663" y="18747"/>
                  </a:lnTo>
                  <a:lnTo>
                    <a:pt x="3676" y="18747"/>
                  </a:lnTo>
                  <a:lnTo>
                    <a:pt x="3676" y="2640"/>
                  </a:lnTo>
                  <a:close/>
                  <a:moveTo>
                    <a:pt x="22540" y="2640"/>
                  </a:moveTo>
                  <a:lnTo>
                    <a:pt x="22540" y="18747"/>
                  </a:lnTo>
                  <a:lnTo>
                    <a:pt x="12014" y="18747"/>
                  </a:lnTo>
                  <a:lnTo>
                    <a:pt x="12014" y="2640"/>
                  </a:lnTo>
                  <a:close/>
                  <a:moveTo>
                    <a:pt x="33802" y="2640"/>
                  </a:moveTo>
                  <a:lnTo>
                    <a:pt x="33802" y="18747"/>
                  </a:lnTo>
                  <a:lnTo>
                    <a:pt x="23810" y="18747"/>
                  </a:lnTo>
                  <a:lnTo>
                    <a:pt x="23810" y="2640"/>
                  </a:lnTo>
                  <a:close/>
                  <a:moveTo>
                    <a:pt x="42607" y="2640"/>
                  </a:moveTo>
                  <a:lnTo>
                    <a:pt x="42607" y="18747"/>
                  </a:lnTo>
                  <a:lnTo>
                    <a:pt x="34153" y="18747"/>
                  </a:lnTo>
                  <a:lnTo>
                    <a:pt x="34153" y="2640"/>
                  </a:lnTo>
                  <a:close/>
                  <a:moveTo>
                    <a:pt x="11663" y="19064"/>
                  </a:moveTo>
                  <a:lnTo>
                    <a:pt x="11663" y="37394"/>
                  </a:lnTo>
                  <a:lnTo>
                    <a:pt x="3676" y="37394"/>
                  </a:lnTo>
                  <a:lnTo>
                    <a:pt x="3676" y="19064"/>
                  </a:lnTo>
                  <a:close/>
                  <a:moveTo>
                    <a:pt x="22540" y="19064"/>
                  </a:moveTo>
                  <a:lnTo>
                    <a:pt x="22540" y="37394"/>
                  </a:lnTo>
                  <a:lnTo>
                    <a:pt x="12014" y="37394"/>
                  </a:lnTo>
                  <a:lnTo>
                    <a:pt x="12014" y="19064"/>
                  </a:lnTo>
                  <a:close/>
                  <a:moveTo>
                    <a:pt x="33802" y="19064"/>
                  </a:moveTo>
                  <a:lnTo>
                    <a:pt x="33802" y="37394"/>
                  </a:lnTo>
                  <a:lnTo>
                    <a:pt x="23810" y="37394"/>
                  </a:lnTo>
                  <a:lnTo>
                    <a:pt x="23810" y="19064"/>
                  </a:lnTo>
                  <a:close/>
                  <a:moveTo>
                    <a:pt x="42607" y="19064"/>
                  </a:moveTo>
                  <a:lnTo>
                    <a:pt x="42607" y="37394"/>
                  </a:lnTo>
                  <a:lnTo>
                    <a:pt x="34153" y="37394"/>
                  </a:lnTo>
                  <a:lnTo>
                    <a:pt x="34153" y="19064"/>
                  </a:lnTo>
                  <a:close/>
                  <a:moveTo>
                    <a:pt x="11663" y="38663"/>
                  </a:moveTo>
                  <a:lnTo>
                    <a:pt x="11663" y="56374"/>
                  </a:lnTo>
                  <a:lnTo>
                    <a:pt x="3676" y="56374"/>
                  </a:lnTo>
                  <a:lnTo>
                    <a:pt x="3676" y="38663"/>
                  </a:lnTo>
                  <a:close/>
                  <a:moveTo>
                    <a:pt x="22540" y="38663"/>
                  </a:moveTo>
                  <a:lnTo>
                    <a:pt x="22540" y="56374"/>
                  </a:lnTo>
                  <a:lnTo>
                    <a:pt x="12014" y="56374"/>
                  </a:lnTo>
                  <a:lnTo>
                    <a:pt x="12014" y="38663"/>
                  </a:lnTo>
                  <a:close/>
                  <a:moveTo>
                    <a:pt x="33802" y="38663"/>
                  </a:moveTo>
                  <a:lnTo>
                    <a:pt x="33802" y="56374"/>
                  </a:lnTo>
                  <a:lnTo>
                    <a:pt x="23810" y="56374"/>
                  </a:lnTo>
                  <a:lnTo>
                    <a:pt x="23810" y="38663"/>
                  </a:lnTo>
                  <a:close/>
                  <a:moveTo>
                    <a:pt x="42607" y="38663"/>
                  </a:moveTo>
                  <a:lnTo>
                    <a:pt x="42607" y="56374"/>
                  </a:lnTo>
                  <a:lnTo>
                    <a:pt x="34153" y="56374"/>
                  </a:lnTo>
                  <a:lnTo>
                    <a:pt x="34153" y="38663"/>
                  </a:lnTo>
                  <a:close/>
                  <a:moveTo>
                    <a:pt x="11663" y="56692"/>
                  </a:moveTo>
                  <a:lnTo>
                    <a:pt x="11663" y="72147"/>
                  </a:lnTo>
                  <a:lnTo>
                    <a:pt x="3676" y="72147"/>
                  </a:lnTo>
                  <a:lnTo>
                    <a:pt x="3676" y="56692"/>
                  </a:lnTo>
                  <a:close/>
                  <a:moveTo>
                    <a:pt x="22540" y="56692"/>
                  </a:moveTo>
                  <a:lnTo>
                    <a:pt x="22540" y="72147"/>
                  </a:lnTo>
                  <a:lnTo>
                    <a:pt x="12014" y="72147"/>
                  </a:lnTo>
                  <a:lnTo>
                    <a:pt x="12014" y="56692"/>
                  </a:lnTo>
                  <a:close/>
                  <a:moveTo>
                    <a:pt x="33802" y="56692"/>
                  </a:moveTo>
                  <a:lnTo>
                    <a:pt x="33802" y="72147"/>
                  </a:lnTo>
                  <a:lnTo>
                    <a:pt x="23810" y="72147"/>
                  </a:lnTo>
                  <a:lnTo>
                    <a:pt x="23810" y="56692"/>
                  </a:lnTo>
                  <a:close/>
                  <a:moveTo>
                    <a:pt x="42607" y="56692"/>
                  </a:moveTo>
                  <a:lnTo>
                    <a:pt x="42607" y="72147"/>
                  </a:lnTo>
                  <a:lnTo>
                    <a:pt x="34153" y="72147"/>
                  </a:lnTo>
                  <a:lnTo>
                    <a:pt x="34153" y="56692"/>
                  </a:lnTo>
                  <a:close/>
                  <a:moveTo>
                    <a:pt x="1" y="0"/>
                  </a:moveTo>
                  <a:lnTo>
                    <a:pt x="1" y="74436"/>
                  </a:lnTo>
                  <a:lnTo>
                    <a:pt x="46283" y="74436"/>
                  </a:lnTo>
                  <a:lnTo>
                    <a:pt x="4628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9" name="Google Shape;369;p17"/>
          <p:cNvGrpSpPr/>
          <p:nvPr/>
        </p:nvGrpSpPr>
        <p:grpSpPr>
          <a:xfrm>
            <a:off x="6127792" y="529226"/>
            <a:ext cx="1977869" cy="3180941"/>
            <a:chOff x="4595844" y="396919"/>
            <a:chExt cx="1483402" cy="2385706"/>
          </a:xfrm>
        </p:grpSpPr>
        <p:sp>
          <p:nvSpPr>
            <p:cNvPr id="370" name="Google Shape;370;p17"/>
            <p:cNvSpPr/>
            <p:nvPr/>
          </p:nvSpPr>
          <p:spPr>
            <a:xfrm>
              <a:off x="4713660" y="481499"/>
              <a:ext cx="1272962" cy="2227219"/>
            </a:xfrm>
            <a:custGeom>
              <a:avLst/>
              <a:gdLst/>
              <a:ahLst/>
              <a:cxnLst/>
              <a:rect l="l" t="t" r="r" b="b"/>
              <a:pathLst>
                <a:path w="39718" h="69492" extrusionOk="0">
                  <a:moveTo>
                    <a:pt x="1" y="1"/>
                  </a:moveTo>
                  <a:lnTo>
                    <a:pt x="1" y="69492"/>
                  </a:lnTo>
                  <a:lnTo>
                    <a:pt x="39717" y="69492"/>
                  </a:lnTo>
                  <a:lnTo>
                    <a:pt x="39717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4694943" y="456339"/>
              <a:ext cx="632443" cy="2273787"/>
            </a:xfrm>
            <a:custGeom>
              <a:avLst/>
              <a:gdLst/>
              <a:ahLst/>
              <a:cxnLst/>
              <a:rect l="l" t="t" r="r" b="b"/>
              <a:pathLst>
                <a:path w="19733" h="70945" extrusionOk="0">
                  <a:moveTo>
                    <a:pt x="0" y="1"/>
                  </a:moveTo>
                  <a:lnTo>
                    <a:pt x="0" y="70945"/>
                  </a:lnTo>
                  <a:lnTo>
                    <a:pt x="12966" y="70945"/>
                  </a:lnTo>
                  <a:cubicBezTo>
                    <a:pt x="12966" y="70945"/>
                    <a:pt x="8605" y="39683"/>
                    <a:pt x="6333" y="36241"/>
                  </a:cubicBezTo>
                  <a:cubicBezTo>
                    <a:pt x="6333" y="36241"/>
                    <a:pt x="19349" y="26484"/>
                    <a:pt x="19733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7"/>
            <p:cNvSpPr/>
            <p:nvPr/>
          </p:nvSpPr>
          <p:spPr>
            <a:xfrm>
              <a:off x="5372896" y="452045"/>
              <a:ext cx="632443" cy="2273819"/>
            </a:xfrm>
            <a:custGeom>
              <a:avLst/>
              <a:gdLst/>
              <a:ahLst/>
              <a:cxnLst/>
              <a:rect l="l" t="t" r="r" b="b"/>
              <a:pathLst>
                <a:path w="19733" h="70946" extrusionOk="0">
                  <a:moveTo>
                    <a:pt x="0" y="1"/>
                  </a:moveTo>
                  <a:cubicBezTo>
                    <a:pt x="401" y="26467"/>
                    <a:pt x="13400" y="36242"/>
                    <a:pt x="13400" y="36242"/>
                  </a:cubicBezTo>
                  <a:cubicBezTo>
                    <a:pt x="11128" y="39684"/>
                    <a:pt x="6767" y="70945"/>
                    <a:pt x="6767" y="70945"/>
                  </a:cubicBezTo>
                  <a:lnTo>
                    <a:pt x="19733" y="70945"/>
                  </a:lnTo>
                  <a:lnTo>
                    <a:pt x="1973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7"/>
            <p:cNvSpPr/>
            <p:nvPr/>
          </p:nvSpPr>
          <p:spPr>
            <a:xfrm>
              <a:off x="4595844" y="396919"/>
              <a:ext cx="1483402" cy="2385706"/>
            </a:xfrm>
            <a:custGeom>
              <a:avLst/>
              <a:gdLst/>
              <a:ahLst/>
              <a:cxnLst/>
              <a:rect l="l" t="t" r="r" b="b"/>
              <a:pathLst>
                <a:path w="46284" h="74437" extrusionOk="0">
                  <a:moveTo>
                    <a:pt x="11664" y="2640"/>
                  </a:moveTo>
                  <a:lnTo>
                    <a:pt x="11664" y="18747"/>
                  </a:lnTo>
                  <a:lnTo>
                    <a:pt x="3677" y="18747"/>
                  </a:lnTo>
                  <a:lnTo>
                    <a:pt x="3677" y="2640"/>
                  </a:lnTo>
                  <a:close/>
                  <a:moveTo>
                    <a:pt x="22541" y="2640"/>
                  </a:moveTo>
                  <a:lnTo>
                    <a:pt x="22541" y="18747"/>
                  </a:lnTo>
                  <a:lnTo>
                    <a:pt x="12014" y="18747"/>
                  </a:lnTo>
                  <a:lnTo>
                    <a:pt x="12014" y="2640"/>
                  </a:lnTo>
                  <a:close/>
                  <a:moveTo>
                    <a:pt x="33802" y="2640"/>
                  </a:moveTo>
                  <a:lnTo>
                    <a:pt x="33802" y="18747"/>
                  </a:lnTo>
                  <a:lnTo>
                    <a:pt x="23811" y="18747"/>
                  </a:lnTo>
                  <a:lnTo>
                    <a:pt x="23811" y="2640"/>
                  </a:lnTo>
                  <a:close/>
                  <a:moveTo>
                    <a:pt x="42608" y="2640"/>
                  </a:moveTo>
                  <a:lnTo>
                    <a:pt x="42608" y="18747"/>
                  </a:lnTo>
                  <a:lnTo>
                    <a:pt x="34153" y="18747"/>
                  </a:lnTo>
                  <a:lnTo>
                    <a:pt x="34153" y="2640"/>
                  </a:lnTo>
                  <a:close/>
                  <a:moveTo>
                    <a:pt x="11664" y="19064"/>
                  </a:moveTo>
                  <a:lnTo>
                    <a:pt x="11664" y="37394"/>
                  </a:lnTo>
                  <a:lnTo>
                    <a:pt x="3677" y="37394"/>
                  </a:lnTo>
                  <a:lnTo>
                    <a:pt x="3677" y="19064"/>
                  </a:lnTo>
                  <a:close/>
                  <a:moveTo>
                    <a:pt x="22541" y="19064"/>
                  </a:moveTo>
                  <a:lnTo>
                    <a:pt x="22541" y="37394"/>
                  </a:lnTo>
                  <a:lnTo>
                    <a:pt x="12014" y="37394"/>
                  </a:lnTo>
                  <a:lnTo>
                    <a:pt x="12014" y="19064"/>
                  </a:lnTo>
                  <a:close/>
                  <a:moveTo>
                    <a:pt x="33802" y="19064"/>
                  </a:moveTo>
                  <a:lnTo>
                    <a:pt x="33802" y="37394"/>
                  </a:lnTo>
                  <a:lnTo>
                    <a:pt x="23811" y="37394"/>
                  </a:lnTo>
                  <a:lnTo>
                    <a:pt x="23811" y="19064"/>
                  </a:lnTo>
                  <a:close/>
                  <a:moveTo>
                    <a:pt x="42608" y="19064"/>
                  </a:moveTo>
                  <a:lnTo>
                    <a:pt x="42608" y="37394"/>
                  </a:lnTo>
                  <a:lnTo>
                    <a:pt x="34153" y="37394"/>
                  </a:lnTo>
                  <a:lnTo>
                    <a:pt x="34153" y="19064"/>
                  </a:lnTo>
                  <a:close/>
                  <a:moveTo>
                    <a:pt x="11664" y="38663"/>
                  </a:moveTo>
                  <a:lnTo>
                    <a:pt x="11664" y="56374"/>
                  </a:lnTo>
                  <a:lnTo>
                    <a:pt x="3677" y="56374"/>
                  </a:lnTo>
                  <a:lnTo>
                    <a:pt x="3677" y="38663"/>
                  </a:lnTo>
                  <a:close/>
                  <a:moveTo>
                    <a:pt x="22541" y="38663"/>
                  </a:moveTo>
                  <a:lnTo>
                    <a:pt x="22541" y="56374"/>
                  </a:lnTo>
                  <a:lnTo>
                    <a:pt x="12014" y="56374"/>
                  </a:lnTo>
                  <a:lnTo>
                    <a:pt x="12014" y="38663"/>
                  </a:lnTo>
                  <a:close/>
                  <a:moveTo>
                    <a:pt x="33802" y="38663"/>
                  </a:moveTo>
                  <a:lnTo>
                    <a:pt x="33802" y="56374"/>
                  </a:lnTo>
                  <a:lnTo>
                    <a:pt x="23811" y="56374"/>
                  </a:lnTo>
                  <a:lnTo>
                    <a:pt x="23811" y="38663"/>
                  </a:lnTo>
                  <a:close/>
                  <a:moveTo>
                    <a:pt x="42608" y="38663"/>
                  </a:moveTo>
                  <a:lnTo>
                    <a:pt x="42608" y="56374"/>
                  </a:lnTo>
                  <a:lnTo>
                    <a:pt x="34153" y="56374"/>
                  </a:lnTo>
                  <a:lnTo>
                    <a:pt x="34153" y="38663"/>
                  </a:lnTo>
                  <a:close/>
                  <a:moveTo>
                    <a:pt x="11664" y="56692"/>
                  </a:moveTo>
                  <a:lnTo>
                    <a:pt x="11664" y="72147"/>
                  </a:lnTo>
                  <a:lnTo>
                    <a:pt x="3677" y="72147"/>
                  </a:lnTo>
                  <a:lnTo>
                    <a:pt x="3677" y="56692"/>
                  </a:lnTo>
                  <a:close/>
                  <a:moveTo>
                    <a:pt x="22541" y="56692"/>
                  </a:moveTo>
                  <a:lnTo>
                    <a:pt x="22541" y="72147"/>
                  </a:lnTo>
                  <a:lnTo>
                    <a:pt x="12014" y="72147"/>
                  </a:lnTo>
                  <a:lnTo>
                    <a:pt x="12014" y="56692"/>
                  </a:lnTo>
                  <a:close/>
                  <a:moveTo>
                    <a:pt x="33802" y="56692"/>
                  </a:moveTo>
                  <a:lnTo>
                    <a:pt x="33802" y="72147"/>
                  </a:lnTo>
                  <a:lnTo>
                    <a:pt x="23811" y="72147"/>
                  </a:lnTo>
                  <a:lnTo>
                    <a:pt x="23811" y="56692"/>
                  </a:lnTo>
                  <a:close/>
                  <a:moveTo>
                    <a:pt x="42608" y="56692"/>
                  </a:moveTo>
                  <a:lnTo>
                    <a:pt x="42608" y="72147"/>
                  </a:lnTo>
                  <a:lnTo>
                    <a:pt x="34153" y="72147"/>
                  </a:lnTo>
                  <a:lnTo>
                    <a:pt x="34153" y="56692"/>
                  </a:lnTo>
                  <a:close/>
                  <a:moveTo>
                    <a:pt x="1" y="0"/>
                  </a:moveTo>
                  <a:lnTo>
                    <a:pt x="1" y="74436"/>
                  </a:lnTo>
                  <a:lnTo>
                    <a:pt x="46284" y="74436"/>
                  </a:lnTo>
                  <a:lnTo>
                    <a:pt x="46284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4" name="Google Shape;374;p17"/>
          <p:cNvGrpSpPr/>
          <p:nvPr/>
        </p:nvGrpSpPr>
        <p:grpSpPr>
          <a:xfrm>
            <a:off x="194929" y="3890115"/>
            <a:ext cx="1530152" cy="2339821"/>
            <a:chOff x="146197" y="2914863"/>
            <a:chExt cx="1147614" cy="1754866"/>
          </a:xfrm>
        </p:grpSpPr>
        <p:sp>
          <p:nvSpPr>
            <p:cNvPr id="375" name="Google Shape;375;p17"/>
            <p:cNvSpPr/>
            <p:nvPr/>
          </p:nvSpPr>
          <p:spPr>
            <a:xfrm>
              <a:off x="1194713" y="4349485"/>
              <a:ext cx="99099" cy="320244"/>
            </a:xfrm>
            <a:custGeom>
              <a:avLst/>
              <a:gdLst/>
              <a:ahLst/>
              <a:cxnLst/>
              <a:rect l="l" t="t" r="r" b="b"/>
              <a:pathLst>
                <a:path w="3092" h="9992" extrusionOk="0">
                  <a:moveTo>
                    <a:pt x="1" y="0"/>
                  </a:moveTo>
                  <a:lnTo>
                    <a:pt x="1772" y="9992"/>
                  </a:lnTo>
                  <a:lnTo>
                    <a:pt x="3092" y="9992"/>
                  </a:lnTo>
                  <a:lnTo>
                    <a:pt x="3092" y="1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7"/>
            <p:cNvSpPr/>
            <p:nvPr/>
          </p:nvSpPr>
          <p:spPr>
            <a:xfrm>
              <a:off x="808607" y="4349485"/>
              <a:ext cx="99099" cy="320244"/>
            </a:xfrm>
            <a:custGeom>
              <a:avLst/>
              <a:gdLst/>
              <a:ahLst/>
              <a:cxnLst/>
              <a:rect l="l" t="t" r="r" b="b"/>
              <a:pathLst>
                <a:path w="3092" h="9992" extrusionOk="0">
                  <a:moveTo>
                    <a:pt x="1" y="0"/>
                  </a:moveTo>
                  <a:lnTo>
                    <a:pt x="1772" y="9992"/>
                  </a:lnTo>
                  <a:lnTo>
                    <a:pt x="3092" y="9992"/>
                  </a:lnTo>
                  <a:lnTo>
                    <a:pt x="3092" y="1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425193" y="4349485"/>
              <a:ext cx="99643" cy="320244"/>
            </a:xfrm>
            <a:custGeom>
              <a:avLst/>
              <a:gdLst/>
              <a:ahLst/>
              <a:cxnLst/>
              <a:rect l="l" t="t" r="r" b="b"/>
              <a:pathLst>
                <a:path w="3109" h="9992" extrusionOk="0">
                  <a:moveTo>
                    <a:pt x="3108" y="0"/>
                  </a:moveTo>
                  <a:lnTo>
                    <a:pt x="0" y="101"/>
                  </a:lnTo>
                  <a:lnTo>
                    <a:pt x="0" y="9992"/>
                  </a:lnTo>
                  <a:lnTo>
                    <a:pt x="1320" y="9992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154210" y="4349485"/>
              <a:ext cx="99099" cy="320244"/>
            </a:xfrm>
            <a:custGeom>
              <a:avLst/>
              <a:gdLst/>
              <a:ahLst/>
              <a:cxnLst/>
              <a:rect l="l" t="t" r="r" b="b"/>
              <a:pathLst>
                <a:path w="3092" h="9992" extrusionOk="0">
                  <a:moveTo>
                    <a:pt x="3092" y="0"/>
                  </a:moveTo>
                  <a:lnTo>
                    <a:pt x="1" y="101"/>
                  </a:lnTo>
                  <a:lnTo>
                    <a:pt x="1" y="9992"/>
                  </a:lnTo>
                  <a:lnTo>
                    <a:pt x="1321" y="9992"/>
                  </a:lnTo>
                  <a:lnTo>
                    <a:pt x="309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983183" y="3637687"/>
              <a:ext cx="310629" cy="721926"/>
            </a:xfrm>
            <a:custGeom>
              <a:avLst/>
              <a:gdLst/>
              <a:ahLst/>
              <a:cxnLst/>
              <a:rect l="l" t="t" r="r" b="b"/>
              <a:pathLst>
                <a:path w="9692" h="22525" extrusionOk="0">
                  <a:moveTo>
                    <a:pt x="5106" y="1"/>
                  </a:moveTo>
                  <a:cubicBezTo>
                    <a:pt x="3291" y="1"/>
                    <a:pt x="1421" y="538"/>
                    <a:pt x="1421" y="538"/>
                  </a:cubicBezTo>
                  <a:cubicBezTo>
                    <a:pt x="1421" y="538"/>
                    <a:pt x="1" y="22276"/>
                    <a:pt x="185" y="22443"/>
                  </a:cubicBezTo>
                  <a:cubicBezTo>
                    <a:pt x="240" y="22504"/>
                    <a:pt x="1315" y="22525"/>
                    <a:pt x="2724" y="22525"/>
                  </a:cubicBezTo>
                  <a:cubicBezTo>
                    <a:pt x="5541" y="22525"/>
                    <a:pt x="9692" y="22443"/>
                    <a:pt x="9692" y="22443"/>
                  </a:cubicBezTo>
                  <a:cubicBezTo>
                    <a:pt x="9692" y="22443"/>
                    <a:pt x="9541" y="3061"/>
                    <a:pt x="8104" y="1056"/>
                  </a:cubicBezTo>
                  <a:cubicBezTo>
                    <a:pt x="7520" y="244"/>
                    <a:pt x="6326" y="1"/>
                    <a:pt x="510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154210" y="2914863"/>
              <a:ext cx="897015" cy="1329146"/>
            </a:xfrm>
            <a:custGeom>
              <a:avLst/>
              <a:gdLst/>
              <a:ahLst/>
              <a:cxnLst/>
              <a:rect l="l" t="t" r="r" b="b"/>
              <a:pathLst>
                <a:path w="27988" h="41471" extrusionOk="0">
                  <a:moveTo>
                    <a:pt x="7823" y="0"/>
                  </a:moveTo>
                  <a:cubicBezTo>
                    <a:pt x="3510" y="0"/>
                    <a:pt x="1" y="3519"/>
                    <a:pt x="34" y="7853"/>
                  </a:cubicBezTo>
                  <a:lnTo>
                    <a:pt x="252" y="41471"/>
                  </a:lnTo>
                  <a:lnTo>
                    <a:pt x="27102" y="41471"/>
                  </a:lnTo>
                  <a:lnTo>
                    <a:pt x="27888" y="7870"/>
                  </a:lnTo>
                  <a:cubicBezTo>
                    <a:pt x="27988" y="3559"/>
                    <a:pt x="24512" y="0"/>
                    <a:pt x="20202" y="0"/>
                  </a:cubicBezTo>
                  <a:lnTo>
                    <a:pt x="7854" y="0"/>
                  </a:lnTo>
                  <a:cubicBezTo>
                    <a:pt x="7844" y="0"/>
                    <a:pt x="7834" y="0"/>
                    <a:pt x="7823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162254" y="4008249"/>
              <a:ext cx="1080694" cy="347166"/>
            </a:xfrm>
            <a:custGeom>
              <a:avLst/>
              <a:gdLst/>
              <a:ahLst/>
              <a:cxnLst/>
              <a:rect l="l" t="t" r="r" b="b"/>
              <a:pathLst>
                <a:path w="33719" h="10832" extrusionOk="0">
                  <a:moveTo>
                    <a:pt x="17415" y="0"/>
                  </a:moveTo>
                  <a:cubicBezTo>
                    <a:pt x="14801" y="0"/>
                    <a:pt x="12220" y="26"/>
                    <a:pt x="10360" y="104"/>
                  </a:cubicBezTo>
                  <a:cubicBezTo>
                    <a:pt x="4762" y="338"/>
                    <a:pt x="1" y="7356"/>
                    <a:pt x="1" y="7356"/>
                  </a:cubicBezTo>
                  <a:lnTo>
                    <a:pt x="1" y="10831"/>
                  </a:lnTo>
                  <a:lnTo>
                    <a:pt x="33718" y="10831"/>
                  </a:lnTo>
                  <a:lnTo>
                    <a:pt x="33718" y="6921"/>
                  </a:lnTo>
                  <a:cubicBezTo>
                    <a:pt x="33334" y="305"/>
                    <a:pt x="28004" y="104"/>
                    <a:pt x="28004" y="104"/>
                  </a:cubicBezTo>
                  <a:cubicBezTo>
                    <a:pt x="28004" y="104"/>
                    <a:pt x="22643" y="0"/>
                    <a:pt x="1741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508202" y="4007832"/>
              <a:ext cx="749746" cy="341557"/>
            </a:xfrm>
            <a:custGeom>
              <a:avLst/>
              <a:gdLst/>
              <a:ahLst/>
              <a:cxnLst/>
              <a:rect l="l" t="t" r="r" b="b"/>
              <a:pathLst>
                <a:path w="23393" h="10657" extrusionOk="0">
                  <a:moveTo>
                    <a:pt x="15406" y="0"/>
                  </a:moveTo>
                  <a:cubicBezTo>
                    <a:pt x="10326" y="34"/>
                    <a:pt x="5230" y="50"/>
                    <a:pt x="151" y="84"/>
                  </a:cubicBezTo>
                  <a:cubicBezTo>
                    <a:pt x="0" y="84"/>
                    <a:pt x="0" y="318"/>
                    <a:pt x="151" y="318"/>
                  </a:cubicBezTo>
                  <a:lnTo>
                    <a:pt x="13985" y="251"/>
                  </a:lnTo>
                  <a:cubicBezTo>
                    <a:pt x="14681" y="243"/>
                    <a:pt x="15418" y="201"/>
                    <a:pt x="16152" y="201"/>
                  </a:cubicBezTo>
                  <a:cubicBezTo>
                    <a:pt x="16952" y="201"/>
                    <a:pt x="17748" y="251"/>
                    <a:pt x="18480" y="451"/>
                  </a:cubicBezTo>
                  <a:cubicBezTo>
                    <a:pt x="22607" y="1621"/>
                    <a:pt x="23208" y="6901"/>
                    <a:pt x="22874" y="10543"/>
                  </a:cubicBezTo>
                  <a:cubicBezTo>
                    <a:pt x="22874" y="10619"/>
                    <a:pt x="22929" y="10656"/>
                    <a:pt x="22985" y="10656"/>
                  </a:cubicBezTo>
                  <a:cubicBezTo>
                    <a:pt x="23041" y="10656"/>
                    <a:pt x="23100" y="10619"/>
                    <a:pt x="23108" y="10543"/>
                  </a:cubicBezTo>
                  <a:cubicBezTo>
                    <a:pt x="23392" y="7486"/>
                    <a:pt x="23058" y="3225"/>
                    <a:pt x="20452" y="1187"/>
                  </a:cubicBezTo>
                  <a:cubicBezTo>
                    <a:pt x="18948" y="17"/>
                    <a:pt x="17193" y="0"/>
                    <a:pt x="1540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342183" y="2936048"/>
              <a:ext cx="583727" cy="696959"/>
            </a:xfrm>
            <a:custGeom>
              <a:avLst/>
              <a:gdLst/>
              <a:ahLst/>
              <a:cxnLst/>
              <a:rect l="l" t="t" r="r" b="b"/>
              <a:pathLst>
                <a:path w="18213" h="21746" extrusionOk="0">
                  <a:moveTo>
                    <a:pt x="12059" y="0"/>
                  </a:moveTo>
                  <a:cubicBezTo>
                    <a:pt x="11472" y="0"/>
                    <a:pt x="10856" y="8"/>
                    <a:pt x="10210" y="8"/>
                  </a:cubicBezTo>
                  <a:cubicBezTo>
                    <a:pt x="9190" y="8"/>
                    <a:pt x="8154" y="58"/>
                    <a:pt x="7118" y="158"/>
                  </a:cubicBezTo>
                  <a:cubicBezTo>
                    <a:pt x="6567" y="225"/>
                    <a:pt x="6016" y="325"/>
                    <a:pt x="5481" y="459"/>
                  </a:cubicBezTo>
                  <a:cubicBezTo>
                    <a:pt x="4896" y="592"/>
                    <a:pt x="4345" y="776"/>
                    <a:pt x="3827" y="1044"/>
                  </a:cubicBezTo>
                  <a:cubicBezTo>
                    <a:pt x="3292" y="1328"/>
                    <a:pt x="2791" y="1695"/>
                    <a:pt x="2357" y="2130"/>
                  </a:cubicBezTo>
                  <a:cubicBezTo>
                    <a:pt x="1922" y="2581"/>
                    <a:pt x="1538" y="3082"/>
                    <a:pt x="1237" y="3633"/>
                  </a:cubicBezTo>
                  <a:cubicBezTo>
                    <a:pt x="1087" y="3917"/>
                    <a:pt x="970" y="4218"/>
                    <a:pt x="886" y="4519"/>
                  </a:cubicBezTo>
                  <a:cubicBezTo>
                    <a:pt x="819" y="4820"/>
                    <a:pt x="769" y="5137"/>
                    <a:pt x="753" y="5438"/>
                  </a:cubicBezTo>
                  <a:cubicBezTo>
                    <a:pt x="686" y="6039"/>
                    <a:pt x="619" y="6641"/>
                    <a:pt x="569" y="7242"/>
                  </a:cubicBezTo>
                  <a:cubicBezTo>
                    <a:pt x="452" y="8412"/>
                    <a:pt x="368" y="9565"/>
                    <a:pt x="301" y="10651"/>
                  </a:cubicBezTo>
                  <a:cubicBezTo>
                    <a:pt x="168" y="12823"/>
                    <a:pt x="101" y="14778"/>
                    <a:pt x="67" y="16415"/>
                  </a:cubicBezTo>
                  <a:cubicBezTo>
                    <a:pt x="17" y="18069"/>
                    <a:pt x="1" y="19406"/>
                    <a:pt x="1" y="20325"/>
                  </a:cubicBezTo>
                  <a:cubicBezTo>
                    <a:pt x="1" y="20776"/>
                    <a:pt x="1" y="21127"/>
                    <a:pt x="1" y="21378"/>
                  </a:cubicBezTo>
                  <a:cubicBezTo>
                    <a:pt x="1" y="21495"/>
                    <a:pt x="1" y="21595"/>
                    <a:pt x="1" y="21662"/>
                  </a:cubicBezTo>
                  <a:cubicBezTo>
                    <a:pt x="1" y="21695"/>
                    <a:pt x="1" y="21712"/>
                    <a:pt x="1" y="21745"/>
                  </a:cubicBezTo>
                  <a:cubicBezTo>
                    <a:pt x="1" y="21712"/>
                    <a:pt x="17" y="21695"/>
                    <a:pt x="17" y="21662"/>
                  </a:cubicBezTo>
                  <a:cubicBezTo>
                    <a:pt x="17" y="21595"/>
                    <a:pt x="17" y="21495"/>
                    <a:pt x="17" y="21378"/>
                  </a:cubicBezTo>
                  <a:cubicBezTo>
                    <a:pt x="34" y="21127"/>
                    <a:pt x="34" y="20776"/>
                    <a:pt x="51" y="20325"/>
                  </a:cubicBezTo>
                  <a:cubicBezTo>
                    <a:pt x="84" y="19389"/>
                    <a:pt x="118" y="18069"/>
                    <a:pt x="168" y="16432"/>
                  </a:cubicBezTo>
                  <a:cubicBezTo>
                    <a:pt x="218" y="14778"/>
                    <a:pt x="285" y="12823"/>
                    <a:pt x="418" y="10651"/>
                  </a:cubicBezTo>
                  <a:cubicBezTo>
                    <a:pt x="502" y="9565"/>
                    <a:pt x="585" y="8429"/>
                    <a:pt x="702" y="7242"/>
                  </a:cubicBezTo>
                  <a:cubicBezTo>
                    <a:pt x="753" y="6658"/>
                    <a:pt x="819" y="6056"/>
                    <a:pt x="886" y="5455"/>
                  </a:cubicBezTo>
                  <a:cubicBezTo>
                    <a:pt x="920" y="5154"/>
                    <a:pt x="970" y="4853"/>
                    <a:pt x="1037" y="4552"/>
                  </a:cubicBezTo>
                  <a:cubicBezTo>
                    <a:pt x="1103" y="4252"/>
                    <a:pt x="1220" y="3968"/>
                    <a:pt x="1371" y="3700"/>
                  </a:cubicBezTo>
                  <a:cubicBezTo>
                    <a:pt x="1655" y="3149"/>
                    <a:pt x="2022" y="2664"/>
                    <a:pt x="2457" y="2230"/>
                  </a:cubicBezTo>
                  <a:cubicBezTo>
                    <a:pt x="2891" y="1812"/>
                    <a:pt x="3359" y="1445"/>
                    <a:pt x="3877" y="1160"/>
                  </a:cubicBezTo>
                  <a:cubicBezTo>
                    <a:pt x="4395" y="910"/>
                    <a:pt x="4946" y="709"/>
                    <a:pt x="5514" y="592"/>
                  </a:cubicBezTo>
                  <a:cubicBezTo>
                    <a:pt x="6049" y="459"/>
                    <a:pt x="6584" y="358"/>
                    <a:pt x="7135" y="292"/>
                  </a:cubicBezTo>
                  <a:cubicBezTo>
                    <a:pt x="8171" y="175"/>
                    <a:pt x="9190" y="125"/>
                    <a:pt x="10226" y="125"/>
                  </a:cubicBezTo>
                  <a:cubicBezTo>
                    <a:pt x="11179" y="108"/>
                    <a:pt x="12081" y="108"/>
                    <a:pt x="12916" y="108"/>
                  </a:cubicBezTo>
                  <a:cubicBezTo>
                    <a:pt x="14554" y="108"/>
                    <a:pt x="15890" y="141"/>
                    <a:pt x="16809" y="191"/>
                  </a:cubicBezTo>
                  <a:lnTo>
                    <a:pt x="17411" y="258"/>
                  </a:lnTo>
                  <a:cubicBezTo>
                    <a:pt x="17578" y="275"/>
                    <a:pt x="17728" y="292"/>
                    <a:pt x="17862" y="308"/>
                  </a:cubicBezTo>
                  <a:cubicBezTo>
                    <a:pt x="17979" y="342"/>
                    <a:pt x="18063" y="358"/>
                    <a:pt x="18129" y="375"/>
                  </a:cubicBezTo>
                  <a:cubicBezTo>
                    <a:pt x="18146" y="392"/>
                    <a:pt x="18180" y="392"/>
                    <a:pt x="18213" y="392"/>
                  </a:cubicBezTo>
                  <a:cubicBezTo>
                    <a:pt x="18180" y="375"/>
                    <a:pt x="18163" y="375"/>
                    <a:pt x="18129" y="358"/>
                  </a:cubicBezTo>
                  <a:cubicBezTo>
                    <a:pt x="18063" y="342"/>
                    <a:pt x="17979" y="308"/>
                    <a:pt x="17862" y="292"/>
                  </a:cubicBezTo>
                  <a:cubicBezTo>
                    <a:pt x="17745" y="258"/>
                    <a:pt x="17595" y="242"/>
                    <a:pt x="17411" y="208"/>
                  </a:cubicBezTo>
                  <a:cubicBezTo>
                    <a:pt x="17244" y="191"/>
                    <a:pt x="17043" y="158"/>
                    <a:pt x="16809" y="141"/>
                  </a:cubicBezTo>
                  <a:cubicBezTo>
                    <a:pt x="15890" y="58"/>
                    <a:pt x="14554" y="8"/>
                    <a:pt x="12916" y="8"/>
                  </a:cubicBezTo>
                  <a:cubicBezTo>
                    <a:pt x="12638" y="2"/>
                    <a:pt x="12352" y="0"/>
                    <a:pt x="1205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575123" y="3303501"/>
              <a:ext cx="26281" cy="109419"/>
            </a:xfrm>
            <a:custGeom>
              <a:avLst/>
              <a:gdLst/>
              <a:ahLst/>
              <a:cxnLst/>
              <a:rect l="l" t="t" r="r" b="b"/>
              <a:pathLst>
                <a:path w="820" h="3414" extrusionOk="0">
                  <a:moveTo>
                    <a:pt x="57" y="0"/>
                  </a:moveTo>
                  <a:cubicBezTo>
                    <a:pt x="30" y="0"/>
                    <a:pt x="18" y="5"/>
                    <a:pt x="18" y="5"/>
                  </a:cubicBezTo>
                  <a:cubicBezTo>
                    <a:pt x="201" y="71"/>
                    <a:pt x="352" y="172"/>
                    <a:pt x="452" y="322"/>
                  </a:cubicBezTo>
                  <a:cubicBezTo>
                    <a:pt x="669" y="589"/>
                    <a:pt x="703" y="1091"/>
                    <a:pt x="652" y="1609"/>
                  </a:cubicBezTo>
                  <a:cubicBezTo>
                    <a:pt x="602" y="2060"/>
                    <a:pt x="485" y="2511"/>
                    <a:pt x="285" y="2912"/>
                  </a:cubicBezTo>
                  <a:cubicBezTo>
                    <a:pt x="135" y="3229"/>
                    <a:pt x="1" y="3396"/>
                    <a:pt x="18" y="3413"/>
                  </a:cubicBezTo>
                  <a:cubicBezTo>
                    <a:pt x="168" y="3296"/>
                    <a:pt x="285" y="3129"/>
                    <a:pt x="368" y="2962"/>
                  </a:cubicBezTo>
                  <a:cubicBezTo>
                    <a:pt x="602" y="2544"/>
                    <a:pt x="753" y="2093"/>
                    <a:pt x="803" y="1625"/>
                  </a:cubicBezTo>
                  <a:cubicBezTo>
                    <a:pt x="820" y="1375"/>
                    <a:pt x="820" y="1107"/>
                    <a:pt x="786" y="857"/>
                  </a:cubicBezTo>
                  <a:cubicBezTo>
                    <a:pt x="753" y="640"/>
                    <a:pt x="669" y="422"/>
                    <a:pt x="536" y="255"/>
                  </a:cubicBezTo>
                  <a:cubicBezTo>
                    <a:pt x="452" y="138"/>
                    <a:pt x="318" y="55"/>
                    <a:pt x="185" y="21"/>
                  </a:cubicBezTo>
                  <a:cubicBezTo>
                    <a:pt x="126" y="5"/>
                    <a:pt x="84" y="0"/>
                    <a:pt x="5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826811" y="3303501"/>
              <a:ext cx="26281" cy="109419"/>
            </a:xfrm>
            <a:custGeom>
              <a:avLst/>
              <a:gdLst/>
              <a:ahLst/>
              <a:cxnLst/>
              <a:rect l="l" t="t" r="r" b="b"/>
              <a:pathLst>
                <a:path w="820" h="3414" extrusionOk="0">
                  <a:moveTo>
                    <a:pt x="55" y="0"/>
                  </a:moveTo>
                  <a:cubicBezTo>
                    <a:pt x="30" y="0"/>
                    <a:pt x="18" y="5"/>
                    <a:pt x="18" y="5"/>
                  </a:cubicBezTo>
                  <a:cubicBezTo>
                    <a:pt x="185" y="71"/>
                    <a:pt x="352" y="172"/>
                    <a:pt x="452" y="322"/>
                  </a:cubicBezTo>
                  <a:cubicBezTo>
                    <a:pt x="669" y="589"/>
                    <a:pt x="703" y="1091"/>
                    <a:pt x="653" y="1609"/>
                  </a:cubicBezTo>
                  <a:cubicBezTo>
                    <a:pt x="602" y="2060"/>
                    <a:pt x="485" y="2511"/>
                    <a:pt x="285" y="2912"/>
                  </a:cubicBezTo>
                  <a:cubicBezTo>
                    <a:pt x="135" y="3229"/>
                    <a:pt x="1" y="3396"/>
                    <a:pt x="18" y="3413"/>
                  </a:cubicBezTo>
                  <a:cubicBezTo>
                    <a:pt x="168" y="3296"/>
                    <a:pt x="285" y="3129"/>
                    <a:pt x="368" y="2962"/>
                  </a:cubicBezTo>
                  <a:cubicBezTo>
                    <a:pt x="602" y="2544"/>
                    <a:pt x="753" y="2093"/>
                    <a:pt x="803" y="1625"/>
                  </a:cubicBezTo>
                  <a:cubicBezTo>
                    <a:pt x="820" y="1375"/>
                    <a:pt x="820" y="1107"/>
                    <a:pt x="786" y="857"/>
                  </a:cubicBezTo>
                  <a:cubicBezTo>
                    <a:pt x="753" y="640"/>
                    <a:pt x="669" y="422"/>
                    <a:pt x="536" y="255"/>
                  </a:cubicBezTo>
                  <a:cubicBezTo>
                    <a:pt x="452" y="138"/>
                    <a:pt x="318" y="55"/>
                    <a:pt x="168" y="21"/>
                  </a:cubicBezTo>
                  <a:cubicBezTo>
                    <a:pt x="118" y="5"/>
                    <a:pt x="80" y="0"/>
                    <a:pt x="5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7"/>
            <p:cNvSpPr/>
            <p:nvPr/>
          </p:nvSpPr>
          <p:spPr>
            <a:xfrm>
              <a:off x="152607" y="3623777"/>
              <a:ext cx="372229" cy="739650"/>
            </a:xfrm>
            <a:custGeom>
              <a:avLst/>
              <a:gdLst/>
              <a:ahLst/>
              <a:cxnLst/>
              <a:rect l="l" t="t" r="r" b="b"/>
              <a:pathLst>
                <a:path w="11614" h="23078" extrusionOk="0">
                  <a:moveTo>
                    <a:pt x="5997" y="1"/>
                  </a:moveTo>
                  <a:cubicBezTo>
                    <a:pt x="3366" y="1"/>
                    <a:pt x="452" y="755"/>
                    <a:pt x="452" y="755"/>
                  </a:cubicBezTo>
                  <a:cubicBezTo>
                    <a:pt x="452" y="755"/>
                    <a:pt x="1" y="22359"/>
                    <a:pt x="17" y="22844"/>
                  </a:cubicBezTo>
                  <a:cubicBezTo>
                    <a:pt x="30" y="23022"/>
                    <a:pt x="1596" y="23078"/>
                    <a:pt x="3573" y="23078"/>
                  </a:cubicBezTo>
                  <a:cubicBezTo>
                    <a:pt x="6982" y="23078"/>
                    <a:pt x="11613" y="22911"/>
                    <a:pt x="11613" y="22911"/>
                  </a:cubicBezTo>
                  <a:cubicBezTo>
                    <a:pt x="11613" y="22911"/>
                    <a:pt x="11346" y="4130"/>
                    <a:pt x="9909" y="1407"/>
                  </a:cubicBezTo>
                  <a:cubicBezTo>
                    <a:pt x="9332" y="327"/>
                    <a:pt x="7726" y="1"/>
                    <a:pt x="5997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7"/>
            <p:cNvSpPr/>
            <p:nvPr/>
          </p:nvSpPr>
          <p:spPr>
            <a:xfrm>
              <a:off x="146197" y="3630732"/>
              <a:ext cx="281175" cy="734554"/>
            </a:xfrm>
            <a:custGeom>
              <a:avLst/>
              <a:gdLst/>
              <a:ahLst/>
              <a:cxnLst/>
              <a:rect l="l" t="t" r="r" b="b"/>
              <a:pathLst>
                <a:path w="8773" h="22919" extrusionOk="0">
                  <a:moveTo>
                    <a:pt x="3734" y="1"/>
                  </a:moveTo>
                  <a:cubicBezTo>
                    <a:pt x="1971" y="1"/>
                    <a:pt x="217" y="455"/>
                    <a:pt x="217" y="455"/>
                  </a:cubicBezTo>
                  <a:cubicBezTo>
                    <a:pt x="217" y="455"/>
                    <a:pt x="0" y="22694"/>
                    <a:pt x="167" y="22861"/>
                  </a:cubicBezTo>
                  <a:cubicBezTo>
                    <a:pt x="209" y="22902"/>
                    <a:pt x="768" y="22918"/>
                    <a:pt x="1582" y="22918"/>
                  </a:cubicBezTo>
                  <a:cubicBezTo>
                    <a:pt x="4026" y="22918"/>
                    <a:pt x="8772" y="22777"/>
                    <a:pt x="8772" y="22777"/>
                  </a:cubicBezTo>
                  <a:cubicBezTo>
                    <a:pt x="8772" y="22777"/>
                    <a:pt x="8388" y="3111"/>
                    <a:pt x="6951" y="1106"/>
                  </a:cubicBezTo>
                  <a:cubicBezTo>
                    <a:pt x="6341" y="248"/>
                    <a:pt x="5035" y="1"/>
                    <a:pt x="373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238309" y="3954821"/>
              <a:ext cx="26794" cy="33620"/>
            </a:xfrm>
            <a:custGeom>
              <a:avLst/>
              <a:gdLst/>
              <a:ahLst/>
              <a:cxnLst/>
              <a:rect l="l" t="t" r="r" b="b"/>
              <a:pathLst>
                <a:path w="836" h="1049" extrusionOk="0">
                  <a:moveTo>
                    <a:pt x="568" y="0"/>
                  </a:moveTo>
                  <a:cubicBezTo>
                    <a:pt x="552" y="0"/>
                    <a:pt x="501" y="0"/>
                    <a:pt x="418" y="17"/>
                  </a:cubicBezTo>
                  <a:lnTo>
                    <a:pt x="351" y="34"/>
                  </a:lnTo>
                  <a:lnTo>
                    <a:pt x="401" y="84"/>
                  </a:lnTo>
                  <a:cubicBezTo>
                    <a:pt x="518" y="167"/>
                    <a:pt x="618" y="284"/>
                    <a:pt x="668" y="435"/>
                  </a:cubicBezTo>
                  <a:cubicBezTo>
                    <a:pt x="752" y="618"/>
                    <a:pt x="652" y="852"/>
                    <a:pt x="451" y="902"/>
                  </a:cubicBezTo>
                  <a:cubicBezTo>
                    <a:pt x="434" y="906"/>
                    <a:pt x="417" y="908"/>
                    <a:pt x="400" y="908"/>
                  </a:cubicBezTo>
                  <a:cubicBezTo>
                    <a:pt x="271" y="908"/>
                    <a:pt x="165" y="801"/>
                    <a:pt x="151" y="668"/>
                  </a:cubicBezTo>
                  <a:cubicBezTo>
                    <a:pt x="134" y="552"/>
                    <a:pt x="134" y="418"/>
                    <a:pt x="167" y="284"/>
                  </a:cubicBezTo>
                  <a:cubicBezTo>
                    <a:pt x="201" y="201"/>
                    <a:pt x="267" y="151"/>
                    <a:pt x="351" y="134"/>
                  </a:cubicBezTo>
                  <a:cubicBezTo>
                    <a:pt x="362" y="130"/>
                    <a:pt x="371" y="129"/>
                    <a:pt x="380" y="129"/>
                  </a:cubicBezTo>
                  <a:cubicBezTo>
                    <a:pt x="405" y="129"/>
                    <a:pt x="423" y="139"/>
                    <a:pt x="430" y="139"/>
                  </a:cubicBezTo>
                  <a:cubicBezTo>
                    <a:pt x="433" y="139"/>
                    <a:pt x="435" y="137"/>
                    <a:pt x="435" y="134"/>
                  </a:cubicBezTo>
                  <a:cubicBezTo>
                    <a:pt x="451" y="134"/>
                    <a:pt x="418" y="84"/>
                    <a:pt x="351" y="84"/>
                  </a:cubicBezTo>
                  <a:cubicBezTo>
                    <a:pt x="341" y="82"/>
                    <a:pt x="331" y="82"/>
                    <a:pt x="321" y="82"/>
                  </a:cubicBezTo>
                  <a:cubicBezTo>
                    <a:pt x="214" y="82"/>
                    <a:pt x="114" y="159"/>
                    <a:pt x="84" y="251"/>
                  </a:cubicBezTo>
                  <a:cubicBezTo>
                    <a:pt x="17" y="384"/>
                    <a:pt x="0" y="552"/>
                    <a:pt x="34" y="702"/>
                  </a:cubicBezTo>
                  <a:cubicBezTo>
                    <a:pt x="34" y="802"/>
                    <a:pt x="84" y="886"/>
                    <a:pt x="151" y="953"/>
                  </a:cubicBezTo>
                  <a:cubicBezTo>
                    <a:pt x="225" y="1014"/>
                    <a:pt x="299" y="1049"/>
                    <a:pt x="380" y="1049"/>
                  </a:cubicBezTo>
                  <a:cubicBezTo>
                    <a:pt x="409" y="1049"/>
                    <a:pt x="438" y="1045"/>
                    <a:pt x="468" y="1036"/>
                  </a:cubicBezTo>
                  <a:cubicBezTo>
                    <a:pt x="618" y="1019"/>
                    <a:pt x="752" y="902"/>
                    <a:pt x="785" y="769"/>
                  </a:cubicBezTo>
                  <a:cubicBezTo>
                    <a:pt x="836" y="635"/>
                    <a:pt x="836" y="518"/>
                    <a:pt x="785" y="384"/>
                  </a:cubicBezTo>
                  <a:cubicBezTo>
                    <a:pt x="728" y="255"/>
                    <a:pt x="633" y="137"/>
                    <a:pt x="500" y="54"/>
                  </a:cubicBezTo>
                  <a:lnTo>
                    <a:pt x="500" y="54"/>
                  </a:lnTo>
                  <a:cubicBezTo>
                    <a:pt x="544" y="32"/>
                    <a:pt x="568" y="12"/>
                    <a:pt x="56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17"/>
            <p:cNvSpPr/>
            <p:nvPr/>
          </p:nvSpPr>
          <p:spPr>
            <a:xfrm>
              <a:off x="250071" y="3845018"/>
              <a:ext cx="50927" cy="115733"/>
            </a:xfrm>
            <a:custGeom>
              <a:avLst/>
              <a:gdLst/>
              <a:ahLst/>
              <a:cxnLst/>
              <a:rect l="l" t="t" r="r" b="b"/>
              <a:pathLst>
                <a:path w="1589" h="3611" extrusionOk="0">
                  <a:moveTo>
                    <a:pt x="1571" y="1"/>
                  </a:moveTo>
                  <a:cubicBezTo>
                    <a:pt x="1574" y="2"/>
                    <a:pt x="1576" y="6"/>
                    <a:pt x="1575" y="13"/>
                  </a:cubicBezTo>
                  <a:lnTo>
                    <a:pt x="1575" y="13"/>
                  </a:lnTo>
                  <a:cubicBezTo>
                    <a:pt x="1579" y="9"/>
                    <a:pt x="1584" y="5"/>
                    <a:pt x="1588" y="1"/>
                  </a:cubicBezTo>
                  <a:close/>
                  <a:moveTo>
                    <a:pt x="1575" y="13"/>
                  </a:moveTo>
                  <a:cubicBezTo>
                    <a:pt x="1432" y="144"/>
                    <a:pt x="1335" y="307"/>
                    <a:pt x="1237" y="469"/>
                  </a:cubicBezTo>
                  <a:cubicBezTo>
                    <a:pt x="753" y="1271"/>
                    <a:pt x="385" y="2140"/>
                    <a:pt x="134" y="3042"/>
                  </a:cubicBezTo>
                  <a:cubicBezTo>
                    <a:pt x="68" y="3226"/>
                    <a:pt x="17" y="3426"/>
                    <a:pt x="1" y="3610"/>
                  </a:cubicBezTo>
                  <a:cubicBezTo>
                    <a:pt x="1" y="3610"/>
                    <a:pt x="2" y="3610"/>
                    <a:pt x="2" y="3610"/>
                  </a:cubicBezTo>
                  <a:cubicBezTo>
                    <a:pt x="56" y="3610"/>
                    <a:pt x="306" y="2765"/>
                    <a:pt x="736" y="1772"/>
                  </a:cubicBezTo>
                  <a:cubicBezTo>
                    <a:pt x="1143" y="848"/>
                    <a:pt x="1565" y="114"/>
                    <a:pt x="1575" y="13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198150" y="3855723"/>
              <a:ext cx="48748" cy="106630"/>
            </a:xfrm>
            <a:custGeom>
              <a:avLst/>
              <a:gdLst/>
              <a:ahLst/>
              <a:cxnLst/>
              <a:rect l="l" t="t" r="r" b="b"/>
              <a:pathLst>
                <a:path w="1521" h="3327" extrusionOk="0">
                  <a:moveTo>
                    <a:pt x="51" y="1"/>
                  </a:moveTo>
                  <a:cubicBezTo>
                    <a:pt x="51" y="1"/>
                    <a:pt x="51" y="1"/>
                    <a:pt x="50" y="1"/>
                  </a:cubicBezTo>
                  <a:cubicBezTo>
                    <a:pt x="0" y="18"/>
                    <a:pt x="368" y="736"/>
                    <a:pt x="769" y="1672"/>
                  </a:cubicBezTo>
                  <a:cubicBezTo>
                    <a:pt x="1149" y="2581"/>
                    <a:pt x="1447" y="3326"/>
                    <a:pt x="1486" y="3326"/>
                  </a:cubicBezTo>
                  <a:cubicBezTo>
                    <a:pt x="1486" y="3326"/>
                    <a:pt x="1487" y="3326"/>
                    <a:pt x="1487" y="3326"/>
                  </a:cubicBezTo>
                  <a:cubicBezTo>
                    <a:pt x="1520" y="3326"/>
                    <a:pt x="1287" y="2541"/>
                    <a:pt x="886" y="1605"/>
                  </a:cubicBezTo>
                  <a:cubicBezTo>
                    <a:pt x="489" y="697"/>
                    <a:pt x="93" y="1"/>
                    <a:pt x="5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7"/>
            <p:cNvSpPr/>
            <p:nvPr/>
          </p:nvSpPr>
          <p:spPr>
            <a:xfrm>
              <a:off x="259174" y="3984275"/>
              <a:ext cx="40191" cy="179961"/>
            </a:xfrm>
            <a:custGeom>
              <a:avLst/>
              <a:gdLst/>
              <a:ahLst/>
              <a:cxnLst/>
              <a:rect l="l" t="t" r="r" b="b"/>
              <a:pathLst>
                <a:path w="1254" h="5615" extrusionOk="0">
                  <a:moveTo>
                    <a:pt x="1" y="0"/>
                  </a:moveTo>
                  <a:lnTo>
                    <a:pt x="1" y="0"/>
                  </a:lnTo>
                  <a:cubicBezTo>
                    <a:pt x="34" y="284"/>
                    <a:pt x="101" y="551"/>
                    <a:pt x="168" y="819"/>
                  </a:cubicBezTo>
                  <a:cubicBezTo>
                    <a:pt x="302" y="1337"/>
                    <a:pt x="469" y="2022"/>
                    <a:pt x="652" y="2807"/>
                  </a:cubicBezTo>
                  <a:cubicBezTo>
                    <a:pt x="820" y="3576"/>
                    <a:pt x="970" y="4277"/>
                    <a:pt x="1070" y="4795"/>
                  </a:cubicBezTo>
                  <a:cubicBezTo>
                    <a:pt x="1120" y="5079"/>
                    <a:pt x="1170" y="5347"/>
                    <a:pt x="1254" y="5614"/>
                  </a:cubicBezTo>
                  <a:cubicBezTo>
                    <a:pt x="1254" y="5330"/>
                    <a:pt x="1221" y="5046"/>
                    <a:pt x="1170" y="4779"/>
                  </a:cubicBezTo>
                  <a:cubicBezTo>
                    <a:pt x="1087" y="4261"/>
                    <a:pt x="953" y="3559"/>
                    <a:pt x="786" y="2774"/>
                  </a:cubicBezTo>
                  <a:cubicBezTo>
                    <a:pt x="602" y="1988"/>
                    <a:pt x="419" y="1303"/>
                    <a:pt x="268" y="802"/>
                  </a:cubicBezTo>
                  <a:cubicBezTo>
                    <a:pt x="201" y="518"/>
                    <a:pt x="118" y="251"/>
                    <a:pt x="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7"/>
            <p:cNvSpPr/>
            <p:nvPr/>
          </p:nvSpPr>
          <p:spPr>
            <a:xfrm>
              <a:off x="199753" y="3984788"/>
              <a:ext cx="46088" cy="110380"/>
            </a:xfrm>
            <a:custGeom>
              <a:avLst/>
              <a:gdLst/>
              <a:ahLst/>
              <a:cxnLst/>
              <a:rect l="l" t="t" r="r" b="b"/>
              <a:pathLst>
                <a:path w="1438" h="3444" extrusionOk="0">
                  <a:moveTo>
                    <a:pt x="1404" y="1"/>
                  </a:moveTo>
                  <a:cubicBezTo>
                    <a:pt x="1287" y="134"/>
                    <a:pt x="1186" y="302"/>
                    <a:pt x="1103" y="469"/>
                  </a:cubicBezTo>
                  <a:cubicBezTo>
                    <a:pt x="668" y="1237"/>
                    <a:pt x="334" y="2056"/>
                    <a:pt x="100" y="2908"/>
                  </a:cubicBezTo>
                  <a:cubicBezTo>
                    <a:pt x="50" y="3075"/>
                    <a:pt x="0" y="3259"/>
                    <a:pt x="0" y="3443"/>
                  </a:cubicBezTo>
                  <a:cubicBezTo>
                    <a:pt x="0" y="3443"/>
                    <a:pt x="1" y="3443"/>
                    <a:pt x="1" y="3443"/>
                  </a:cubicBezTo>
                  <a:cubicBezTo>
                    <a:pt x="38" y="3443"/>
                    <a:pt x="271" y="2648"/>
                    <a:pt x="652" y="1705"/>
                  </a:cubicBezTo>
                  <a:cubicBezTo>
                    <a:pt x="1036" y="753"/>
                    <a:pt x="1437" y="18"/>
                    <a:pt x="140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12461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/>
          <p:nvPr/>
        </p:nvSpPr>
        <p:spPr>
          <a:xfrm>
            <a:off x="-974" y="6230268"/>
            <a:ext cx="12191777" cy="634077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3"/>
          <p:cNvSpPr txBox="1">
            <a:spLocks noGrp="1"/>
          </p:cNvSpPr>
          <p:nvPr>
            <p:ph type="subTitle" idx="1"/>
          </p:nvPr>
        </p:nvSpPr>
        <p:spPr>
          <a:xfrm>
            <a:off x="3237767" y="2220800"/>
            <a:ext cx="2726400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subTitle" idx="2"/>
          </p:nvPr>
        </p:nvSpPr>
        <p:spPr>
          <a:xfrm>
            <a:off x="3237752" y="3076200"/>
            <a:ext cx="2726400" cy="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subTitle" idx="3"/>
          </p:nvPr>
        </p:nvSpPr>
        <p:spPr>
          <a:xfrm>
            <a:off x="3237767" y="3595399"/>
            <a:ext cx="2726400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subTitle" idx="4"/>
          </p:nvPr>
        </p:nvSpPr>
        <p:spPr>
          <a:xfrm>
            <a:off x="3237752" y="4450853"/>
            <a:ext cx="2726400" cy="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subTitle" idx="5"/>
          </p:nvPr>
        </p:nvSpPr>
        <p:spPr>
          <a:xfrm>
            <a:off x="3237761" y="4970067"/>
            <a:ext cx="2726400" cy="8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subTitle" idx="6"/>
          </p:nvPr>
        </p:nvSpPr>
        <p:spPr>
          <a:xfrm>
            <a:off x="3237752" y="5825533"/>
            <a:ext cx="2726400" cy="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subTitle" idx="7"/>
          </p:nvPr>
        </p:nvSpPr>
        <p:spPr>
          <a:xfrm>
            <a:off x="6227967" y="2220800"/>
            <a:ext cx="2726400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subTitle" idx="8"/>
          </p:nvPr>
        </p:nvSpPr>
        <p:spPr>
          <a:xfrm>
            <a:off x="6227952" y="3076200"/>
            <a:ext cx="2726400" cy="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subTitle" idx="9"/>
          </p:nvPr>
        </p:nvSpPr>
        <p:spPr>
          <a:xfrm>
            <a:off x="6227967" y="3595399"/>
            <a:ext cx="2726400" cy="8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subTitle" idx="13"/>
          </p:nvPr>
        </p:nvSpPr>
        <p:spPr>
          <a:xfrm>
            <a:off x="6227952" y="4450853"/>
            <a:ext cx="2726400" cy="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4"/>
          </p:nvPr>
        </p:nvSpPr>
        <p:spPr>
          <a:xfrm>
            <a:off x="6227961" y="4970067"/>
            <a:ext cx="2726400" cy="8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subTitle" idx="15"/>
          </p:nvPr>
        </p:nvSpPr>
        <p:spPr>
          <a:xfrm>
            <a:off x="6227952" y="5825533"/>
            <a:ext cx="2726400" cy="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title" idx="16" hasCustomPrompt="1"/>
          </p:nvPr>
        </p:nvSpPr>
        <p:spPr>
          <a:xfrm>
            <a:off x="2357933" y="2220800"/>
            <a:ext cx="8800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17" hasCustomPrompt="1"/>
          </p:nvPr>
        </p:nvSpPr>
        <p:spPr>
          <a:xfrm>
            <a:off x="2357767" y="3595400"/>
            <a:ext cx="8800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18" hasCustomPrompt="1"/>
          </p:nvPr>
        </p:nvSpPr>
        <p:spPr>
          <a:xfrm>
            <a:off x="2357900" y="4970067"/>
            <a:ext cx="8800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title" idx="19" hasCustomPrompt="1"/>
          </p:nvPr>
        </p:nvSpPr>
        <p:spPr>
          <a:xfrm flipH="1">
            <a:off x="8954567" y="2220633"/>
            <a:ext cx="8800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20" hasCustomPrompt="1"/>
          </p:nvPr>
        </p:nvSpPr>
        <p:spPr>
          <a:xfrm flipH="1">
            <a:off x="8954367" y="3595413"/>
            <a:ext cx="8800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21" hasCustomPrompt="1"/>
          </p:nvPr>
        </p:nvSpPr>
        <p:spPr>
          <a:xfrm flipH="1">
            <a:off x="8954367" y="4970067"/>
            <a:ext cx="8800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5649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930F-9A4A-48CB-BA60-B5BA434BEA45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BB2E-F3D0-4E16-94DE-153DB61F2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3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930F-9A4A-48CB-BA60-B5BA434BEA45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BB2E-F3D0-4E16-94DE-153DB61F2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86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930F-9A4A-48CB-BA60-B5BA434BEA45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BB2E-F3D0-4E16-94DE-153DB61F2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2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930F-9A4A-48CB-BA60-B5BA434BEA45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BB2E-F3D0-4E16-94DE-153DB61F2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3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930F-9A4A-48CB-BA60-B5BA434BEA45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BB2E-F3D0-4E16-94DE-153DB61F2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25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930F-9A4A-48CB-BA60-B5BA434BEA45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BB2E-F3D0-4E16-94DE-153DB61F2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1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930F-9A4A-48CB-BA60-B5BA434BEA45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BB2E-F3D0-4E16-94DE-153DB61F2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0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930F-9A4A-48CB-BA60-B5BA434BEA45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BB2E-F3D0-4E16-94DE-153DB61F2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5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1930F-9A4A-48CB-BA60-B5BA434BEA45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4BB2E-F3D0-4E16-94DE-153DB61F2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42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3523" y="1561514"/>
            <a:ext cx="7395049" cy="70338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500" dirty="0" smtClean="0"/>
              <a:t>Media </a:t>
            </a:r>
            <a:r>
              <a:rPr lang="en-US" sz="3500" dirty="0" err="1" smtClean="0"/>
              <a:t>Pembelajaran</a:t>
            </a:r>
            <a:r>
              <a:rPr lang="en-US" sz="3500" dirty="0" smtClean="0"/>
              <a:t> </a:t>
            </a:r>
            <a:r>
              <a:rPr lang="en-US" sz="3500" dirty="0" err="1" smtClean="0"/>
              <a:t>Anak</a:t>
            </a:r>
            <a:r>
              <a:rPr lang="en-US" sz="3500" dirty="0" smtClean="0"/>
              <a:t> </a:t>
            </a:r>
            <a:r>
              <a:rPr lang="en-US" sz="3500" dirty="0" err="1" smtClean="0"/>
              <a:t>Usia</a:t>
            </a:r>
            <a:r>
              <a:rPr lang="en-US" sz="3500" dirty="0" smtClean="0"/>
              <a:t> Dini</a:t>
            </a:r>
            <a:endParaRPr lang="en-US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3794" y="2595307"/>
            <a:ext cx="4520551" cy="499585"/>
          </a:xfrm>
          <a:solidFill>
            <a:schemeClr val="bg1"/>
          </a:solidFill>
        </p:spPr>
        <p:txBody>
          <a:bodyPr/>
          <a:lstStyle/>
          <a:p>
            <a:r>
              <a:rPr lang="en-US" dirty="0" err="1" smtClean="0"/>
              <a:t>Siti</a:t>
            </a:r>
            <a:r>
              <a:rPr lang="en-US" dirty="0" smtClean="0"/>
              <a:t> </a:t>
            </a:r>
            <a:r>
              <a:rPr lang="en-US" dirty="0" err="1" smtClean="0"/>
              <a:t>Annisa</a:t>
            </a:r>
            <a:r>
              <a:rPr lang="en-US" dirty="0" smtClean="0"/>
              <a:t> </a:t>
            </a:r>
            <a:r>
              <a:rPr lang="en-US" dirty="0" err="1" smtClean="0"/>
              <a:t>Rizki</a:t>
            </a:r>
            <a:r>
              <a:rPr lang="en-US" dirty="0" smtClean="0"/>
              <a:t>, </a:t>
            </a:r>
            <a:r>
              <a:rPr lang="en-US" dirty="0" err="1" smtClean="0"/>
              <a:t>M.Psi</a:t>
            </a:r>
            <a:r>
              <a:rPr lang="en-US" dirty="0" smtClean="0"/>
              <a:t>., </a:t>
            </a:r>
            <a:r>
              <a:rPr lang="en-US" dirty="0" err="1" smtClean="0"/>
              <a:t>Psikolog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81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78000" b="-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054935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Bagaimana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mengembangkan</a:t>
            </a:r>
            <a:r>
              <a:rPr lang="en-US" b="1" dirty="0">
                <a:solidFill>
                  <a:schemeClr val="bg1"/>
                </a:solidFill>
              </a:rPr>
              <a:t> media </a:t>
            </a:r>
            <a:r>
              <a:rPr lang="en-US" b="1" dirty="0" err="1">
                <a:solidFill>
                  <a:schemeClr val="bg1"/>
                </a:solidFill>
              </a:rPr>
              <a:t>pembelajaran</a:t>
            </a:r>
            <a:r>
              <a:rPr lang="en-US" b="1" dirty="0">
                <a:solidFill>
                  <a:schemeClr val="bg1"/>
                </a:solidFill>
              </a:rPr>
              <a:t> AUD?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3012741"/>
            <a:ext cx="10515600" cy="160738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Perancangan</a:t>
            </a:r>
            <a:r>
              <a:rPr lang="en-US" dirty="0"/>
              <a:t>/</a:t>
            </a:r>
            <a:r>
              <a:rPr lang="en-US" dirty="0" err="1"/>
              <a:t>desain</a:t>
            </a:r>
            <a:r>
              <a:rPr lang="en-US" dirty="0"/>
              <a:t> media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Prinsip-prinsip</a:t>
            </a:r>
            <a:r>
              <a:rPr lang="en-US" dirty="0"/>
              <a:t> media </a:t>
            </a:r>
            <a:r>
              <a:rPr lang="en-US" dirty="0" err="1"/>
              <a:t>pembelajaran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Evaluasi</a:t>
            </a:r>
            <a:r>
              <a:rPr lang="en-US" dirty="0"/>
              <a:t> media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443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9177" y="509506"/>
            <a:ext cx="6717632" cy="96637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b="1" dirty="0" err="1"/>
              <a:t>Perancangan</a:t>
            </a:r>
            <a:r>
              <a:rPr lang="en-US" b="1" dirty="0"/>
              <a:t> / </a:t>
            </a:r>
            <a:r>
              <a:rPr lang="en-US" b="1" dirty="0" err="1"/>
              <a:t>Desain</a:t>
            </a:r>
            <a:r>
              <a:rPr lang="en-US" b="1" dirty="0"/>
              <a:t>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2188" y="1825625"/>
            <a:ext cx="7471611" cy="4351338"/>
          </a:xfrm>
          <a:solidFill>
            <a:srgbClr val="F17F7B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 smtClean="0"/>
              <a:t>sistematik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saat </a:t>
            </a:r>
            <a:r>
              <a:rPr lang="en-US" dirty="0" err="1" smtClean="0"/>
              <a:t>merancang</a:t>
            </a:r>
            <a:r>
              <a:rPr lang="en-US" dirty="0" smtClean="0"/>
              <a:t> media 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sz="2700" dirty="0" err="1"/>
              <a:t>Menganalisis</a:t>
            </a:r>
            <a:r>
              <a:rPr lang="en-US" sz="2700" dirty="0"/>
              <a:t> </a:t>
            </a:r>
            <a:r>
              <a:rPr lang="en-US" sz="2700" dirty="0" err="1"/>
              <a:t>kebutuhan</a:t>
            </a:r>
            <a:r>
              <a:rPr lang="en-US" sz="2700" dirty="0"/>
              <a:t> </a:t>
            </a:r>
            <a:r>
              <a:rPr lang="en-US" sz="2700" dirty="0" err="1"/>
              <a:t>dan</a:t>
            </a:r>
            <a:r>
              <a:rPr lang="en-US" sz="2700" dirty="0"/>
              <a:t> </a:t>
            </a:r>
            <a:r>
              <a:rPr lang="en-US" sz="2700" dirty="0" err="1"/>
              <a:t>karakteristik</a:t>
            </a:r>
            <a:r>
              <a:rPr lang="en-US" sz="2700" dirty="0"/>
              <a:t> </a:t>
            </a:r>
            <a:r>
              <a:rPr lang="en-US" sz="2700" dirty="0" err="1"/>
              <a:t>siswa</a:t>
            </a:r>
            <a:endParaRPr lang="en-US" sz="2700" dirty="0"/>
          </a:p>
          <a:p>
            <a:pPr marL="514350" indent="-514350">
              <a:buAutoNum type="alphaLcPeriod"/>
            </a:pPr>
            <a:r>
              <a:rPr lang="en-US" sz="2700" dirty="0" err="1"/>
              <a:t>Merumuskan</a:t>
            </a:r>
            <a:r>
              <a:rPr lang="en-US" sz="2700" dirty="0"/>
              <a:t> </a:t>
            </a:r>
            <a:r>
              <a:rPr lang="en-US" sz="2700" dirty="0" err="1"/>
              <a:t>tujuan</a:t>
            </a:r>
            <a:r>
              <a:rPr lang="en-US" sz="2700" dirty="0"/>
              <a:t> </a:t>
            </a:r>
            <a:r>
              <a:rPr lang="en-US" sz="2700" dirty="0" err="1"/>
              <a:t>instruksional</a:t>
            </a:r>
            <a:r>
              <a:rPr lang="en-US" sz="2700" dirty="0"/>
              <a:t> </a:t>
            </a:r>
            <a:r>
              <a:rPr lang="en-US" sz="2700" dirty="0" err="1"/>
              <a:t>dengan</a:t>
            </a:r>
            <a:r>
              <a:rPr lang="en-US" sz="2700" dirty="0"/>
              <a:t> </a:t>
            </a:r>
            <a:r>
              <a:rPr lang="en-US" sz="2700" dirty="0" err="1"/>
              <a:t>operasional</a:t>
            </a:r>
            <a:r>
              <a:rPr lang="en-US" sz="2700" dirty="0"/>
              <a:t> </a:t>
            </a:r>
            <a:r>
              <a:rPr lang="en-US" sz="2700" dirty="0" err="1"/>
              <a:t>dan</a:t>
            </a:r>
            <a:r>
              <a:rPr lang="en-US" sz="2700" dirty="0"/>
              <a:t> </a:t>
            </a:r>
            <a:r>
              <a:rPr lang="en-US" sz="2700" dirty="0" err="1"/>
              <a:t>khas</a:t>
            </a:r>
            <a:endParaRPr lang="en-US" sz="2700" dirty="0"/>
          </a:p>
          <a:p>
            <a:pPr marL="514350" indent="-514350">
              <a:buAutoNum type="alphaLcPeriod"/>
            </a:pPr>
            <a:r>
              <a:rPr lang="en-US" sz="2700" dirty="0" err="1"/>
              <a:t>Merumuskan</a:t>
            </a:r>
            <a:r>
              <a:rPr lang="en-US" sz="2700" dirty="0"/>
              <a:t> </a:t>
            </a:r>
            <a:r>
              <a:rPr lang="en-US" sz="2700" dirty="0" err="1"/>
              <a:t>butir-butir</a:t>
            </a:r>
            <a:r>
              <a:rPr lang="en-US" sz="2700" dirty="0"/>
              <a:t> </a:t>
            </a:r>
            <a:r>
              <a:rPr lang="en-US" sz="2700" dirty="0" err="1"/>
              <a:t>materi</a:t>
            </a:r>
            <a:r>
              <a:rPr lang="en-US" sz="2700" dirty="0"/>
              <a:t> </a:t>
            </a:r>
            <a:r>
              <a:rPr lang="en-US" sz="2700" dirty="0" err="1"/>
              <a:t>secara</a:t>
            </a:r>
            <a:r>
              <a:rPr lang="en-US" sz="2700" dirty="0"/>
              <a:t> </a:t>
            </a:r>
            <a:r>
              <a:rPr lang="en-US" sz="2700" dirty="0" err="1"/>
              <a:t>terperinci</a:t>
            </a:r>
            <a:r>
              <a:rPr lang="en-US" sz="2700" dirty="0"/>
              <a:t> yang </a:t>
            </a:r>
            <a:r>
              <a:rPr lang="en-US" sz="2700" dirty="0" err="1"/>
              <a:t>mendukung</a:t>
            </a:r>
            <a:r>
              <a:rPr lang="en-US" sz="2700" dirty="0"/>
              <a:t> </a:t>
            </a:r>
            <a:r>
              <a:rPr lang="en-US" sz="2700" dirty="0" err="1"/>
              <a:t>tercapainya</a:t>
            </a:r>
            <a:r>
              <a:rPr lang="en-US" sz="2700" dirty="0"/>
              <a:t> </a:t>
            </a:r>
            <a:r>
              <a:rPr lang="en-US" sz="2700" dirty="0" err="1"/>
              <a:t>tujuan</a:t>
            </a:r>
            <a:endParaRPr lang="en-US" sz="2700" dirty="0"/>
          </a:p>
          <a:p>
            <a:pPr marL="514350" indent="-514350">
              <a:buAutoNum type="alphaLcPeriod"/>
            </a:pPr>
            <a:r>
              <a:rPr lang="en-US" sz="2700" dirty="0" err="1"/>
              <a:t>Mengembangkan</a:t>
            </a:r>
            <a:r>
              <a:rPr lang="en-US" sz="2700" dirty="0"/>
              <a:t> </a:t>
            </a:r>
            <a:r>
              <a:rPr lang="en-US" sz="2700" dirty="0" err="1"/>
              <a:t>alat</a:t>
            </a:r>
            <a:r>
              <a:rPr lang="en-US" sz="2700" dirty="0"/>
              <a:t> </a:t>
            </a:r>
            <a:r>
              <a:rPr lang="en-US" sz="2700" dirty="0" err="1"/>
              <a:t>pengukur</a:t>
            </a:r>
            <a:r>
              <a:rPr lang="en-US" sz="2700" dirty="0"/>
              <a:t> </a:t>
            </a:r>
            <a:r>
              <a:rPr lang="en-US" sz="2700" dirty="0" err="1"/>
              <a:t>keberhasilan</a:t>
            </a:r>
            <a:endParaRPr lang="en-US" sz="2700" dirty="0"/>
          </a:p>
          <a:p>
            <a:pPr marL="514350" indent="-514350">
              <a:buAutoNum type="alphaLcPeriod"/>
            </a:pPr>
            <a:r>
              <a:rPr lang="en-US" sz="2700" dirty="0" err="1"/>
              <a:t>Membuat</a:t>
            </a:r>
            <a:r>
              <a:rPr lang="en-US" sz="2700" dirty="0"/>
              <a:t> </a:t>
            </a:r>
            <a:r>
              <a:rPr lang="en-US" sz="2700" dirty="0" err="1"/>
              <a:t>desain</a:t>
            </a:r>
            <a:r>
              <a:rPr lang="en-US" sz="2700" dirty="0"/>
              <a:t> media</a:t>
            </a:r>
          </a:p>
          <a:p>
            <a:pPr marL="514350" indent="-514350">
              <a:buAutoNum type="alphaLcPeriod"/>
            </a:pPr>
            <a:r>
              <a:rPr lang="en-US" sz="2700" dirty="0" err="1"/>
              <a:t>Melakukan</a:t>
            </a:r>
            <a:r>
              <a:rPr lang="en-US" sz="2700" dirty="0"/>
              <a:t> </a:t>
            </a:r>
            <a:r>
              <a:rPr lang="en-US" sz="2700" dirty="0" err="1" smtClean="0"/>
              <a:t>revisi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521501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DB3B9B0-4341-4598-9F6C-C61EE156135C}"/>
              </a:ext>
            </a:extLst>
          </p:cNvPr>
          <p:cNvGrpSpPr/>
          <p:nvPr/>
        </p:nvGrpSpPr>
        <p:grpSpPr>
          <a:xfrm>
            <a:off x="197699" y="177800"/>
            <a:ext cx="11796602" cy="615101"/>
            <a:chOff x="197699" y="177800"/>
            <a:chExt cx="11796602" cy="615101"/>
          </a:xfrm>
        </p:grpSpPr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xmlns="" id="{F29B2B6A-AB41-45D2-95CD-5A3902C2A1AB}"/>
                </a:ext>
              </a:extLst>
            </p:cNvPr>
            <p:cNvSpPr/>
            <p:nvPr/>
          </p:nvSpPr>
          <p:spPr>
            <a:xfrm>
              <a:off x="197699" y="177800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>
              <a:extLst>
                <a:ext uri="{FF2B5EF4-FFF2-40B4-BE49-F238E27FC236}">
                  <a16:creationId xmlns:a16="http://schemas.microsoft.com/office/drawing/2014/main" xmlns="" id="{0B479F6D-09AF-4941-8C01-980B453DBED4}"/>
                </a:ext>
              </a:extLst>
            </p:cNvPr>
            <p:cNvSpPr/>
            <p:nvPr/>
          </p:nvSpPr>
          <p:spPr>
            <a:xfrm flipH="1">
              <a:off x="11379200" y="177800"/>
              <a:ext cx="615101" cy="615101"/>
            </a:xfrm>
            <a:prstGeom prst="halfFrame">
              <a:avLst>
                <a:gd name="adj1" fmla="val 10256"/>
                <a:gd name="adj2" fmla="val 1025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98EDF39-4C88-48E7-B243-DDB03AA8E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12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82F16D1-411B-4D68-8E60-06C53B401F23}"/>
              </a:ext>
            </a:extLst>
          </p:cNvPr>
          <p:cNvGrpSpPr/>
          <p:nvPr/>
        </p:nvGrpSpPr>
        <p:grpSpPr>
          <a:xfrm>
            <a:off x="3614839" y="950687"/>
            <a:ext cx="4962322" cy="4956628"/>
            <a:chOff x="4021138" y="1831975"/>
            <a:chExt cx="4149726" cy="4144963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2AD37610-3696-472A-B396-366F3E426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513" y="5040313"/>
              <a:ext cx="1216025" cy="936625"/>
            </a:xfrm>
            <a:custGeom>
              <a:avLst/>
              <a:gdLst>
                <a:gd name="T0" fmla="*/ 109 w 109"/>
                <a:gd name="T1" fmla="*/ 29 h 84"/>
                <a:gd name="T2" fmla="*/ 109 w 109"/>
                <a:gd name="T3" fmla="*/ 84 h 84"/>
                <a:gd name="T4" fmla="*/ 0 w 109"/>
                <a:gd name="T5" fmla="*/ 39 h 84"/>
                <a:gd name="T6" fmla="*/ 39 w 109"/>
                <a:gd name="T7" fmla="*/ 0 h 84"/>
                <a:gd name="T8" fmla="*/ 109 w 109"/>
                <a:gd name="T9" fmla="*/ 2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84">
                  <a:moveTo>
                    <a:pt x="109" y="29"/>
                  </a:moveTo>
                  <a:cubicBezTo>
                    <a:pt x="109" y="84"/>
                    <a:pt x="109" y="84"/>
                    <a:pt x="109" y="84"/>
                  </a:cubicBezTo>
                  <a:cubicBezTo>
                    <a:pt x="68" y="81"/>
                    <a:pt x="30" y="65"/>
                    <a:pt x="0" y="39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9" y="16"/>
                    <a:pt x="83" y="27"/>
                    <a:pt x="109" y="29"/>
                  </a:cubicBezTo>
                  <a:close/>
                </a:path>
              </a:pathLst>
            </a:custGeom>
            <a:solidFill>
              <a:srgbClr val="3A5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D336E2CA-3BE1-4654-9FBC-6E41B52E2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3163" y="5040313"/>
              <a:ext cx="1203325" cy="936625"/>
            </a:xfrm>
            <a:custGeom>
              <a:avLst/>
              <a:gdLst>
                <a:gd name="T0" fmla="*/ 70 w 108"/>
                <a:gd name="T1" fmla="*/ 0 h 84"/>
                <a:gd name="T2" fmla="*/ 108 w 108"/>
                <a:gd name="T3" fmla="*/ 39 h 84"/>
                <a:gd name="T4" fmla="*/ 0 w 108"/>
                <a:gd name="T5" fmla="*/ 84 h 84"/>
                <a:gd name="T6" fmla="*/ 0 w 108"/>
                <a:gd name="T7" fmla="*/ 29 h 84"/>
                <a:gd name="T8" fmla="*/ 70 w 108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84">
                  <a:moveTo>
                    <a:pt x="70" y="0"/>
                  </a:moveTo>
                  <a:cubicBezTo>
                    <a:pt x="108" y="39"/>
                    <a:pt x="108" y="39"/>
                    <a:pt x="108" y="39"/>
                  </a:cubicBezTo>
                  <a:cubicBezTo>
                    <a:pt x="79" y="65"/>
                    <a:pt x="41" y="81"/>
                    <a:pt x="0" y="8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6" y="27"/>
                    <a:pt x="50" y="16"/>
                    <a:pt x="70" y="0"/>
                  </a:cubicBezTo>
                  <a:close/>
                </a:path>
              </a:pathLst>
            </a:custGeom>
            <a:solidFill>
              <a:srgbClr val="2FBA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BC0F0C4F-242E-4BB2-A9B3-CC2A5D8AA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513" y="1831975"/>
              <a:ext cx="1216025" cy="935037"/>
            </a:xfrm>
            <a:custGeom>
              <a:avLst/>
              <a:gdLst>
                <a:gd name="T0" fmla="*/ 39 w 109"/>
                <a:gd name="T1" fmla="*/ 84 h 84"/>
                <a:gd name="T2" fmla="*/ 0 w 109"/>
                <a:gd name="T3" fmla="*/ 45 h 84"/>
                <a:gd name="T4" fmla="*/ 109 w 109"/>
                <a:gd name="T5" fmla="*/ 0 h 84"/>
                <a:gd name="T6" fmla="*/ 109 w 109"/>
                <a:gd name="T7" fmla="*/ 55 h 84"/>
                <a:gd name="T8" fmla="*/ 39 w 109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84">
                  <a:moveTo>
                    <a:pt x="39" y="84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30" y="20"/>
                    <a:pt x="68" y="3"/>
                    <a:pt x="109" y="0"/>
                  </a:cubicBezTo>
                  <a:cubicBezTo>
                    <a:pt x="109" y="55"/>
                    <a:pt x="109" y="55"/>
                    <a:pt x="109" y="55"/>
                  </a:cubicBezTo>
                  <a:cubicBezTo>
                    <a:pt x="83" y="58"/>
                    <a:pt x="59" y="68"/>
                    <a:pt x="39" y="84"/>
                  </a:cubicBezTo>
                  <a:close/>
                </a:path>
              </a:pathLst>
            </a:custGeom>
            <a:solidFill>
              <a:srgbClr val="2FBA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14A5BCC1-4FED-4C48-9D04-F05086D2A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5351" y="4060825"/>
              <a:ext cx="925513" cy="1203325"/>
            </a:xfrm>
            <a:custGeom>
              <a:avLst/>
              <a:gdLst>
                <a:gd name="T0" fmla="*/ 29 w 83"/>
                <a:gd name="T1" fmla="*/ 0 h 108"/>
                <a:gd name="T2" fmla="*/ 83 w 83"/>
                <a:gd name="T3" fmla="*/ 0 h 108"/>
                <a:gd name="T4" fmla="*/ 38 w 83"/>
                <a:gd name="T5" fmla="*/ 108 h 108"/>
                <a:gd name="T6" fmla="*/ 0 w 83"/>
                <a:gd name="T7" fmla="*/ 69 h 108"/>
                <a:gd name="T8" fmla="*/ 29 w 83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08">
                  <a:moveTo>
                    <a:pt x="29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80" y="41"/>
                    <a:pt x="64" y="79"/>
                    <a:pt x="38" y="10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5" y="50"/>
                    <a:pt x="26" y="26"/>
                    <a:pt x="29" y="0"/>
                  </a:cubicBezTo>
                  <a:close/>
                </a:path>
              </a:pathLst>
            </a:custGeom>
            <a:solidFill>
              <a:srgbClr val="BA4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7F64456B-5A23-4B90-9FCA-721DC17AF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3163" y="1831975"/>
              <a:ext cx="1203325" cy="935037"/>
            </a:xfrm>
            <a:custGeom>
              <a:avLst/>
              <a:gdLst>
                <a:gd name="T0" fmla="*/ 0 w 108"/>
                <a:gd name="T1" fmla="*/ 55 h 84"/>
                <a:gd name="T2" fmla="*/ 0 w 108"/>
                <a:gd name="T3" fmla="*/ 0 h 84"/>
                <a:gd name="T4" fmla="*/ 108 w 108"/>
                <a:gd name="T5" fmla="*/ 45 h 84"/>
                <a:gd name="T6" fmla="*/ 70 w 108"/>
                <a:gd name="T7" fmla="*/ 84 h 84"/>
                <a:gd name="T8" fmla="*/ 0 w 108"/>
                <a:gd name="T9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84">
                  <a:moveTo>
                    <a:pt x="0" y="5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1" y="3"/>
                    <a:pt x="79" y="20"/>
                    <a:pt x="108" y="4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50" y="68"/>
                    <a:pt x="26" y="58"/>
                    <a:pt x="0" y="55"/>
                  </a:cubicBezTo>
                  <a:close/>
                </a:path>
              </a:pathLst>
            </a:custGeom>
            <a:solidFill>
              <a:srgbClr val="3A5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18236319-E05E-41A4-9689-37EED8CD7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138" y="2544763"/>
              <a:ext cx="936625" cy="1214437"/>
            </a:xfrm>
            <a:custGeom>
              <a:avLst/>
              <a:gdLst>
                <a:gd name="T0" fmla="*/ 55 w 84"/>
                <a:gd name="T1" fmla="*/ 109 h 109"/>
                <a:gd name="T2" fmla="*/ 0 w 84"/>
                <a:gd name="T3" fmla="*/ 109 h 109"/>
                <a:gd name="T4" fmla="*/ 45 w 84"/>
                <a:gd name="T5" fmla="*/ 0 h 109"/>
                <a:gd name="T6" fmla="*/ 84 w 84"/>
                <a:gd name="T7" fmla="*/ 39 h 109"/>
                <a:gd name="T8" fmla="*/ 55 w 84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09">
                  <a:moveTo>
                    <a:pt x="55" y="109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3" y="67"/>
                    <a:pt x="20" y="30"/>
                    <a:pt x="45" y="0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68" y="58"/>
                    <a:pt x="58" y="82"/>
                    <a:pt x="55" y="109"/>
                  </a:cubicBezTo>
                  <a:close/>
                </a:path>
              </a:pathLst>
            </a:custGeom>
            <a:solidFill>
              <a:srgbClr val="BA4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xmlns="" id="{C49F7D7C-CEB9-4559-A42D-27440E95B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5351" y="2544763"/>
              <a:ext cx="925513" cy="1214437"/>
            </a:xfrm>
            <a:custGeom>
              <a:avLst/>
              <a:gdLst>
                <a:gd name="T0" fmla="*/ 0 w 83"/>
                <a:gd name="T1" fmla="*/ 39 h 109"/>
                <a:gd name="T2" fmla="*/ 38 w 83"/>
                <a:gd name="T3" fmla="*/ 0 h 109"/>
                <a:gd name="T4" fmla="*/ 83 w 83"/>
                <a:gd name="T5" fmla="*/ 109 h 109"/>
                <a:gd name="T6" fmla="*/ 29 w 83"/>
                <a:gd name="T7" fmla="*/ 109 h 109"/>
                <a:gd name="T8" fmla="*/ 0 w 83"/>
                <a:gd name="T9" fmla="*/ 3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09">
                  <a:moveTo>
                    <a:pt x="0" y="39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64" y="30"/>
                    <a:pt x="80" y="67"/>
                    <a:pt x="83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6" y="82"/>
                    <a:pt x="15" y="58"/>
                    <a:pt x="0" y="39"/>
                  </a:cubicBezTo>
                  <a:close/>
                </a:path>
              </a:pathLst>
            </a:custGeom>
            <a:solidFill>
              <a:srgbClr val="1A2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xmlns="" id="{45475379-5837-4376-BA2E-EBCAE66C9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138" y="4060825"/>
              <a:ext cx="936625" cy="1203325"/>
            </a:xfrm>
            <a:custGeom>
              <a:avLst/>
              <a:gdLst>
                <a:gd name="T0" fmla="*/ 84 w 84"/>
                <a:gd name="T1" fmla="*/ 69 h 108"/>
                <a:gd name="T2" fmla="*/ 45 w 84"/>
                <a:gd name="T3" fmla="*/ 108 h 108"/>
                <a:gd name="T4" fmla="*/ 0 w 84"/>
                <a:gd name="T5" fmla="*/ 0 h 108"/>
                <a:gd name="T6" fmla="*/ 55 w 84"/>
                <a:gd name="T7" fmla="*/ 0 h 108"/>
                <a:gd name="T8" fmla="*/ 84 w 84"/>
                <a:gd name="T9" fmla="*/ 6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08">
                  <a:moveTo>
                    <a:pt x="84" y="69"/>
                  </a:moveTo>
                  <a:cubicBezTo>
                    <a:pt x="45" y="108"/>
                    <a:pt x="45" y="108"/>
                    <a:pt x="45" y="108"/>
                  </a:cubicBezTo>
                  <a:cubicBezTo>
                    <a:pt x="20" y="79"/>
                    <a:pt x="3" y="41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26"/>
                    <a:pt x="68" y="50"/>
                    <a:pt x="84" y="69"/>
                  </a:cubicBezTo>
                  <a:close/>
                </a:path>
              </a:pathLst>
            </a:custGeom>
            <a:solidFill>
              <a:srgbClr val="1A2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E75B2E36-8591-4F19-997E-ACDF97AF8E91}"/>
              </a:ext>
            </a:extLst>
          </p:cNvPr>
          <p:cNvSpPr txBox="1"/>
          <p:nvPr/>
        </p:nvSpPr>
        <p:spPr>
          <a:xfrm>
            <a:off x="192361" y="715042"/>
            <a:ext cx="4035965" cy="615553"/>
          </a:xfrm>
          <a:prstGeom prst="rect">
            <a:avLst/>
          </a:prstGeom>
          <a:solidFill>
            <a:srgbClr val="2FBAC9"/>
          </a:solidFill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g. </a:t>
            </a:r>
            <a:r>
              <a:rPr lang="en-US" sz="2000" dirty="0" err="1">
                <a:solidFill>
                  <a:schemeClr val="bg1"/>
                </a:solidFill>
              </a:rPr>
              <a:t>Dibuat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sesuai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tingkat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perkembangan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anak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A735E062-6F2C-4AC2-95FB-748F72B818D4}"/>
              </a:ext>
            </a:extLst>
          </p:cNvPr>
          <p:cNvSpPr txBox="1"/>
          <p:nvPr/>
        </p:nvSpPr>
        <p:spPr>
          <a:xfrm>
            <a:off x="205535" y="2092710"/>
            <a:ext cx="3439521" cy="923330"/>
          </a:xfrm>
          <a:prstGeom prst="rect">
            <a:avLst/>
          </a:prstGeom>
          <a:solidFill>
            <a:srgbClr val="BA4969"/>
          </a:solidFill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f. </a:t>
            </a:r>
            <a:r>
              <a:rPr lang="en-US" sz="2000" dirty="0" err="1">
                <a:solidFill>
                  <a:schemeClr val="bg1"/>
                </a:solidFill>
              </a:rPr>
              <a:t>Dapat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digunakan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secara</a:t>
            </a:r>
            <a:r>
              <a:rPr lang="en-US" sz="2000" dirty="0">
                <a:solidFill>
                  <a:schemeClr val="bg1"/>
                </a:solidFill>
              </a:rPr>
              <a:t> individual, </a:t>
            </a:r>
            <a:r>
              <a:rPr lang="en-US" sz="2000" dirty="0" err="1">
                <a:solidFill>
                  <a:schemeClr val="bg1"/>
                </a:solidFill>
              </a:rPr>
              <a:t>kelompok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klasikal</a:t>
            </a:r>
            <a:endParaRPr lang="en-US" sz="2000" dirty="0">
              <a:solidFill>
                <a:schemeClr val="bg1"/>
              </a:solidFill>
            </a:endParaRPr>
          </a:p>
          <a:p>
            <a:pPr algn="r"/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1CFA3159-E92F-4728-B578-48C5E19F3510}"/>
              </a:ext>
            </a:extLst>
          </p:cNvPr>
          <p:cNvSpPr txBox="1"/>
          <p:nvPr/>
        </p:nvSpPr>
        <p:spPr>
          <a:xfrm>
            <a:off x="417096" y="4131620"/>
            <a:ext cx="3167324" cy="923330"/>
          </a:xfrm>
          <a:prstGeom prst="rect">
            <a:avLst/>
          </a:prstGeom>
          <a:solidFill>
            <a:srgbClr val="1A2131"/>
          </a:solidFill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e. </a:t>
            </a:r>
            <a:r>
              <a:rPr lang="en-US" sz="2000" dirty="0" err="1">
                <a:solidFill>
                  <a:schemeClr val="bg1"/>
                </a:solidFill>
              </a:rPr>
              <a:t>Sesuai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tujuan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fungsi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sarana</a:t>
            </a:r>
            <a:endParaRPr lang="en-US" sz="2000" dirty="0">
              <a:solidFill>
                <a:schemeClr val="bg1"/>
              </a:solidFill>
            </a:endParaRPr>
          </a:p>
          <a:p>
            <a:pPr algn="r"/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84005796-4715-4391-9266-7CEAE94D9EB4}"/>
              </a:ext>
            </a:extLst>
          </p:cNvPr>
          <p:cNvSpPr txBox="1"/>
          <p:nvPr/>
        </p:nvSpPr>
        <p:spPr>
          <a:xfrm flipH="1">
            <a:off x="8688187" y="2201428"/>
            <a:ext cx="3386689" cy="1538883"/>
          </a:xfrm>
          <a:prstGeom prst="rect">
            <a:avLst/>
          </a:prstGeom>
          <a:solidFill>
            <a:srgbClr val="1A2131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b. </a:t>
            </a:r>
            <a:r>
              <a:rPr lang="en-US" sz="2000" dirty="0" err="1">
                <a:solidFill>
                  <a:schemeClr val="bg1"/>
                </a:solidFill>
              </a:rPr>
              <a:t>Bahan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mudah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didapat</a:t>
            </a:r>
            <a:r>
              <a:rPr lang="en-US" sz="2000" dirty="0">
                <a:solidFill>
                  <a:schemeClr val="bg1"/>
                </a:solidFill>
              </a:rPr>
              <a:t> di </a:t>
            </a:r>
            <a:r>
              <a:rPr lang="en-US" sz="2000" dirty="0" err="1">
                <a:solidFill>
                  <a:schemeClr val="bg1"/>
                </a:solidFill>
              </a:rPr>
              <a:t>lingkungan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sekitar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lembaga</a:t>
            </a:r>
            <a:r>
              <a:rPr lang="en-US" sz="2000" dirty="0">
                <a:solidFill>
                  <a:schemeClr val="bg1"/>
                </a:solidFill>
              </a:rPr>
              <a:t> PAUD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murah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atau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bisa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dibuat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bahan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bekas</a:t>
            </a:r>
            <a:r>
              <a:rPr lang="en-US" sz="2000" dirty="0">
                <a:solidFill>
                  <a:schemeClr val="bg1"/>
                </a:solidFill>
              </a:rPr>
              <a:t> / </a:t>
            </a:r>
            <a:r>
              <a:rPr lang="en-US" sz="2000" dirty="0" err="1">
                <a:solidFill>
                  <a:schemeClr val="bg1"/>
                </a:solidFill>
              </a:rPr>
              <a:t>sisa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956C32A9-9A1B-4E74-BB39-6DCFF2A29873}"/>
              </a:ext>
            </a:extLst>
          </p:cNvPr>
          <p:cNvSpPr txBox="1"/>
          <p:nvPr/>
        </p:nvSpPr>
        <p:spPr>
          <a:xfrm flipH="1">
            <a:off x="1306183" y="6022874"/>
            <a:ext cx="10268438" cy="553998"/>
          </a:xfrm>
          <a:prstGeom prst="rect">
            <a:avLst/>
          </a:prstGeom>
          <a:solidFill>
            <a:srgbClr val="2FBAC9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dirty="0" smtClean="0"/>
              <a:t>d.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kreativitas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dimainkan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menambah</a:t>
            </a:r>
            <a:r>
              <a:rPr lang="en-US" dirty="0"/>
              <a:t> </a:t>
            </a:r>
            <a:r>
              <a:rPr lang="en-US" dirty="0" err="1"/>
              <a:t>kesenangan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,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khayal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imajinasi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bereksperimen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bereksplorasi</a:t>
            </a:r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08D16A02-EF66-43E6-AB09-8CCE5ABC9F15}"/>
              </a:ext>
            </a:extLst>
          </p:cNvPr>
          <p:cNvSpPr txBox="1"/>
          <p:nvPr/>
        </p:nvSpPr>
        <p:spPr>
          <a:xfrm flipH="1">
            <a:off x="7598146" y="794069"/>
            <a:ext cx="4593854" cy="615553"/>
          </a:xfrm>
          <a:prstGeom prst="rect">
            <a:avLst/>
          </a:prstGeom>
          <a:solidFill>
            <a:srgbClr val="3A566B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a. </a:t>
            </a:r>
            <a:r>
              <a:rPr lang="en-US" sz="2000" dirty="0">
                <a:solidFill>
                  <a:schemeClr val="bg1"/>
                </a:solidFill>
              </a:rPr>
              <a:t>Media </a:t>
            </a:r>
            <a:r>
              <a:rPr lang="en-US" sz="2000" dirty="0" err="1">
                <a:solidFill>
                  <a:schemeClr val="bg1"/>
                </a:solidFill>
              </a:rPr>
              <a:t>pembelajaran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dibuat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hendaknya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multiguna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D7942B52-6A74-4CFE-AB78-9370FB36878E}"/>
              </a:ext>
            </a:extLst>
          </p:cNvPr>
          <p:cNvGrpSpPr/>
          <p:nvPr/>
        </p:nvGrpSpPr>
        <p:grpSpPr>
          <a:xfrm>
            <a:off x="6690512" y="1233710"/>
            <a:ext cx="391886" cy="391890"/>
            <a:chOff x="1458913" y="785813"/>
            <a:chExt cx="285750" cy="285751"/>
          </a:xfrm>
          <a:solidFill>
            <a:schemeClr val="bg1"/>
          </a:solidFill>
        </p:grpSpPr>
        <p:sp>
          <p:nvSpPr>
            <p:cNvPr id="77" name="Freeform 186">
              <a:extLst>
                <a:ext uri="{FF2B5EF4-FFF2-40B4-BE49-F238E27FC236}">
                  <a16:creationId xmlns:a16="http://schemas.microsoft.com/office/drawing/2014/main" xmlns="" id="{FA274AA2-F37E-4A71-B080-9228B79EE8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1475" y="944563"/>
              <a:ext cx="46038" cy="46038"/>
            </a:xfrm>
            <a:custGeom>
              <a:avLst/>
              <a:gdLst>
                <a:gd name="T0" fmla="*/ 65 w 145"/>
                <a:gd name="T1" fmla="*/ 114 h 145"/>
                <a:gd name="T2" fmla="*/ 50 w 145"/>
                <a:gd name="T3" fmla="*/ 107 h 145"/>
                <a:gd name="T4" fmla="*/ 38 w 145"/>
                <a:gd name="T5" fmla="*/ 96 h 145"/>
                <a:gd name="T6" fmla="*/ 32 w 145"/>
                <a:gd name="T7" fmla="*/ 81 h 145"/>
                <a:gd name="T8" fmla="*/ 32 w 145"/>
                <a:gd name="T9" fmla="*/ 63 h 145"/>
                <a:gd name="T10" fmla="*/ 38 w 145"/>
                <a:gd name="T11" fmla="*/ 48 h 145"/>
                <a:gd name="T12" fmla="*/ 50 w 145"/>
                <a:gd name="T13" fmla="*/ 38 h 145"/>
                <a:gd name="T14" fmla="*/ 65 w 145"/>
                <a:gd name="T15" fmla="*/ 31 h 145"/>
                <a:gd name="T16" fmla="*/ 82 w 145"/>
                <a:gd name="T17" fmla="*/ 31 h 145"/>
                <a:gd name="T18" fmla="*/ 97 w 145"/>
                <a:gd name="T19" fmla="*/ 38 h 145"/>
                <a:gd name="T20" fmla="*/ 109 w 145"/>
                <a:gd name="T21" fmla="*/ 48 h 145"/>
                <a:gd name="T22" fmla="*/ 114 w 145"/>
                <a:gd name="T23" fmla="*/ 63 h 145"/>
                <a:gd name="T24" fmla="*/ 114 w 145"/>
                <a:gd name="T25" fmla="*/ 81 h 145"/>
                <a:gd name="T26" fmla="*/ 109 w 145"/>
                <a:gd name="T27" fmla="*/ 96 h 145"/>
                <a:gd name="T28" fmla="*/ 97 w 145"/>
                <a:gd name="T29" fmla="*/ 107 h 145"/>
                <a:gd name="T30" fmla="*/ 82 w 145"/>
                <a:gd name="T31" fmla="*/ 114 h 145"/>
                <a:gd name="T32" fmla="*/ 73 w 145"/>
                <a:gd name="T33" fmla="*/ 115 h 145"/>
                <a:gd name="T34" fmla="*/ 66 w 145"/>
                <a:gd name="T35" fmla="*/ 0 h 145"/>
                <a:gd name="T36" fmla="*/ 52 w 145"/>
                <a:gd name="T37" fmla="*/ 4 h 145"/>
                <a:gd name="T38" fmla="*/ 39 w 145"/>
                <a:gd name="T39" fmla="*/ 9 h 145"/>
                <a:gd name="T40" fmla="*/ 27 w 145"/>
                <a:gd name="T41" fmla="*/ 16 h 145"/>
                <a:gd name="T42" fmla="*/ 18 w 145"/>
                <a:gd name="T43" fmla="*/ 26 h 145"/>
                <a:gd name="T44" fmla="*/ 10 w 145"/>
                <a:gd name="T45" fmla="*/ 38 h 145"/>
                <a:gd name="T46" fmla="*/ 5 w 145"/>
                <a:gd name="T47" fmla="*/ 51 h 145"/>
                <a:gd name="T48" fmla="*/ 2 w 145"/>
                <a:gd name="T49" fmla="*/ 65 h 145"/>
                <a:gd name="T50" fmla="*/ 2 w 145"/>
                <a:gd name="T51" fmla="*/ 80 h 145"/>
                <a:gd name="T52" fmla="*/ 5 w 145"/>
                <a:gd name="T53" fmla="*/ 93 h 145"/>
                <a:gd name="T54" fmla="*/ 10 w 145"/>
                <a:gd name="T55" fmla="*/ 106 h 145"/>
                <a:gd name="T56" fmla="*/ 18 w 145"/>
                <a:gd name="T57" fmla="*/ 118 h 145"/>
                <a:gd name="T58" fmla="*/ 27 w 145"/>
                <a:gd name="T59" fmla="*/ 128 h 145"/>
                <a:gd name="T60" fmla="*/ 39 w 145"/>
                <a:gd name="T61" fmla="*/ 136 h 145"/>
                <a:gd name="T62" fmla="*/ 52 w 145"/>
                <a:gd name="T63" fmla="*/ 142 h 145"/>
                <a:gd name="T64" fmla="*/ 66 w 145"/>
                <a:gd name="T65" fmla="*/ 144 h 145"/>
                <a:gd name="T66" fmla="*/ 81 w 145"/>
                <a:gd name="T67" fmla="*/ 144 h 145"/>
                <a:gd name="T68" fmla="*/ 95 w 145"/>
                <a:gd name="T69" fmla="*/ 142 h 145"/>
                <a:gd name="T70" fmla="*/ 107 w 145"/>
                <a:gd name="T71" fmla="*/ 136 h 145"/>
                <a:gd name="T72" fmla="*/ 119 w 145"/>
                <a:gd name="T73" fmla="*/ 128 h 145"/>
                <a:gd name="T74" fmla="*/ 129 w 145"/>
                <a:gd name="T75" fmla="*/ 118 h 145"/>
                <a:gd name="T76" fmla="*/ 136 w 145"/>
                <a:gd name="T77" fmla="*/ 106 h 145"/>
                <a:gd name="T78" fmla="*/ 142 w 145"/>
                <a:gd name="T79" fmla="*/ 93 h 145"/>
                <a:gd name="T80" fmla="*/ 145 w 145"/>
                <a:gd name="T81" fmla="*/ 80 h 145"/>
                <a:gd name="T82" fmla="*/ 145 w 145"/>
                <a:gd name="T83" fmla="*/ 65 h 145"/>
                <a:gd name="T84" fmla="*/ 142 w 145"/>
                <a:gd name="T85" fmla="*/ 51 h 145"/>
                <a:gd name="T86" fmla="*/ 136 w 145"/>
                <a:gd name="T87" fmla="*/ 38 h 145"/>
                <a:gd name="T88" fmla="*/ 129 w 145"/>
                <a:gd name="T89" fmla="*/ 26 h 145"/>
                <a:gd name="T90" fmla="*/ 119 w 145"/>
                <a:gd name="T91" fmla="*/ 16 h 145"/>
                <a:gd name="T92" fmla="*/ 107 w 145"/>
                <a:gd name="T93" fmla="*/ 9 h 145"/>
                <a:gd name="T94" fmla="*/ 95 w 145"/>
                <a:gd name="T95" fmla="*/ 4 h 145"/>
                <a:gd name="T96" fmla="*/ 81 w 145"/>
                <a:gd name="T9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5" h="145">
                  <a:moveTo>
                    <a:pt x="73" y="115"/>
                  </a:moveTo>
                  <a:lnTo>
                    <a:pt x="65" y="114"/>
                  </a:lnTo>
                  <a:lnTo>
                    <a:pt x="57" y="112"/>
                  </a:lnTo>
                  <a:lnTo>
                    <a:pt x="50" y="107"/>
                  </a:lnTo>
                  <a:lnTo>
                    <a:pt x="43" y="102"/>
                  </a:lnTo>
                  <a:lnTo>
                    <a:pt x="38" y="96"/>
                  </a:lnTo>
                  <a:lnTo>
                    <a:pt x="35" y="89"/>
                  </a:lnTo>
                  <a:lnTo>
                    <a:pt x="32" y="81"/>
                  </a:lnTo>
                  <a:lnTo>
                    <a:pt x="32" y="72"/>
                  </a:lnTo>
                  <a:lnTo>
                    <a:pt x="32" y="63"/>
                  </a:lnTo>
                  <a:lnTo>
                    <a:pt x="35" y="56"/>
                  </a:lnTo>
                  <a:lnTo>
                    <a:pt x="38" y="48"/>
                  </a:lnTo>
                  <a:lnTo>
                    <a:pt x="43" y="42"/>
                  </a:lnTo>
                  <a:lnTo>
                    <a:pt x="50" y="38"/>
                  </a:lnTo>
                  <a:lnTo>
                    <a:pt x="57" y="33"/>
                  </a:lnTo>
                  <a:lnTo>
                    <a:pt x="65" y="31"/>
                  </a:lnTo>
                  <a:lnTo>
                    <a:pt x="73" y="30"/>
                  </a:lnTo>
                  <a:lnTo>
                    <a:pt x="82" y="31"/>
                  </a:lnTo>
                  <a:lnTo>
                    <a:pt x="89" y="33"/>
                  </a:lnTo>
                  <a:lnTo>
                    <a:pt x="97" y="38"/>
                  </a:lnTo>
                  <a:lnTo>
                    <a:pt x="103" y="42"/>
                  </a:lnTo>
                  <a:lnTo>
                    <a:pt x="109" y="48"/>
                  </a:lnTo>
                  <a:lnTo>
                    <a:pt x="112" y="56"/>
                  </a:lnTo>
                  <a:lnTo>
                    <a:pt x="114" y="63"/>
                  </a:lnTo>
                  <a:lnTo>
                    <a:pt x="115" y="72"/>
                  </a:lnTo>
                  <a:lnTo>
                    <a:pt x="114" y="81"/>
                  </a:lnTo>
                  <a:lnTo>
                    <a:pt x="112" y="89"/>
                  </a:lnTo>
                  <a:lnTo>
                    <a:pt x="109" y="96"/>
                  </a:lnTo>
                  <a:lnTo>
                    <a:pt x="103" y="102"/>
                  </a:lnTo>
                  <a:lnTo>
                    <a:pt x="97" y="107"/>
                  </a:lnTo>
                  <a:lnTo>
                    <a:pt x="89" y="112"/>
                  </a:lnTo>
                  <a:lnTo>
                    <a:pt x="82" y="114"/>
                  </a:lnTo>
                  <a:lnTo>
                    <a:pt x="73" y="115"/>
                  </a:lnTo>
                  <a:lnTo>
                    <a:pt x="73" y="115"/>
                  </a:lnTo>
                  <a:close/>
                  <a:moveTo>
                    <a:pt x="73" y="0"/>
                  </a:moveTo>
                  <a:lnTo>
                    <a:pt x="66" y="0"/>
                  </a:lnTo>
                  <a:lnTo>
                    <a:pt x="58" y="1"/>
                  </a:lnTo>
                  <a:lnTo>
                    <a:pt x="52" y="4"/>
                  </a:lnTo>
                  <a:lnTo>
                    <a:pt x="45" y="6"/>
                  </a:lnTo>
                  <a:lnTo>
                    <a:pt x="39" y="9"/>
                  </a:lnTo>
                  <a:lnTo>
                    <a:pt x="33" y="12"/>
                  </a:lnTo>
                  <a:lnTo>
                    <a:pt x="27" y="16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3" y="32"/>
                  </a:lnTo>
                  <a:lnTo>
                    <a:pt x="10" y="38"/>
                  </a:lnTo>
                  <a:lnTo>
                    <a:pt x="7" y="44"/>
                  </a:lnTo>
                  <a:lnTo>
                    <a:pt x="5" y="51"/>
                  </a:lnTo>
                  <a:lnTo>
                    <a:pt x="3" y="58"/>
                  </a:lnTo>
                  <a:lnTo>
                    <a:pt x="2" y="65"/>
                  </a:lnTo>
                  <a:lnTo>
                    <a:pt x="0" y="72"/>
                  </a:lnTo>
                  <a:lnTo>
                    <a:pt x="2" y="80"/>
                  </a:lnTo>
                  <a:lnTo>
                    <a:pt x="3" y="87"/>
                  </a:lnTo>
                  <a:lnTo>
                    <a:pt x="5" y="93"/>
                  </a:lnTo>
                  <a:lnTo>
                    <a:pt x="7" y="100"/>
                  </a:lnTo>
                  <a:lnTo>
                    <a:pt x="10" y="106"/>
                  </a:lnTo>
                  <a:lnTo>
                    <a:pt x="13" y="113"/>
                  </a:lnTo>
                  <a:lnTo>
                    <a:pt x="18" y="118"/>
                  </a:lnTo>
                  <a:lnTo>
                    <a:pt x="22" y="123"/>
                  </a:lnTo>
                  <a:lnTo>
                    <a:pt x="27" y="128"/>
                  </a:lnTo>
                  <a:lnTo>
                    <a:pt x="33" y="132"/>
                  </a:lnTo>
                  <a:lnTo>
                    <a:pt x="39" y="136"/>
                  </a:lnTo>
                  <a:lnTo>
                    <a:pt x="45" y="138"/>
                  </a:lnTo>
                  <a:lnTo>
                    <a:pt x="52" y="142"/>
                  </a:lnTo>
                  <a:lnTo>
                    <a:pt x="58" y="143"/>
                  </a:lnTo>
                  <a:lnTo>
                    <a:pt x="66" y="144"/>
                  </a:lnTo>
                  <a:lnTo>
                    <a:pt x="73" y="145"/>
                  </a:lnTo>
                  <a:lnTo>
                    <a:pt x="81" y="144"/>
                  </a:lnTo>
                  <a:lnTo>
                    <a:pt x="87" y="143"/>
                  </a:lnTo>
                  <a:lnTo>
                    <a:pt x="95" y="142"/>
                  </a:lnTo>
                  <a:lnTo>
                    <a:pt x="101" y="138"/>
                  </a:lnTo>
                  <a:lnTo>
                    <a:pt x="107" y="136"/>
                  </a:lnTo>
                  <a:lnTo>
                    <a:pt x="114" y="132"/>
                  </a:lnTo>
                  <a:lnTo>
                    <a:pt x="119" y="128"/>
                  </a:lnTo>
                  <a:lnTo>
                    <a:pt x="125" y="123"/>
                  </a:lnTo>
                  <a:lnTo>
                    <a:pt x="129" y="118"/>
                  </a:lnTo>
                  <a:lnTo>
                    <a:pt x="133" y="113"/>
                  </a:lnTo>
                  <a:lnTo>
                    <a:pt x="136" y="106"/>
                  </a:lnTo>
                  <a:lnTo>
                    <a:pt x="140" y="100"/>
                  </a:lnTo>
                  <a:lnTo>
                    <a:pt x="142" y="93"/>
                  </a:lnTo>
                  <a:lnTo>
                    <a:pt x="144" y="87"/>
                  </a:lnTo>
                  <a:lnTo>
                    <a:pt x="145" y="80"/>
                  </a:lnTo>
                  <a:lnTo>
                    <a:pt x="145" y="72"/>
                  </a:lnTo>
                  <a:lnTo>
                    <a:pt x="145" y="65"/>
                  </a:lnTo>
                  <a:lnTo>
                    <a:pt x="144" y="58"/>
                  </a:lnTo>
                  <a:lnTo>
                    <a:pt x="142" y="51"/>
                  </a:lnTo>
                  <a:lnTo>
                    <a:pt x="140" y="44"/>
                  </a:lnTo>
                  <a:lnTo>
                    <a:pt x="136" y="38"/>
                  </a:lnTo>
                  <a:lnTo>
                    <a:pt x="133" y="32"/>
                  </a:lnTo>
                  <a:lnTo>
                    <a:pt x="129" y="26"/>
                  </a:lnTo>
                  <a:lnTo>
                    <a:pt x="125" y="22"/>
                  </a:lnTo>
                  <a:lnTo>
                    <a:pt x="119" y="16"/>
                  </a:lnTo>
                  <a:lnTo>
                    <a:pt x="114" y="12"/>
                  </a:lnTo>
                  <a:lnTo>
                    <a:pt x="107" y="9"/>
                  </a:lnTo>
                  <a:lnTo>
                    <a:pt x="101" y="6"/>
                  </a:lnTo>
                  <a:lnTo>
                    <a:pt x="95" y="4"/>
                  </a:lnTo>
                  <a:lnTo>
                    <a:pt x="87" y="1"/>
                  </a:lnTo>
                  <a:lnTo>
                    <a:pt x="81" y="0"/>
                  </a:lnTo>
                  <a:lnTo>
                    <a:pt x="7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87">
              <a:extLst>
                <a:ext uri="{FF2B5EF4-FFF2-40B4-BE49-F238E27FC236}">
                  <a16:creationId xmlns:a16="http://schemas.microsoft.com/office/drawing/2014/main" xmlns="" id="{258FD0D8-6505-4579-9271-5B391623D8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8138" y="971551"/>
              <a:ext cx="23813" cy="23813"/>
            </a:xfrm>
            <a:custGeom>
              <a:avLst/>
              <a:gdLst>
                <a:gd name="T0" fmla="*/ 38 w 76"/>
                <a:gd name="T1" fmla="*/ 30 h 76"/>
                <a:gd name="T2" fmla="*/ 41 w 76"/>
                <a:gd name="T3" fmla="*/ 31 h 76"/>
                <a:gd name="T4" fmla="*/ 43 w 76"/>
                <a:gd name="T5" fmla="*/ 32 h 76"/>
                <a:gd name="T6" fmla="*/ 45 w 76"/>
                <a:gd name="T7" fmla="*/ 35 h 76"/>
                <a:gd name="T8" fmla="*/ 47 w 76"/>
                <a:gd name="T9" fmla="*/ 38 h 76"/>
                <a:gd name="T10" fmla="*/ 45 w 76"/>
                <a:gd name="T11" fmla="*/ 40 h 76"/>
                <a:gd name="T12" fmla="*/ 43 w 76"/>
                <a:gd name="T13" fmla="*/ 44 h 76"/>
                <a:gd name="T14" fmla="*/ 41 w 76"/>
                <a:gd name="T15" fmla="*/ 45 h 76"/>
                <a:gd name="T16" fmla="*/ 38 w 76"/>
                <a:gd name="T17" fmla="*/ 46 h 76"/>
                <a:gd name="T18" fmla="*/ 35 w 76"/>
                <a:gd name="T19" fmla="*/ 45 h 76"/>
                <a:gd name="T20" fmla="*/ 33 w 76"/>
                <a:gd name="T21" fmla="*/ 44 h 76"/>
                <a:gd name="T22" fmla="*/ 30 w 76"/>
                <a:gd name="T23" fmla="*/ 40 h 76"/>
                <a:gd name="T24" fmla="*/ 30 w 76"/>
                <a:gd name="T25" fmla="*/ 38 h 76"/>
                <a:gd name="T26" fmla="*/ 30 w 76"/>
                <a:gd name="T27" fmla="*/ 35 h 76"/>
                <a:gd name="T28" fmla="*/ 33 w 76"/>
                <a:gd name="T29" fmla="*/ 32 h 76"/>
                <a:gd name="T30" fmla="*/ 35 w 76"/>
                <a:gd name="T31" fmla="*/ 31 h 76"/>
                <a:gd name="T32" fmla="*/ 38 w 76"/>
                <a:gd name="T33" fmla="*/ 30 h 76"/>
                <a:gd name="T34" fmla="*/ 38 w 76"/>
                <a:gd name="T35" fmla="*/ 30 h 76"/>
                <a:gd name="T36" fmla="*/ 38 w 76"/>
                <a:gd name="T37" fmla="*/ 76 h 76"/>
                <a:gd name="T38" fmla="*/ 45 w 76"/>
                <a:gd name="T39" fmla="*/ 75 h 76"/>
                <a:gd name="T40" fmla="*/ 53 w 76"/>
                <a:gd name="T41" fmla="*/ 72 h 76"/>
                <a:gd name="T42" fmla="*/ 59 w 76"/>
                <a:gd name="T43" fmla="*/ 69 h 76"/>
                <a:gd name="T44" fmla="*/ 65 w 76"/>
                <a:gd name="T45" fmla="*/ 65 h 76"/>
                <a:gd name="T46" fmla="*/ 70 w 76"/>
                <a:gd name="T47" fmla="*/ 59 h 76"/>
                <a:gd name="T48" fmla="*/ 73 w 76"/>
                <a:gd name="T49" fmla="*/ 52 h 76"/>
                <a:gd name="T50" fmla="*/ 75 w 76"/>
                <a:gd name="T51" fmla="*/ 46 h 76"/>
                <a:gd name="T52" fmla="*/ 76 w 76"/>
                <a:gd name="T53" fmla="*/ 38 h 76"/>
                <a:gd name="T54" fmla="*/ 75 w 76"/>
                <a:gd name="T55" fmla="*/ 30 h 76"/>
                <a:gd name="T56" fmla="*/ 73 w 76"/>
                <a:gd name="T57" fmla="*/ 23 h 76"/>
                <a:gd name="T58" fmla="*/ 70 w 76"/>
                <a:gd name="T59" fmla="*/ 17 h 76"/>
                <a:gd name="T60" fmla="*/ 65 w 76"/>
                <a:gd name="T61" fmla="*/ 11 h 76"/>
                <a:gd name="T62" fmla="*/ 59 w 76"/>
                <a:gd name="T63" fmla="*/ 6 h 76"/>
                <a:gd name="T64" fmla="*/ 53 w 76"/>
                <a:gd name="T65" fmla="*/ 3 h 76"/>
                <a:gd name="T66" fmla="*/ 45 w 76"/>
                <a:gd name="T67" fmla="*/ 1 h 76"/>
                <a:gd name="T68" fmla="*/ 38 w 76"/>
                <a:gd name="T69" fmla="*/ 0 h 76"/>
                <a:gd name="T70" fmla="*/ 30 w 76"/>
                <a:gd name="T71" fmla="*/ 1 h 76"/>
                <a:gd name="T72" fmla="*/ 23 w 76"/>
                <a:gd name="T73" fmla="*/ 3 h 76"/>
                <a:gd name="T74" fmla="*/ 17 w 76"/>
                <a:gd name="T75" fmla="*/ 6 h 76"/>
                <a:gd name="T76" fmla="*/ 11 w 76"/>
                <a:gd name="T77" fmla="*/ 11 h 76"/>
                <a:gd name="T78" fmla="*/ 7 w 76"/>
                <a:gd name="T79" fmla="*/ 17 h 76"/>
                <a:gd name="T80" fmla="*/ 4 w 76"/>
                <a:gd name="T81" fmla="*/ 23 h 76"/>
                <a:gd name="T82" fmla="*/ 2 w 76"/>
                <a:gd name="T83" fmla="*/ 30 h 76"/>
                <a:gd name="T84" fmla="*/ 0 w 76"/>
                <a:gd name="T85" fmla="*/ 38 h 76"/>
                <a:gd name="T86" fmla="*/ 2 w 76"/>
                <a:gd name="T87" fmla="*/ 46 h 76"/>
                <a:gd name="T88" fmla="*/ 4 w 76"/>
                <a:gd name="T89" fmla="*/ 52 h 76"/>
                <a:gd name="T90" fmla="*/ 7 w 76"/>
                <a:gd name="T91" fmla="*/ 59 h 76"/>
                <a:gd name="T92" fmla="*/ 11 w 76"/>
                <a:gd name="T93" fmla="*/ 65 h 76"/>
                <a:gd name="T94" fmla="*/ 17 w 76"/>
                <a:gd name="T95" fmla="*/ 69 h 76"/>
                <a:gd name="T96" fmla="*/ 23 w 76"/>
                <a:gd name="T97" fmla="*/ 72 h 76"/>
                <a:gd name="T98" fmla="*/ 30 w 76"/>
                <a:gd name="T99" fmla="*/ 75 h 76"/>
                <a:gd name="T100" fmla="*/ 38 w 76"/>
                <a:gd name="T101" fmla="*/ 76 h 76"/>
                <a:gd name="T102" fmla="*/ 38 w 76"/>
                <a:gd name="T10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" h="76">
                  <a:moveTo>
                    <a:pt x="38" y="30"/>
                  </a:moveTo>
                  <a:lnTo>
                    <a:pt x="41" y="31"/>
                  </a:lnTo>
                  <a:lnTo>
                    <a:pt x="43" y="32"/>
                  </a:lnTo>
                  <a:lnTo>
                    <a:pt x="45" y="35"/>
                  </a:lnTo>
                  <a:lnTo>
                    <a:pt x="47" y="38"/>
                  </a:lnTo>
                  <a:lnTo>
                    <a:pt x="45" y="40"/>
                  </a:lnTo>
                  <a:lnTo>
                    <a:pt x="43" y="44"/>
                  </a:lnTo>
                  <a:lnTo>
                    <a:pt x="41" y="45"/>
                  </a:lnTo>
                  <a:lnTo>
                    <a:pt x="38" y="46"/>
                  </a:lnTo>
                  <a:lnTo>
                    <a:pt x="35" y="45"/>
                  </a:lnTo>
                  <a:lnTo>
                    <a:pt x="33" y="44"/>
                  </a:lnTo>
                  <a:lnTo>
                    <a:pt x="30" y="40"/>
                  </a:lnTo>
                  <a:lnTo>
                    <a:pt x="30" y="38"/>
                  </a:lnTo>
                  <a:lnTo>
                    <a:pt x="30" y="35"/>
                  </a:lnTo>
                  <a:lnTo>
                    <a:pt x="33" y="32"/>
                  </a:lnTo>
                  <a:lnTo>
                    <a:pt x="35" y="31"/>
                  </a:lnTo>
                  <a:lnTo>
                    <a:pt x="38" y="30"/>
                  </a:lnTo>
                  <a:lnTo>
                    <a:pt x="38" y="30"/>
                  </a:lnTo>
                  <a:close/>
                  <a:moveTo>
                    <a:pt x="38" y="76"/>
                  </a:moveTo>
                  <a:lnTo>
                    <a:pt x="45" y="75"/>
                  </a:lnTo>
                  <a:lnTo>
                    <a:pt x="53" y="72"/>
                  </a:lnTo>
                  <a:lnTo>
                    <a:pt x="59" y="69"/>
                  </a:lnTo>
                  <a:lnTo>
                    <a:pt x="65" y="65"/>
                  </a:lnTo>
                  <a:lnTo>
                    <a:pt x="70" y="59"/>
                  </a:lnTo>
                  <a:lnTo>
                    <a:pt x="73" y="52"/>
                  </a:lnTo>
                  <a:lnTo>
                    <a:pt x="75" y="46"/>
                  </a:lnTo>
                  <a:lnTo>
                    <a:pt x="76" y="38"/>
                  </a:lnTo>
                  <a:lnTo>
                    <a:pt x="75" y="30"/>
                  </a:lnTo>
                  <a:lnTo>
                    <a:pt x="73" y="23"/>
                  </a:lnTo>
                  <a:lnTo>
                    <a:pt x="70" y="17"/>
                  </a:lnTo>
                  <a:lnTo>
                    <a:pt x="65" y="11"/>
                  </a:lnTo>
                  <a:lnTo>
                    <a:pt x="59" y="6"/>
                  </a:lnTo>
                  <a:lnTo>
                    <a:pt x="53" y="3"/>
                  </a:lnTo>
                  <a:lnTo>
                    <a:pt x="45" y="1"/>
                  </a:lnTo>
                  <a:lnTo>
                    <a:pt x="38" y="0"/>
                  </a:lnTo>
                  <a:lnTo>
                    <a:pt x="30" y="1"/>
                  </a:lnTo>
                  <a:lnTo>
                    <a:pt x="23" y="3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4" y="23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7" y="59"/>
                  </a:lnTo>
                  <a:lnTo>
                    <a:pt x="11" y="65"/>
                  </a:lnTo>
                  <a:lnTo>
                    <a:pt x="17" y="69"/>
                  </a:lnTo>
                  <a:lnTo>
                    <a:pt x="23" y="72"/>
                  </a:lnTo>
                  <a:lnTo>
                    <a:pt x="30" y="75"/>
                  </a:lnTo>
                  <a:lnTo>
                    <a:pt x="38" y="76"/>
                  </a:lnTo>
                  <a:lnTo>
                    <a:pt x="38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88">
              <a:extLst>
                <a:ext uri="{FF2B5EF4-FFF2-40B4-BE49-F238E27FC236}">
                  <a16:creationId xmlns:a16="http://schemas.microsoft.com/office/drawing/2014/main" xmlns="" id="{F05A5684-4F5F-4B29-89E2-998BF165BE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8138" y="844551"/>
              <a:ext cx="23813" cy="23813"/>
            </a:xfrm>
            <a:custGeom>
              <a:avLst/>
              <a:gdLst>
                <a:gd name="T0" fmla="*/ 38 w 76"/>
                <a:gd name="T1" fmla="*/ 30 h 75"/>
                <a:gd name="T2" fmla="*/ 41 w 76"/>
                <a:gd name="T3" fmla="*/ 30 h 75"/>
                <a:gd name="T4" fmla="*/ 43 w 76"/>
                <a:gd name="T5" fmla="*/ 32 h 75"/>
                <a:gd name="T6" fmla="*/ 45 w 76"/>
                <a:gd name="T7" fmla="*/ 34 h 75"/>
                <a:gd name="T8" fmla="*/ 47 w 76"/>
                <a:gd name="T9" fmla="*/ 37 h 75"/>
                <a:gd name="T10" fmla="*/ 45 w 76"/>
                <a:gd name="T11" fmla="*/ 40 h 75"/>
                <a:gd name="T12" fmla="*/ 43 w 76"/>
                <a:gd name="T13" fmla="*/ 42 h 75"/>
                <a:gd name="T14" fmla="*/ 41 w 76"/>
                <a:gd name="T15" fmla="*/ 45 h 75"/>
                <a:gd name="T16" fmla="*/ 38 w 76"/>
                <a:gd name="T17" fmla="*/ 45 h 75"/>
                <a:gd name="T18" fmla="*/ 35 w 76"/>
                <a:gd name="T19" fmla="*/ 45 h 75"/>
                <a:gd name="T20" fmla="*/ 33 w 76"/>
                <a:gd name="T21" fmla="*/ 42 h 75"/>
                <a:gd name="T22" fmla="*/ 30 w 76"/>
                <a:gd name="T23" fmla="*/ 40 h 75"/>
                <a:gd name="T24" fmla="*/ 30 w 76"/>
                <a:gd name="T25" fmla="*/ 37 h 75"/>
                <a:gd name="T26" fmla="*/ 30 w 76"/>
                <a:gd name="T27" fmla="*/ 34 h 75"/>
                <a:gd name="T28" fmla="*/ 33 w 76"/>
                <a:gd name="T29" fmla="*/ 32 h 75"/>
                <a:gd name="T30" fmla="*/ 35 w 76"/>
                <a:gd name="T31" fmla="*/ 30 h 75"/>
                <a:gd name="T32" fmla="*/ 38 w 76"/>
                <a:gd name="T33" fmla="*/ 30 h 75"/>
                <a:gd name="T34" fmla="*/ 38 w 76"/>
                <a:gd name="T35" fmla="*/ 30 h 75"/>
                <a:gd name="T36" fmla="*/ 38 w 76"/>
                <a:gd name="T37" fmla="*/ 75 h 75"/>
                <a:gd name="T38" fmla="*/ 45 w 76"/>
                <a:gd name="T39" fmla="*/ 75 h 75"/>
                <a:gd name="T40" fmla="*/ 53 w 76"/>
                <a:gd name="T41" fmla="*/ 72 h 75"/>
                <a:gd name="T42" fmla="*/ 59 w 76"/>
                <a:gd name="T43" fmla="*/ 68 h 75"/>
                <a:gd name="T44" fmla="*/ 65 w 76"/>
                <a:gd name="T45" fmla="*/ 64 h 75"/>
                <a:gd name="T46" fmla="*/ 70 w 76"/>
                <a:gd name="T47" fmla="*/ 58 h 75"/>
                <a:gd name="T48" fmla="*/ 73 w 76"/>
                <a:gd name="T49" fmla="*/ 52 h 75"/>
                <a:gd name="T50" fmla="*/ 75 w 76"/>
                <a:gd name="T51" fmla="*/ 45 h 75"/>
                <a:gd name="T52" fmla="*/ 76 w 76"/>
                <a:gd name="T53" fmla="*/ 37 h 75"/>
                <a:gd name="T54" fmla="*/ 75 w 76"/>
                <a:gd name="T55" fmla="*/ 30 h 75"/>
                <a:gd name="T56" fmla="*/ 73 w 76"/>
                <a:gd name="T57" fmla="*/ 22 h 75"/>
                <a:gd name="T58" fmla="*/ 70 w 76"/>
                <a:gd name="T59" fmla="*/ 16 h 75"/>
                <a:gd name="T60" fmla="*/ 65 w 76"/>
                <a:gd name="T61" fmla="*/ 10 h 75"/>
                <a:gd name="T62" fmla="*/ 59 w 76"/>
                <a:gd name="T63" fmla="*/ 6 h 75"/>
                <a:gd name="T64" fmla="*/ 53 w 76"/>
                <a:gd name="T65" fmla="*/ 2 h 75"/>
                <a:gd name="T66" fmla="*/ 45 w 76"/>
                <a:gd name="T67" fmla="*/ 0 h 75"/>
                <a:gd name="T68" fmla="*/ 38 w 76"/>
                <a:gd name="T69" fmla="*/ 0 h 75"/>
                <a:gd name="T70" fmla="*/ 30 w 76"/>
                <a:gd name="T71" fmla="*/ 0 h 75"/>
                <a:gd name="T72" fmla="*/ 23 w 76"/>
                <a:gd name="T73" fmla="*/ 2 h 75"/>
                <a:gd name="T74" fmla="*/ 17 w 76"/>
                <a:gd name="T75" fmla="*/ 6 h 75"/>
                <a:gd name="T76" fmla="*/ 11 w 76"/>
                <a:gd name="T77" fmla="*/ 10 h 75"/>
                <a:gd name="T78" fmla="*/ 7 w 76"/>
                <a:gd name="T79" fmla="*/ 16 h 75"/>
                <a:gd name="T80" fmla="*/ 4 w 76"/>
                <a:gd name="T81" fmla="*/ 22 h 75"/>
                <a:gd name="T82" fmla="*/ 2 w 76"/>
                <a:gd name="T83" fmla="*/ 30 h 75"/>
                <a:gd name="T84" fmla="*/ 0 w 76"/>
                <a:gd name="T85" fmla="*/ 37 h 75"/>
                <a:gd name="T86" fmla="*/ 2 w 76"/>
                <a:gd name="T87" fmla="*/ 45 h 75"/>
                <a:gd name="T88" fmla="*/ 4 w 76"/>
                <a:gd name="T89" fmla="*/ 52 h 75"/>
                <a:gd name="T90" fmla="*/ 7 w 76"/>
                <a:gd name="T91" fmla="*/ 58 h 75"/>
                <a:gd name="T92" fmla="*/ 11 w 76"/>
                <a:gd name="T93" fmla="*/ 64 h 75"/>
                <a:gd name="T94" fmla="*/ 17 w 76"/>
                <a:gd name="T95" fmla="*/ 68 h 75"/>
                <a:gd name="T96" fmla="*/ 23 w 76"/>
                <a:gd name="T97" fmla="*/ 72 h 75"/>
                <a:gd name="T98" fmla="*/ 30 w 76"/>
                <a:gd name="T99" fmla="*/ 75 h 75"/>
                <a:gd name="T100" fmla="*/ 38 w 76"/>
                <a:gd name="T10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6" h="75">
                  <a:moveTo>
                    <a:pt x="38" y="30"/>
                  </a:moveTo>
                  <a:lnTo>
                    <a:pt x="41" y="30"/>
                  </a:lnTo>
                  <a:lnTo>
                    <a:pt x="43" y="32"/>
                  </a:lnTo>
                  <a:lnTo>
                    <a:pt x="45" y="34"/>
                  </a:lnTo>
                  <a:lnTo>
                    <a:pt x="47" y="37"/>
                  </a:lnTo>
                  <a:lnTo>
                    <a:pt x="45" y="40"/>
                  </a:lnTo>
                  <a:lnTo>
                    <a:pt x="43" y="42"/>
                  </a:lnTo>
                  <a:lnTo>
                    <a:pt x="41" y="45"/>
                  </a:lnTo>
                  <a:lnTo>
                    <a:pt x="38" y="45"/>
                  </a:lnTo>
                  <a:lnTo>
                    <a:pt x="35" y="45"/>
                  </a:lnTo>
                  <a:lnTo>
                    <a:pt x="33" y="42"/>
                  </a:lnTo>
                  <a:lnTo>
                    <a:pt x="30" y="40"/>
                  </a:lnTo>
                  <a:lnTo>
                    <a:pt x="30" y="37"/>
                  </a:lnTo>
                  <a:lnTo>
                    <a:pt x="30" y="34"/>
                  </a:lnTo>
                  <a:lnTo>
                    <a:pt x="33" y="32"/>
                  </a:lnTo>
                  <a:lnTo>
                    <a:pt x="35" y="30"/>
                  </a:lnTo>
                  <a:lnTo>
                    <a:pt x="38" y="30"/>
                  </a:lnTo>
                  <a:lnTo>
                    <a:pt x="38" y="30"/>
                  </a:lnTo>
                  <a:close/>
                  <a:moveTo>
                    <a:pt x="38" y="75"/>
                  </a:moveTo>
                  <a:lnTo>
                    <a:pt x="45" y="75"/>
                  </a:lnTo>
                  <a:lnTo>
                    <a:pt x="53" y="72"/>
                  </a:lnTo>
                  <a:lnTo>
                    <a:pt x="59" y="68"/>
                  </a:lnTo>
                  <a:lnTo>
                    <a:pt x="65" y="64"/>
                  </a:lnTo>
                  <a:lnTo>
                    <a:pt x="70" y="58"/>
                  </a:lnTo>
                  <a:lnTo>
                    <a:pt x="73" y="52"/>
                  </a:lnTo>
                  <a:lnTo>
                    <a:pt x="75" y="45"/>
                  </a:lnTo>
                  <a:lnTo>
                    <a:pt x="76" y="37"/>
                  </a:lnTo>
                  <a:lnTo>
                    <a:pt x="75" y="30"/>
                  </a:lnTo>
                  <a:lnTo>
                    <a:pt x="73" y="22"/>
                  </a:lnTo>
                  <a:lnTo>
                    <a:pt x="70" y="16"/>
                  </a:lnTo>
                  <a:lnTo>
                    <a:pt x="65" y="10"/>
                  </a:lnTo>
                  <a:lnTo>
                    <a:pt x="59" y="6"/>
                  </a:lnTo>
                  <a:lnTo>
                    <a:pt x="53" y="2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7" y="6"/>
                  </a:lnTo>
                  <a:lnTo>
                    <a:pt x="11" y="10"/>
                  </a:lnTo>
                  <a:lnTo>
                    <a:pt x="7" y="16"/>
                  </a:lnTo>
                  <a:lnTo>
                    <a:pt x="4" y="22"/>
                  </a:lnTo>
                  <a:lnTo>
                    <a:pt x="2" y="30"/>
                  </a:lnTo>
                  <a:lnTo>
                    <a:pt x="0" y="37"/>
                  </a:lnTo>
                  <a:lnTo>
                    <a:pt x="2" y="45"/>
                  </a:lnTo>
                  <a:lnTo>
                    <a:pt x="4" y="52"/>
                  </a:lnTo>
                  <a:lnTo>
                    <a:pt x="7" y="58"/>
                  </a:lnTo>
                  <a:lnTo>
                    <a:pt x="11" y="64"/>
                  </a:lnTo>
                  <a:lnTo>
                    <a:pt x="17" y="68"/>
                  </a:lnTo>
                  <a:lnTo>
                    <a:pt x="23" y="72"/>
                  </a:lnTo>
                  <a:lnTo>
                    <a:pt x="30" y="75"/>
                  </a:lnTo>
                  <a:lnTo>
                    <a:pt x="3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89">
              <a:extLst>
                <a:ext uri="{FF2B5EF4-FFF2-40B4-BE49-F238E27FC236}">
                  <a16:creationId xmlns:a16="http://schemas.microsoft.com/office/drawing/2014/main" xmlns="" id="{7F9A85F6-3FF8-47E7-97F3-124970E76D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3063" y="844551"/>
              <a:ext cx="25400" cy="23813"/>
            </a:xfrm>
            <a:custGeom>
              <a:avLst/>
              <a:gdLst>
                <a:gd name="T0" fmla="*/ 30 w 76"/>
                <a:gd name="T1" fmla="*/ 37 h 75"/>
                <a:gd name="T2" fmla="*/ 31 w 76"/>
                <a:gd name="T3" fmla="*/ 34 h 75"/>
                <a:gd name="T4" fmla="*/ 32 w 76"/>
                <a:gd name="T5" fmla="*/ 32 h 75"/>
                <a:gd name="T6" fmla="*/ 35 w 76"/>
                <a:gd name="T7" fmla="*/ 30 h 75"/>
                <a:gd name="T8" fmla="*/ 37 w 76"/>
                <a:gd name="T9" fmla="*/ 30 h 75"/>
                <a:gd name="T10" fmla="*/ 41 w 76"/>
                <a:gd name="T11" fmla="*/ 30 h 75"/>
                <a:gd name="T12" fmla="*/ 44 w 76"/>
                <a:gd name="T13" fmla="*/ 32 h 75"/>
                <a:gd name="T14" fmla="*/ 45 w 76"/>
                <a:gd name="T15" fmla="*/ 34 h 75"/>
                <a:gd name="T16" fmla="*/ 46 w 76"/>
                <a:gd name="T17" fmla="*/ 37 h 75"/>
                <a:gd name="T18" fmla="*/ 45 w 76"/>
                <a:gd name="T19" fmla="*/ 40 h 75"/>
                <a:gd name="T20" fmla="*/ 44 w 76"/>
                <a:gd name="T21" fmla="*/ 42 h 75"/>
                <a:gd name="T22" fmla="*/ 41 w 76"/>
                <a:gd name="T23" fmla="*/ 45 h 75"/>
                <a:gd name="T24" fmla="*/ 37 w 76"/>
                <a:gd name="T25" fmla="*/ 45 h 75"/>
                <a:gd name="T26" fmla="*/ 35 w 76"/>
                <a:gd name="T27" fmla="*/ 45 h 75"/>
                <a:gd name="T28" fmla="*/ 32 w 76"/>
                <a:gd name="T29" fmla="*/ 42 h 75"/>
                <a:gd name="T30" fmla="*/ 31 w 76"/>
                <a:gd name="T31" fmla="*/ 40 h 75"/>
                <a:gd name="T32" fmla="*/ 30 w 76"/>
                <a:gd name="T33" fmla="*/ 37 h 75"/>
                <a:gd name="T34" fmla="*/ 76 w 76"/>
                <a:gd name="T35" fmla="*/ 37 h 75"/>
                <a:gd name="T36" fmla="*/ 75 w 76"/>
                <a:gd name="T37" fmla="*/ 30 h 75"/>
                <a:gd name="T38" fmla="*/ 73 w 76"/>
                <a:gd name="T39" fmla="*/ 22 h 75"/>
                <a:gd name="T40" fmla="*/ 69 w 76"/>
                <a:gd name="T41" fmla="*/ 16 h 75"/>
                <a:gd name="T42" fmla="*/ 64 w 76"/>
                <a:gd name="T43" fmla="*/ 10 h 75"/>
                <a:gd name="T44" fmla="*/ 59 w 76"/>
                <a:gd name="T45" fmla="*/ 6 h 75"/>
                <a:gd name="T46" fmla="*/ 52 w 76"/>
                <a:gd name="T47" fmla="*/ 2 h 75"/>
                <a:gd name="T48" fmla="*/ 45 w 76"/>
                <a:gd name="T49" fmla="*/ 0 h 75"/>
                <a:gd name="T50" fmla="*/ 37 w 76"/>
                <a:gd name="T51" fmla="*/ 0 h 75"/>
                <a:gd name="T52" fmla="*/ 30 w 76"/>
                <a:gd name="T53" fmla="*/ 0 h 75"/>
                <a:gd name="T54" fmla="*/ 23 w 76"/>
                <a:gd name="T55" fmla="*/ 2 h 75"/>
                <a:gd name="T56" fmla="*/ 17 w 76"/>
                <a:gd name="T57" fmla="*/ 6 h 75"/>
                <a:gd name="T58" fmla="*/ 11 w 76"/>
                <a:gd name="T59" fmla="*/ 10 h 75"/>
                <a:gd name="T60" fmla="*/ 6 w 76"/>
                <a:gd name="T61" fmla="*/ 16 h 75"/>
                <a:gd name="T62" fmla="*/ 3 w 76"/>
                <a:gd name="T63" fmla="*/ 22 h 75"/>
                <a:gd name="T64" fmla="*/ 1 w 76"/>
                <a:gd name="T65" fmla="*/ 30 h 75"/>
                <a:gd name="T66" fmla="*/ 0 w 76"/>
                <a:gd name="T67" fmla="*/ 37 h 75"/>
                <a:gd name="T68" fmla="*/ 1 w 76"/>
                <a:gd name="T69" fmla="*/ 45 h 75"/>
                <a:gd name="T70" fmla="*/ 3 w 76"/>
                <a:gd name="T71" fmla="*/ 52 h 75"/>
                <a:gd name="T72" fmla="*/ 6 w 76"/>
                <a:gd name="T73" fmla="*/ 58 h 75"/>
                <a:gd name="T74" fmla="*/ 11 w 76"/>
                <a:gd name="T75" fmla="*/ 64 h 75"/>
                <a:gd name="T76" fmla="*/ 17 w 76"/>
                <a:gd name="T77" fmla="*/ 68 h 75"/>
                <a:gd name="T78" fmla="*/ 23 w 76"/>
                <a:gd name="T79" fmla="*/ 72 h 75"/>
                <a:gd name="T80" fmla="*/ 30 w 76"/>
                <a:gd name="T81" fmla="*/ 75 h 75"/>
                <a:gd name="T82" fmla="*/ 37 w 76"/>
                <a:gd name="T83" fmla="*/ 75 h 75"/>
                <a:gd name="T84" fmla="*/ 45 w 76"/>
                <a:gd name="T85" fmla="*/ 75 h 75"/>
                <a:gd name="T86" fmla="*/ 52 w 76"/>
                <a:gd name="T87" fmla="*/ 72 h 75"/>
                <a:gd name="T88" fmla="*/ 59 w 76"/>
                <a:gd name="T89" fmla="*/ 68 h 75"/>
                <a:gd name="T90" fmla="*/ 64 w 76"/>
                <a:gd name="T91" fmla="*/ 64 h 75"/>
                <a:gd name="T92" fmla="*/ 69 w 76"/>
                <a:gd name="T93" fmla="*/ 58 h 75"/>
                <a:gd name="T94" fmla="*/ 73 w 76"/>
                <a:gd name="T95" fmla="*/ 52 h 75"/>
                <a:gd name="T96" fmla="*/ 75 w 76"/>
                <a:gd name="T97" fmla="*/ 45 h 75"/>
                <a:gd name="T98" fmla="*/ 76 w 76"/>
                <a:gd name="T99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" h="75">
                  <a:moveTo>
                    <a:pt x="30" y="37"/>
                  </a:moveTo>
                  <a:lnTo>
                    <a:pt x="31" y="34"/>
                  </a:lnTo>
                  <a:lnTo>
                    <a:pt x="32" y="32"/>
                  </a:lnTo>
                  <a:lnTo>
                    <a:pt x="35" y="30"/>
                  </a:lnTo>
                  <a:lnTo>
                    <a:pt x="37" y="30"/>
                  </a:lnTo>
                  <a:lnTo>
                    <a:pt x="41" y="30"/>
                  </a:lnTo>
                  <a:lnTo>
                    <a:pt x="44" y="32"/>
                  </a:lnTo>
                  <a:lnTo>
                    <a:pt x="45" y="34"/>
                  </a:lnTo>
                  <a:lnTo>
                    <a:pt x="46" y="37"/>
                  </a:lnTo>
                  <a:lnTo>
                    <a:pt x="45" y="40"/>
                  </a:lnTo>
                  <a:lnTo>
                    <a:pt x="44" y="42"/>
                  </a:lnTo>
                  <a:lnTo>
                    <a:pt x="41" y="45"/>
                  </a:lnTo>
                  <a:lnTo>
                    <a:pt x="37" y="45"/>
                  </a:lnTo>
                  <a:lnTo>
                    <a:pt x="35" y="45"/>
                  </a:lnTo>
                  <a:lnTo>
                    <a:pt x="32" y="42"/>
                  </a:lnTo>
                  <a:lnTo>
                    <a:pt x="31" y="40"/>
                  </a:lnTo>
                  <a:lnTo>
                    <a:pt x="30" y="37"/>
                  </a:lnTo>
                  <a:close/>
                  <a:moveTo>
                    <a:pt x="76" y="37"/>
                  </a:moveTo>
                  <a:lnTo>
                    <a:pt x="75" y="30"/>
                  </a:lnTo>
                  <a:lnTo>
                    <a:pt x="73" y="22"/>
                  </a:lnTo>
                  <a:lnTo>
                    <a:pt x="69" y="16"/>
                  </a:lnTo>
                  <a:lnTo>
                    <a:pt x="64" y="10"/>
                  </a:lnTo>
                  <a:lnTo>
                    <a:pt x="59" y="6"/>
                  </a:lnTo>
                  <a:lnTo>
                    <a:pt x="52" y="2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7" y="6"/>
                  </a:lnTo>
                  <a:lnTo>
                    <a:pt x="11" y="10"/>
                  </a:lnTo>
                  <a:lnTo>
                    <a:pt x="6" y="16"/>
                  </a:lnTo>
                  <a:lnTo>
                    <a:pt x="3" y="22"/>
                  </a:lnTo>
                  <a:lnTo>
                    <a:pt x="1" y="30"/>
                  </a:lnTo>
                  <a:lnTo>
                    <a:pt x="0" y="37"/>
                  </a:lnTo>
                  <a:lnTo>
                    <a:pt x="1" y="45"/>
                  </a:lnTo>
                  <a:lnTo>
                    <a:pt x="3" y="52"/>
                  </a:lnTo>
                  <a:lnTo>
                    <a:pt x="6" y="58"/>
                  </a:lnTo>
                  <a:lnTo>
                    <a:pt x="11" y="64"/>
                  </a:lnTo>
                  <a:lnTo>
                    <a:pt x="17" y="68"/>
                  </a:lnTo>
                  <a:lnTo>
                    <a:pt x="23" y="72"/>
                  </a:lnTo>
                  <a:lnTo>
                    <a:pt x="30" y="75"/>
                  </a:lnTo>
                  <a:lnTo>
                    <a:pt x="37" y="75"/>
                  </a:lnTo>
                  <a:lnTo>
                    <a:pt x="45" y="75"/>
                  </a:lnTo>
                  <a:lnTo>
                    <a:pt x="52" y="72"/>
                  </a:lnTo>
                  <a:lnTo>
                    <a:pt x="59" y="68"/>
                  </a:lnTo>
                  <a:lnTo>
                    <a:pt x="64" y="64"/>
                  </a:lnTo>
                  <a:lnTo>
                    <a:pt x="69" y="58"/>
                  </a:lnTo>
                  <a:lnTo>
                    <a:pt x="73" y="52"/>
                  </a:lnTo>
                  <a:lnTo>
                    <a:pt x="75" y="45"/>
                  </a:lnTo>
                  <a:lnTo>
                    <a:pt x="76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90">
              <a:extLst>
                <a:ext uri="{FF2B5EF4-FFF2-40B4-BE49-F238E27FC236}">
                  <a16:creationId xmlns:a16="http://schemas.microsoft.com/office/drawing/2014/main" xmlns="" id="{2110493C-6C40-46CF-AE15-A06684114C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9575" y="844551"/>
              <a:ext cx="23813" cy="23813"/>
            </a:xfrm>
            <a:custGeom>
              <a:avLst/>
              <a:gdLst>
                <a:gd name="T0" fmla="*/ 30 w 76"/>
                <a:gd name="T1" fmla="*/ 37 h 75"/>
                <a:gd name="T2" fmla="*/ 31 w 76"/>
                <a:gd name="T3" fmla="*/ 34 h 75"/>
                <a:gd name="T4" fmla="*/ 32 w 76"/>
                <a:gd name="T5" fmla="*/ 32 h 75"/>
                <a:gd name="T6" fmla="*/ 36 w 76"/>
                <a:gd name="T7" fmla="*/ 30 h 75"/>
                <a:gd name="T8" fmla="*/ 39 w 76"/>
                <a:gd name="T9" fmla="*/ 30 h 75"/>
                <a:gd name="T10" fmla="*/ 41 w 76"/>
                <a:gd name="T11" fmla="*/ 30 h 75"/>
                <a:gd name="T12" fmla="*/ 44 w 76"/>
                <a:gd name="T13" fmla="*/ 32 h 75"/>
                <a:gd name="T14" fmla="*/ 45 w 76"/>
                <a:gd name="T15" fmla="*/ 34 h 75"/>
                <a:gd name="T16" fmla="*/ 46 w 76"/>
                <a:gd name="T17" fmla="*/ 37 h 75"/>
                <a:gd name="T18" fmla="*/ 45 w 76"/>
                <a:gd name="T19" fmla="*/ 40 h 75"/>
                <a:gd name="T20" fmla="*/ 44 w 76"/>
                <a:gd name="T21" fmla="*/ 42 h 75"/>
                <a:gd name="T22" fmla="*/ 41 w 76"/>
                <a:gd name="T23" fmla="*/ 45 h 75"/>
                <a:gd name="T24" fmla="*/ 39 w 76"/>
                <a:gd name="T25" fmla="*/ 45 h 75"/>
                <a:gd name="T26" fmla="*/ 36 w 76"/>
                <a:gd name="T27" fmla="*/ 45 h 75"/>
                <a:gd name="T28" fmla="*/ 32 w 76"/>
                <a:gd name="T29" fmla="*/ 42 h 75"/>
                <a:gd name="T30" fmla="*/ 31 w 76"/>
                <a:gd name="T31" fmla="*/ 40 h 75"/>
                <a:gd name="T32" fmla="*/ 30 w 76"/>
                <a:gd name="T33" fmla="*/ 37 h 75"/>
                <a:gd name="T34" fmla="*/ 76 w 76"/>
                <a:gd name="T35" fmla="*/ 37 h 75"/>
                <a:gd name="T36" fmla="*/ 75 w 76"/>
                <a:gd name="T37" fmla="*/ 30 h 75"/>
                <a:gd name="T38" fmla="*/ 73 w 76"/>
                <a:gd name="T39" fmla="*/ 22 h 75"/>
                <a:gd name="T40" fmla="*/ 70 w 76"/>
                <a:gd name="T41" fmla="*/ 16 h 75"/>
                <a:gd name="T42" fmla="*/ 66 w 76"/>
                <a:gd name="T43" fmla="*/ 10 h 75"/>
                <a:gd name="T44" fmla="*/ 59 w 76"/>
                <a:gd name="T45" fmla="*/ 6 h 75"/>
                <a:gd name="T46" fmla="*/ 53 w 76"/>
                <a:gd name="T47" fmla="*/ 2 h 75"/>
                <a:gd name="T48" fmla="*/ 46 w 76"/>
                <a:gd name="T49" fmla="*/ 0 h 75"/>
                <a:gd name="T50" fmla="*/ 39 w 76"/>
                <a:gd name="T51" fmla="*/ 0 h 75"/>
                <a:gd name="T52" fmla="*/ 30 w 76"/>
                <a:gd name="T53" fmla="*/ 0 h 75"/>
                <a:gd name="T54" fmla="*/ 24 w 76"/>
                <a:gd name="T55" fmla="*/ 2 h 75"/>
                <a:gd name="T56" fmla="*/ 17 w 76"/>
                <a:gd name="T57" fmla="*/ 6 h 75"/>
                <a:gd name="T58" fmla="*/ 12 w 76"/>
                <a:gd name="T59" fmla="*/ 10 h 75"/>
                <a:gd name="T60" fmla="*/ 7 w 76"/>
                <a:gd name="T61" fmla="*/ 16 h 75"/>
                <a:gd name="T62" fmla="*/ 4 w 76"/>
                <a:gd name="T63" fmla="*/ 22 h 75"/>
                <a:gd name="T64" fmla="*/ 1 w 76"/>
                <a:gd name="T65" fmla="*/ 30 h 75"/>
                <a:gd name="T66" fmla="*/ 0 w 76"/>
                <a:gd name="T67" fmla="*/ 37 h 75"/>
                <a:gd name="T68" fmla="*/ 1 w 76"/>
                <a:gd name="T69" fmla="*/ 45 h 75"/>
                <a:gd name="T70" fmla="*/ 4 w 76"/>
                <a:gd name="T71" fmla="*/ 52 h 75"/>
                <a:gd name="T72" fmla="*/ 7 w 76"/>
                <a:gd name="T73" fmla="*/ 58 h 75"/>
                <a:gd name="T74" fmla="*/ 12 w 76"/>
                <a:gd name="T75" fmla="*/ 64 h 75"/>
                <a:gd name="T76" fmla="*/ 17 w 76"/>
                <a:gd name="T77" fmla="*/ 68 h 75"/>
                <a:gd name="T78" fmla="*/ 24 w 76"/>
                <a:gd name="T79" fmla="*/ 72 h 75"/>
                <a:gd name="T80" fmla="*/ 30 w 76"/>
                <a:gd name="T81" fmla="*/ 75 h 75"/>
                <a:gd name="T82" fmla="*/ 39 w 76"/>
                <a:gd name="T83" fmla="*/ 75 h 75"/>
                <a:gd name="T84" fmla="*/ 46 w 76"/>
                <a:gd name="T85" fmla="*/ 75 h 75"/>
                <a:gd name="T86" fmla="*/ 53 w 76"/>
                <a:gd name="T87" fmla="*/ 72 h 75"/>
                <a:gd name="T88" fmla="*/ 59 w 76"/>
                <a:gd name="T89" fmla="*/ 68 h 75"/>
                <a:gd name="T90" fmla="*/ 66 w 76"/>
                <a:gd name="T91" fmla="*/ 64 h 75"/>
                <a:gd name="T92" fmla="*/ 70 w 76"/>
                <a:gd name="T93" fmla="*/ 58 h 75"/>
                <a:gd name="T94" fmla="*/ 73 w 76"/>
                <a:gd name="T95" fmla="*/ 52 h 75"/>
                <a:gd name="T96" fmla="*/ 75 w 76"/>
                <a:gd name="T97" fmla="*/ 45 h 75"/>
                <a:gd name="T98" fmla="*/ 76 w 76"/>
                <a:gd name="T99" fmla="*/ 3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6" h="75">
                  <a:moveTo>
                    <a:pt x="30" y="37"/>
                  </a:moveTo>
                  <a:lnTo>
                    <a:pt x="31" y="34"/>
                  </a:lnTo>
                  <a:lnTo>
                    <a:pt x="32" y="32"/>
                  </a:lnTo>
                  <a:lnTo>
                    <a:pt x="36" y="30"/>
                  </a:lnTo>
                  <a:lnTo>
                    <a:pt x="39" y="30"/>
                  </a:lnTo>
                  <a:lnTo>
                    <a:pt x="41" y="30"/>
                  </a:lnTo>
                  <a:lnTo>
                    <a:pt x="44" y="32"/>
                  </a:lnTo>
                  <a:lnTo>
                    <a:pt x="45" y="34"/>
                  </a:lnTo>
                  <a:lnTo>
                    <a:pt x="46" y="37"/>
                  </a:lnTo>
                  <a:lnTo>
                    <a:pt x="45" y="40"/>
                  </a:lnTo>
                  <a:lnTo>
                    <a:pt x="44" y="42"/>
                  </a:lnTo>
                  <a:lnTo>
                    <a:pt x="41" y="45"/>
                  </a:lnTo>
                  <a:lnTo>
                    <a:pt x="39" y="45"/>
                  </a:lnTo>
                  <a:lnTo>
                    <a:pt x="36" y="45"/>
                  </a:lnTo>
                  <a:lnTo>
                    <a:pt x="32" y="42"/>
                  </a:lnTo>
                  <a:lnTo>
                    <a:pt x="31" y="40"/>
                  </a:lnTo>
                  <a:lnTo>
                    <a:pt x="30" y="37"/>
                  </a:lnTo>
                  <a:close/>
                  <a:moveTo>
                    <a:pt x="76" y="37"/>
                  </a:moveTo>
                  <a:lnTo>
                    <a:pt x="75" y="30"/>
                  </a:lnTo>
                  <a:lnTo>
                    <a:pt x="73" y="22"/>
                  </a:lnTo>
                  <a:lnTo>
                    <a:pt x="70" y="16"/>
                  </a:lnTo>
                  <a:lnTo>
                    <a:pt x="66" y="10"/>
                  </a:lnTo>
                  <a:lnTo>
                    <a:pt x="59" y="6"/>
                  </a:lnTo>
                  <a:lnTo>
                    <a:pt x="53" y="2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24" y="2"/>
                  </a:lnTo>
                  <a:lnTo>
                    <a:pt x="17" y="6"/>
                  </a:lnTo>
                  <a:lnTo>
                    <a:pt x="12" y="10"/>
                  </a:lnTo>
                  <a:lnTo>
                    <a:pt x="7" y="16"/>
                  </a:lnTo>
                  <a:lnTo>
                    <a:pt x="4" y="22"/>
                  </a:lnTo>
                  <a:lnTo>
                    <a:pt x="1" y="30"/>
                  </a:lnTo>
                  <a:lnTo>
                    <a:pt x="0" y="37"/>
                  </a:lnTo>
                  <a:lnTo>
                    <a:pt x="1" y="45"/>
                  </a:lnTo>
                  <a:lnTo>
                    <a:pt x="4" y="52"/>
                  </a:lnTo>
                  <a:lnTo>
                    <a:pt x="7" y="58"/>
                  </a:lnTo>
                  <a:lnTo>
                    <a:pt x="12" y="64"/>
                  </a:lnTo>
                  <a:lnTo>
                    <a:pt x="17" y="68"/>
                  </a:lnTo>
                  <a:lnTo>
                    <a:pt x="24" y="72"/>
                  </a:lnTo>
                  <a:lnTo>
                    <a:pt x="30" y="75"/>
                  </a:lnTo>
                  <a:lnTo>
                    <a:pt x="39" y="75"/>
                  </a:lnTo>
                  <a:lnTo>
                    <a:pt x="46" y="75"/>
                  </a:lnTo>
                  <a:lnTo>
                    <a:pt x="53" y="72"/>
                  </a:lnTo>
                  <a:lnTo>
                    <a:pt x="59" y="68"/>
                  </a:lnTo>
                  <a:lnTo>
                    <a:pt x="66" y="64"/>
                  </a:lnTo>
                  <a:lnTo>
                    <a:pt x="70" y="58"/>
                  </a:lnTo>
                  <a:lnTo>
                    <a:pt x="73" y="52"/>
                  </a:lnTo>
                  <a:lnTo>
                    <a:pt x="75" y="45"/>
                  </a:lnTo>
                  <a:lnTo>
                    <a:pt x="76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91">
              <a:extLst>
                <a:ext uri="{FF2B5EF4-FFF2-40B4-BE49-F238E27FC236}">
                  <a16:creationId xmlns:a16="http://schemas.microsoft.com/office/drawing/2014/main" xmlns="" id="{5D0E7271-9D1B-4750-A642-BBF19D77E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750" y="785813"/>
              <a:ext cx="188913" cy="147638"/>
            </a:xfrm>
            <a:custGeom>
              <a:avLst/>
              <a:gdLst>
                <a:gd name="T0" fmla="*/ 348 w 593"/>
                <a:gd name="T1" fmla="*/ 4 h 466"/>
                <a:gd name="T2" fmla="*/ 298 w 593"/>
                <a:gd name="T3" fmla="*/ 22 h 466"/>
                <a:gd name="T4" fmla="*/ 252 w 593"/>
                <a:gd name="T5" fmla="*/ 55 h 466"/>
                <a:gd name="T6" fmla="*/ 197 w 593"/>
                <a:gd name="T7" fmla="*/ 40 h 466"/>
                <a:gd name="T8" fmla="*/ 140 w 593"/>
                <a:gd name="T9" fmla="*/ 44 h 466"/>
                <a:gd name="T10" fmla="*/ 94 w 593"/>
                <a:gd name="T11" fmla="*/ 61 h 466"/>
                <a:gd name="T12" fmla="*/ 67 w 593"/>
                <a:gd name="T13" fmla="*/ 79 h 466"/>
                <a:gd name="T14" fmla="*/ 44 w 593"/>
                <a:gd name="T15" fmla="*/ 100 h 466"/>
                <a:gd name="T16" fmla="*/ 25 w 593"/>
                <a:gd name="T17" fmla="*/ 125 h 466"/>
                <a:gd name="T18" fmla="*/ 10 w 593"/>
                <a:gd name="T19" fmla="*/ 151 h 466"/>
                <a:gd name="T20" fmla="*/ 0 w 593"/>
                <a:gd name="T21" fmla="*/ 181 h 466"/>
                <a:gd name="T22" fmla="*/ 42 w 593"/>
                <a:gd name="T23" fmla="*/ 156 h 466"/>
                <a:gd name="T24" fmla="*/ 73 w 593"/>
                <a:gd name="T25" fmla="*/ 114 h 466"/>
                <a:gd name="T26" fmla="*/ 117 w 593"/>
                <a:gd name="T27" fmla="*/ 84 h 466"/>
                <a:gd name="T28" fmla="*/ 166 w 593"/>
                <a:gd name="T29" fmla="*/ 70 h 466"/>
                <a:gd name="T30" fmla="*/ 216 w 593"/>
                <a:gd name="T31" fmla="*/ 74 h 466"/>
                <a:gd name="T32" fmla="*/ 259 w 593"/>
                <a:gd name="T33" fmla="*/ 90 h 466"/>
                <a:gd name="T34" fmla="*/ 293 w 593"/>
                <a:gd name="T35" fmla="*/ 59 h 466"/>
                <a:gd name="T36" fmla="*/ 336 w 593"/>
                <a:gd name="T37" fmla="*/ 38 h 466"/>
                <a:gd name="T38" fmla="*/ 385 w 593"/>
                <a:gd name="T39" fmla="*/ 30 h 466"/>
                <a:gd name="T40" fmla="*/ 445 w 593"/>
                <a:gd name="T41" fmla="*/ 40 h 466"/>
                <a:gd name="T42" fmla="*/ 492 w 593"/>
                <a:gd name="T43" fmla="*/ 65 h 466"/>
                <a:gd name="T44" fmla="*/ 529 w 593"/>
                <a:gd name="T45" fmla="*/ 101 h 466"/>
                <a:gd name="T46" fmla="*/ 552 w 593"/>
                <a:gd name="T47" fmla="*/ 146 h 466"/>
                <a:gd name="T48" fmla="*/ 563 w 593"/>
                <a:gd name="T49" fmla="*/ 196 h 466"/>
                <a:gd name="T50" fmla="*/ 561 w 593"/>
                <a:gd name="T51" fmla="*/ 245 h 466"/>
                <a:gd name="T52" fmla="*/ 546 w 593"/>
                <a:gd name="T53" fmla="*/ 290 h 466"/>
                <a:gd name="T54" fmla="*/ 521 w 593"/>
                <a:gd name="T55" fmla="*/ 328 h 466"/>
                <a:gd name="T56" fmla="*/ 479 w 593"/>
                <a:gd name="T57" fmla="*/ 359 h 466"/>
                <a:gd name="T58" fmla="*/ 428 w 593"/>
                <a:gd name="T59" fmla="*/ 376 h 466"/>
                <a:gd name="T60" fmla="*/ 381 w 593"/>
                <a:gd name="T61" fmla="*/ 379 h 466"/>
                <a:gd name="T62" fmla="*/ 362 w 593"/>
                <a:gd name="T63" fmla="*/ 404 h 466"/>
                <a:gd name="T64" fmla="*/ 331 w 593"/>
                <a:gd name="T65" fmla="*/ 426 h 466"/>
                <a:gd name="T66" fmla="*/ 307 w 593"/>
                <a:gd name="T67" fmla="*/ 435 h 466"/>
                <a:gd name="T68" fmla="*/ 281 w 593"/>
                <a:gd name="T69" fmla="*/ 435 h 466"/>
                <a:gd name="T70" fmla="*/ 246 w 593"/>
                <a:gd name="T71" fmla="*/ 423 h 466"/>
                <a:gd name="T72" fmla="*/ 219 w 593"/>
                <a:gd name="T73" fmla="*/ 399 h 466"/>
                <a:gd name="T74" fmla="*/ 189 w 593"/>
                <a:gd name="T75" fmla="*/ 408 h 466"/>
                <a:gd name="T76" fmla="*/ 204 w 593"/>
                <a:gd name="T77" fmla="*/ 428 h 466"/>
                <a:gd name="T78" fmla="*/ 222 w 593"/>
                <a:gd name="T79" fmla="*/ 445 h 466"/>
                <a:gd name="T80" fmla="*/ 245 w 593"/>
                <a:gd name="T81" fmla="*/ 456 h 466"/>
                <a:gd name="T82" fmla="*/ 268 w 593"/>
                <a:gd name="T83" fmla="*/ 464 h 466"/>
                <a:gd name="T84" fmla="*/ 294 w 593"/>
                <a:gd name="T85" fmla="*/ 466 h 466"/>
                <a:gd name="T86" fmla="*/ 336 w 593"/>
                <a:gd name="T87" fmla="*/ 457 h 466"/>
                <a:gd name="T88" fmla="*/ 374 w 593"/>
                <a:gd name="T89" fmla="*/ 434 h 466"/>
                <a:gd name="T90" fmla="*/ 418 w 593"/>
                <a:gd name="T91" fmla="*/ 408 h 466"/>
                <a:gd name="T92" fmla="*/ 479 w 593"/>
                <a:gd name="T93" fmla="*/ 392 h 466"/>
                <a:gd name="T94" fmla="*/ 521 w 593"/>
                <a:gd name="T95" fmla="*/ 369 h 466"/>
                <a:gd name="T96" fmla="*/ 542 w 593"/>
                <a:gd name="T97" fmla="*/ 348 h 466"/>
                <a:gd name="T98" fmla="*/ 573 w 593"/>
                <a:gd name="T99" fmla="*/ 303 h 466"/>
                <a:gd name="T100" fmla="*/ 589 w 593"/>
                <a:gd name="T101" fmla="*/ 251 h 466"/>
                <a:gd name="T102" fmla="*/ 593 w 593"/>
                <a:gd name="T103" fmla="*/ 193 h 466"/>
                <a:gd name="T104" fmla="*/ 580 w 593"/>
                <a:gd name="T105" fmla="*/ 136 h 466"/>
                <a:gd name="T106" fmla="*/ 552 w 593"/>
                <a:gd name="T107" fmla="*/ 84 h 466"/>
                <a:gd name="T108" fmla="*/ 510 w 593"/>
                <a:gd name="T109" fmla="*/ 41 h 466"/>
                <a:gd name="T110" fmla="*/ 484 w 593"/>
                <a:gd name="T111" fmla="*/ 24 h 466"/>
                <a:gd name="T112" fmla="*/ 455 w 593"/>
                <a:gd name="T113" fmla="*/ 11 h 466"/>
                <a:gd name="T114" fmla="*/ 422 w 593"/>
                <a:gd name="T115" fmla="*/ 4 h 466"/>
                <a:gd name="T116" fmla="*/ 385 w 593"/>
                <a:gd name="T117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93" h="466">
                  <a:moveTo>
                    <a:pt x="385" y="0"/>
                  </a:moveTo>
                  <a:lnTo>
                    <a:pt x="366" y="2"/>
                  </a:lnTo>
                  <a:lnTo>
                    <a:pt x="348" y="4"/>
                  </a:lnTo>
                  <a:lnTo>
                    <a:pt x="331" y="8"/>
                  </a:lnTo>
                  <a:lnTo>
                    <a:pt x="315" y="14"/>
                  </a:lnTo>
                  <a:lnTo>
                    <a:pt x="298" y="22"/>
                  </a:lnTo>
                  <a:lnTo>
                    <a:pt x="282" y="30"/>
                  </a:lnTo>
                  <a:lnTo>
                    <a:pt x="267" y="42"/>
                  </a:lnTo>
                  <a:lnTo>
                    <a:pt x="252" y="55"/>
                  </a:lnTo>
                  <a:lnTo>
                    <a:pt x="234" y="48"/>
                  </a:lnTo>
                  <a:lnTo>
                    <a:pt x="216" y="43"/>
                  </a:lnTo>
                  <a:lnTo>
                    <a:pt x="197" y="40"/>
                  </a:lnTo>
                  <a:lnTo>
                    <a:pt x="179" y="40"/>
                  </a:lnTo>
                  <a:lnTo>
                    <a:pt x="159" y="41"/>
                  </a:lnTo>
                  <a:lnTo>
                    <a:pt x="140" y="44"/>
                  </a:lnTo>
                  <a:lnTo>
                    <a:pt x="122" y="50"/>
                  </a:lnTo>
                  <a:lnTo>
                    <a:pt x="104" y="57"/>
                  </a:lnTo>
                  <a:lnTo>
                    <a:pt x="94" y="61"/>
                  </a:lnTo>
                  <a:lnTo>
                    <a:pt x="84" y="67"/>
                  </a:lnTo>
                  <a:lnTo>
                    <a:pt x="76" y="72"/>
                  </a:lnTo>
                  <a:lnTo>
                    <a:pt x="67" y="79"/>
                  </a:lnTo>
                  <a:lnTo>
                    <a:pt x="59" y="85"/>
                  </a:lnTo>
                  <a:lnTo>
                    <a:pt x="51" y="92"/>
                  </a:lnTo>
                  <a:lnTo>
                    <a:pt x="44" y="100"/>
                  </a:lnTo>
                  <a:lnTo>
                    <a:pt x="37" y="107"/>
                  </a:lnTo>
                  <a:lnTo>
                    <a:pt x="31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4" y="143"/>
                  </a:lnTo>
                  <a:lnTo>
                    <a:pt x="10" y="151"/>
                  </a:lnTo>
                  <a:lnTo>
                    <a:pt x="6" y="161"/>
                  </a:lnTo>
                  <a:lnTo>
                    <a:pt x="3" y="172"/>
                  </a:lnTo>
                  <a:lnTo>
                    <a:pt x="0" y="181"/>
                  </a:lnTo>
                  <a:lnTo>
                    <a:pt x="29" y="189"/>
                  </a:lnTo>
                  <a:lnTo>
                    <a:pt x="34" y="172"/>
                  </a:lnTo>
                  <a:lnTo>
                    <a:pt x="42" y="156"/>
                  </a:lnTo>
                  <a:lnTo>
                    <a:pt x="50" y="141"/>
                  </a:lnTo>
                  <a:lnTo>
                    <a:pt x="61" y="127"/>
                  </a:lnTo>
                  <a:lnTo>
                    <a:pt x="73" y="114"/>
                  </a:lnTo>
                  <a:lnTo>
                    <a:pt x="86" y="102"/>
                  </a:lnTo>
                  <a:lnTo>
                    <a:pt x="101" y="92"/>
                  </a:lnTo>
                  <a:lnTo>
                    <a:pt x="117" y="84"/>
                  </a:lnTo>
                  <a:lnTo>
                    <a:pt x="133" y="77"/>
                  </a:lnTo>
                  <a:lnTo>
                    <a:pt x="150" y="73"/>
                  </a:lnTo>
                  <a:lnTo>
                    <a:pt x="166" y="70"/>
                  </a:lnTo>
                  <a:lnTo>
                    <a:pt x="183" y="70"/>
                  </a:lnTo>
                  <a:lnTo>
                    <a:pt x="200" y="71"/>
                  </a:lnTo>
                  <a:lnTo>
                    <a:pt x="216" y="74"/>
                  </a:lnTo>
                  <a:lnTo>
                    <a:pt x="233" y="79"/>
                  </a:lnTo>
                  <a:lnTo>
                    <a:pt x="249" y="86"/>
                  </a:lnTo>
                  <a:lnTo>
                    <a:pt x="259" y="90"/>
                  </a:lnTo>
                  <a:lnTo>
                    <a:pt x="266" y="83"/>
                  </a:lnTo>
                  <a:lnTo>
                    <a:pt x="280" y="70"/>
                  </a:lnTo>
                  <a:lnTo>
                    <a:pt x="293" y="59"/>
                  </a:lnTo>
                  <a:lnTo>
                    <a:pt x="307" y="51"/>
                  </a:lnTo>
                  <a:lnTo>
                    <a:pt x="321" y="43"/>
                  </a:lnTo>
                  <a:lnTo>
                    <a:pt x="336" y="38"/>
                  </a:lnTo>
                  <a:lnTo>
                    <a:pt x="352" y="34"/>
                  </a:lnTo>
                  <a:lnTo>
                    <a:pt x="368" y="31"/>
                  </a:lnTo>
                  <a:lnTo>
                    <a:pt x="385" y="30"/>
                  </a:lnTo>
                  <a:lnTo>
                    <a:pt x="407" y="31"/>
                  </a:lnTo>
                  <a:lnTo>
                    <a:pt x="426" y="35"/>
                  </a:lnTo>
                  <a:lnTo>
                    <a:pt x="445" y="40"/>
                  </a:lnTo>
                  <a:lnTo>
                    <a:pt x="462" y="46"/>
                  </a:lnTo>
                  <a:lnTo>
                    <a:pt x="478" y="55"/>
                  </a:lnTo>
                  <a:lnTo>
                    <a:pt x="492" y="65"/>
                  </a:lnTo>
                  <a:lnTo>
                    <a:pt x="506" y="75"/>
                  </a:lnTo>
                  <a:lnTo>
                    <a:pt x="518" y="88"/>
                  </a:lnTo>
                  <a:lnTo>
                    <a:pt x="529" y="101"/>
                  </a:lnTo>
                  <a:lnTo>
                    <a:pt x="537" y="115"/>
                  </a:lnTo>
                  <a:lnTo>
                    <a:pt x="546" y="130"/>
                  </a:lnTo>
                  <a:lnTo>
                    <a:pt x="552" y="146"/>
                  </a:lnTo>
                  <a:lnTo>
                    <a:pt x="556" y="162"/>
                  </a:lnTo>
                  <a:lnTo>
                    <a:pt x="561" y="179"/>
                  </a:lnTo>
                  <a:lnTo>
                    <a:pt x="563" y="196"/>
                  </a:lnTo>
                  <a:lnTo>
                    <a:pt x="563" y="212"/>
                  </a:lnTo>
                  <a:lnTo>
                    <a:pt x="563" y="229"/>
                  </a:lnTo>
                  <a:lnTo>
                    <a:pt x="561" y="245"/>
                  </a:lnTo>
                  <a:lnTo>
                    <a:pt x="556" y="260"/>
                  </a:lnTo>
                  <a:lnTo>
                    <a:pt x="552" y="275"/>
                  </a:lnTo>
                  <a:lnTo>
                    <a:pt x="546" y="290"/>
                  </a:lnTo>
                  <a:lnTo>
                    <a:pt x="539" y="303"/>
                  </a:lnTo>
                  <a:lnTo>
                    <a:pt x="531" y="316"/>
                  </a:lnTo>
                  <a:lnTo>
                    <a:pt x="521" y="328"/>
                  </a:lnTo>
                  <a:lnTo>
                    <a:pt x="508" y="340"/>
                  </a:lnTo>
                  <a:lnTo>
                    <a:pt x="494" y="350"/>
                  </a:lnTo>
                  <a:lnTo>
                    <a:pt x="479" y="359"/>
                  </a:lnTo>
                  <a:lnTo>
                    <a:pt x="463" y="366"/>
                  </a:lnTo>
                  <a:lnTo>
                    <a:pt x="446" y="372"/>
                  </a:lnTo>
                  <a:lnTo>
                    <a:pt x="428" y="376"/>
                  </a:lnTo>
                  <a:lnTo>
                    <a:pt x="409" y="378"/>
                  </a:lnTo>
                  <a:lnTo>
                    <a:pt x="388" y="379"/>
                  </a:lnTo>
                  <a:lnTo>
                    <a:pt x="381" y="379"/>
                  </a:lnTo>
                  <a:lnTo>
                    <a:pt x="377" y="386"/>
                  </a:lnTo>
                  <a:lnTo>
                    <a:pt x="369" y="395"/>
                  </a:lnTo>
                  <a:lnTo>
                    <a:pt x="362" y="404"/>
                  </a:lnTo>
                  <a:lnTo>
                    <a:pt x="352" y="412"/>
                  </a:lnTo>
                  <a:lnTo>
                    <a:pt x="342" y="420"/>
                  </a:lnTo>
                  <a:lnTo>
                    <a:pt x="331" y="426"/>
                  </a:lnTo>
                  <a:lnTo>
                    <a:pt x="319" y="432"/>
                  </a:lnTo>
                  <a:lnTo>
                    <a:pt x="313" y="434"/>
                  </a:lnTo>
                  <a:lnTo>
                    <a:pt x="307" y="435"/>
                  </a:lnTo>
                  <a:lnTo>
                    <a:pt x="301" y="436"/>
                  </a:lnTo>
                  <a:lnTo>
                    <a:pt x="294" y="436"/>
                  </a:lnTo>
                  <a:lnTo>
                    <a:pt x="281" y="435"/>
                  </a:lnTo>
                  <a:lnTo>
                    <a:pt x="268" y="433"/>
                  </a:lnTo>
                  <a:lnTo>
                    <a:pt x="257" y="428"/>
                  </a:lnTo>
                  <a:lnTo>
                    <a:pt x="246" y="423"/>
                  </a:lnTo>
                  <a:lnTo>
                    <a:pt x="235" y="417"/>
                  </a:lnTo>
                  <a:lnTo>
                    <a:pt x="227" y="408"/>
                  </a:lnTo>
                  <a:lnTo>
                    <a:pt x="219" y="399"/>
                  </a:lnTo>
                  <a:lnTo>
                    <a:pt x="213" y="388"/>
                  </a:lnTo>
                  <a:lnTo>
                    <a:pt x="186" y="401"/>
                  </a:lnTo>
                  <a:lnTo>
                    <a:pt x="189" y="408"/>
                  </a:lnTo>
                  <a:lnTo>
                    <a:pt x="195" y="416"/>
                  </a:lnTo>
                  <a:lnTo>
                    <a:pt x="199" y="422"/>
                  </a:lnTo>
                  <a:lnTo>
                    <a:pt x="204" y="428"/>
                  </a:lnTo>
                  <a:lnTo>
                    <a:pt x="211" y="434"/>
                  </a:lnTo>
                  <a:lnTo>
                    <a:pt x="216" y="439"/>
                  </a:lnTo>
                  <a:lnTo>
                    <a:pt x="222" y="445"/>
                  </a:lnTo>
                  <a:lnTo>
                    <a:pt x="230" y="449"/>
                  </a:lnTo>
                  <a:lnTo>
                    <a:pt x="237" y="453"/>
                  </a:lnTo>
                  <a:lnTo>
                    <a:pt x="245" y="456"/>
                  </a:lnTo>
                  <a:lnTo>
                    <a:pt x="252" y="460"/>
                  </a:lnTo>
                  <a:lnTo>
                    <a:pt x="260" y="462"/>
                  </a:lnTo>
                  <a:lnTo>
                    <a:pt x="268" y="464"/>
                  </a:lnTo>
                  <a:lnTo>
                    <a:pt x="277" y="465"/>
                  </a:lnTo>
                  <a:lnTo>
                    <a:pt x="286" y="466"/>
                  </a:lnTo>
                  <a:lnTo>
                    <a:pt x="294" y="466"/>
                  </a:lnTo>
                  <a:lnTo>
                    <a:pt x="308" y="465"/>
                  </a:lnTo>
                  <a:lnTo>
                    <a:pt x="322" y="463"/>
                  </a:lnTo>
                  <a:lnTo>
                    <a:pt x="336" y="457"/>
                  </a:lnTo>
                  <a:lnTo>
                    <a:pt x="349" y="451"/>
                  </a:lnTo>
                  <a:lnTo>
                    <a:pt x="362" y="443"/>
                  </a:lnTo>
                  <a:lnTo>
                    <a:pt x="374" y="434"/>
                  </a:lnTo>
                  <a:lnTo>
                    <a:pt x="386" y="422"/>
                  </a:lnTo>
                  <a:lnTo>
                    <a:pt x="396" y="409"/>
                  </a:lnTo>
                  <a:lnTo>
                    <a:pt x="418" y="408"/>
                  </a:lnTo>
                  <a:lnTo>
                    <a:pt x="440" y="405"/>
                  </a:lnTo>
                  <a:lnTo>
                    <a:pt x="460" y="400"/>
                  </a:lnTo>
                  <a:lnTo>
                    <a:pt x="479" y="392"/>
                  </a:lnTo>
                  <a:lnTo>
                    <a:pt x="496" y="384"/>
                  </a:lnTo>
                  <a:lnTo>
                    <a:pt x="514" y="374"/>
                  </a:lnTo>
                  <a:lnTo>
                    <a:pt x="521" y="369"/>
                  </a:lnTo>
                  <a:lnTo>
                    <a:pt x="529" y="362"/>
                  </a:lnTo>
                  <a:lnTo>
                    <a:pt x="536" y="356"/>
                  </a:lnTo>
                  <a:lnTo>
                    <a:pt x="542" y="348"/>
                  </a:lnTo>
                  <a:lnTo>
                    <a:pt x="554" y="334"/>
                  </a:lnTo>
                  <a:lnTo>
                    <a:pt x="564" y="319"/>
                  </a:lnTo>
                  <a:lnTo>
                    <a:pt x="573" y="303"/>
                  </a:lnTo>
                  <a:lnTo>
                    <a:pt x="580" y="287"/>
                  </a:lnTo>
                  <a:lnTo>
                    <a:pt x="585" y="269"/>
                  </a:lnTo>
                  <a:lnTo>
                    <a:pt x="589" y="251"/>
                  </a:lnTo>
                  <a:lnTo>
                    <a:pt x="593" y="233"/>
                  </a:lnTo>
                  <a:lnTo>
                    <a:pt x="593" y="212"/>
                  </a:lnTo>
                  <a:lnTo>
                    <a:pt x="593" y="193"/>
                  </a:lnTo>
                  <a:lnTo>
                    <a:pt x="589" y="174"/>
                  </a:lnTo>
                  <a:lnTo>
                    <a:pt x="585" y="155"/>
                  </a:lnTo>
                  <a:lnTo>
                    <a:pt x="580" y="136"/>
                  </a:lnTo>
                  <a:lnTo>
                    <a:pt x="572" y="118"/>
                  </a:lnTo>
                  <a:lnTo>
                    <a:pt x="563" y="101"/>
                  </a:lnTo>
                  <a:lnTo>
                    <a:pt x="552" y="84"/>
                  </a:lnTo>
                  <a:lnTo>
                    <a:pt x="539" y="68"/>
                  </a:lnTo>
                  <a:lnTo>
                    <a:pt x="525" y="54"/>
                  </a:lnTo>
                  <a:lnTo>
                    <a:pt x="510" y="41"/>
                  </a:lnTo>
                  <a:lnTo>
                    <a:pt x="502" y="35"/>
                  </a:lnTo>
                  <a:lnTo>
                    <a:pt x="493" y="29"/>
                  </a:lnTo>
                  <a:lnTo>
                    <a:pt x="484" y="24"/>
                  </a:lnTo>
                  <a:lnTo>
                    <a:pt x="474" y="20"/>
                  </a:lnTo>
                  <a:lnTo>
                    <a:pt x="464" y="15"/>
                  </a:lnTo>
                  <a:lnTo>
                    <a:pt x="455" y="11"/>
                  </a:lnTo>
                  <a:lnTo>
                    <a:pt x="444" y="8"/>
                  </a:lnTo>
                  <a:lnTo>
                    <a:pt x="432" y="6"/>
                  </a:lnTo>
                  <a:lnTo>
                    <a:pt x="422" y="4"/>
                  </a:lnTo>
                  <a:lnTo>
                    <a:pt x="410" y="2"/>
                  </a:lnTo>
                  <a:lnTo>
                    <a:pt x="397" y="2"/>
                  </a:lnTo>
                  <a:lnTo>
                    <a:pt x="3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92">
              <a:extLst>
                <a:ext uri="{FF2B5EF4-FFF2-40B4-BE49-F238E27FC236}">
                  <a16:creationId xmlns:a16="http://schemas.microsoft.com/office/drawing/2014/main" xmlns="" id="{7856DE46-6675-411B-B55C-E63A880763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8913" y="869951"/>
              <a:ext cx="190500" cy="201613"/>
            </a:xfrm>
            <a:custGeom>
              <a:avLst/>
              <a:gdLst>
                <a:gd name="T0" fmla="*/ 53 w 601"/>
                <a:gd name="T1" fmla="*/ 513 h 635"/>
                <a:gd name="T2" fmla="*/ 196 w 601"/>
                <a:gd name="T3" fmla="*/ 439 h 635"/>
                <a:gd name="T4" fmla="*/ 241 w 601"/>
                <a:gd name="T5" fmla="*/ 411 h 635"/>
                <a:gd name="T6" fmla="*/ 230 w 601"/>
                <a:gd name="T7" fmla="*/ 321 h 635"/>
                <a:gd name="T8" fmla="*/ 209 w 601"/>
                <a:gd name="T9" fmla="*/ 296 h 635"/>
                <a:gd name="T10" fmla="*/ 201 w 601"/>
                <a:gd name="T11" fmla="*/ 242 h 635"/>
                <a:gd name="T12" fmla="*/ 195 w 601"/>
                <a:gd name="T13" fmla="*/ 230 h 635"/>
                <a:gd name="T14" fmla="*/ 183 w 601"/>
                <a:gd name="T15" fmla="*/ 223 h 635"/>
                <a:gd name="T16" fmla="*/ 176 w 601"/>
                <a:gd name="T17" fmla="*/ 198 h 635"/>
                <a:gd name="T18" fmla="*/ 186 w 601"/>
                <a:gd name="T19" fmla="*/ 182 h 635"/>
                <a:gd name="T20" fmla="*/ 198 w 601"/>
                <a:gd name="T21" fmla="*/ 174 h 635"/>
                <a:gd name="T22" fmla="*/ 193 w 601"/>
                <a:gd name="T23" fmla="*/ 144 h 635"/>
                <a:gd name="T24" fmla="*/ 178 w 601"/>
                <a:gd name="T25" fmla="*/ 92 h 635"/>
                <a:gd name="T26" fmla="*/ 201 w 601"/>
                <a:gd name="T27" fmla="*/ 87 h 635"/>
                <a:gd name="T28" fmla="*/ 218 w 601"/>
                <a:gd name="T29" fmla="*/ 78 h 635"/>
                <a:gd name="T30" fmla="*/ 232 w 601"/>
                <a:gd name="T31" fmla="*/ 55 h 635"/>
                <a:gd name="T32" fmla="*/ 270 w 601"/>
                <a:gd name="T33" fmla="*/ 36 h 635"/>
                <a:gd name="T34" fmla="*/ 351 w 601"/>
                <a:gd name="T35" fmla="*/ 33 h 635"/>
                <a:gd name="T36" fmla="*/ 399 w 601"/>
                <a:gd name="T37" fmla="*/ 51 h 635"/>
                <a:gd name="T38" fmla="*/ 417 w 601"/>
                <a:gd name="T39" fmla="*/ 76 h 635"/>
                <a:gd name="T40" fmla="*/ 411 w 601"/>
                <a:gd name="T41" fmla="*/ 134 h 635"/>
                <a:gd name="T42" fmla="*/ 400 w 601"/>
                <a:gd name="T43" fmla="*/ 172 h 635"/>
                <a:gd name="T44" fmla="*/ 411 w 601"/>
                <a:gd name="T45" fmla="*/ 181 h 635"/>
                <a:gd name="T46" fmla="*/ 421 w 601"/>
                <a:gd name="T47" fmla="*/ 191 h 635"/>
                <a:gd name="T48" fmla="*/ 416 w 601"/>
                <a:gd name="T49" fmla="*/ 223 h 635"/>
                <a:gd name="T50" fmla="*/ 402 w 601"/>
                <a:gd name="T51" fmla="*/ 231 h 635"/>
                <a:gd name="T52" fmla="*/ 398 w 601"/>
                <a:gd name="T53" fmla="*/ 255 h 635"/>
                <a:gd name="T54" fmla="*/ 384 w 601"/>
                <a:gd name="T55" fmla="*/ 307 h 635"/>
                <a:gd name="T56" fmla="*/ 361 w 601"/>
                <a:gd name="T57" fmla="*/ 330 h 635"/>
                <a:gd name="T58" fmla="*/ 366 w 601"/>
                <a:gd name="T59" fmla="*/ 423 h 635"/>
                <a:gd name="T60" fmla="*/ 503 w 601"/>
                <a:gd name="T61" fmla="*/ 488 h 635"/>
                <a:gd name="T62" fmla="*/ 571 w 601"/>
                <a:gd name="T63" fmla="*/ 606 h 635"/>
                <a:gd name="T64" fmla="*/ 390 w 601"/>
                <a:gd name="T65" fmla="*/ 400 h 635"/>
                <a:gd name="T66" fmla="*/ 413 w 601"/>
                <a:gd name="T67" fmla="*/ 317 h 635"/>
                <a:gd name="T68" fmla="*/ 433 w 601"/>
                <a:gd name="T69" fmla="*/ 249 h 635"/>
                <a:gd name="T70" fmla="*/ 450 w 601"/>
                <a:gd name="T71" fmla="*/ 215 h 635"/>
                <a:gd name="T72" fmla="*/ 448 w 601"/>
                <a:gd name="T73" fmla="*/ 174 h 635"/>
                <a:gd name="T74" fmla="*/ 447 w 601"/>
                <a:gd name="T75" fmla="*/ 119 h 635"/>
                <a:gd name="T76" fmla="*/ 444 w 601"/>
                <a:gd name="T77" fmla="*/ 59 h 635"/>
                <a:gd name="T78" fmla="*/ 414 w 601"/>
                <a:gd name="T79" fmla="*/ 24 h 635"/>
                <a:gd name="T80" fmla="*/ 368 w 601"/>
                <a:gd name="T81" fmla="*/ 5 h 635"/>
                <a:gd name="T82" fmla="*/ 282 w 601"/>
                <a:gd name="T83" fmla="*/ 3 h 635"/>
                <a:gd name="T84" fmla="*/ 222 w 601"/>
                <a:gd name="T85" fmla="*/ 24 h 635"/>
                <a:gd name="T86" fmla="*/ 195 w 601"/>
                <a:gd name="T87" fmla="*/ 55 h 635"/>
                <a:gd name="T88" fmla="*/ 163 w 601"/>
                <a:gd name="T89" fmla="*/ 62 h 635"/>
                <a:gd name="T90" fmla="*/ 151 w 601"/>
                <a:gd name="T91" fmla="*/ 80 h 635"/>
                <a:gd name="T92" fmla="*/ 157 w 601"/>
                <a:gd name="T93" fmla="*/ 136 h 635"/>
                <a:gd name="T94" fmla="*/ 154 w 601"/>
                <a:gd name="T95" fmla="*/ 168 h 635"/>
                <a:gd name="T96" fmla="*/ 146 w 601"/>
                <a:gd name="T97" fmla="*/ 207 h 635"/>
                <a:gd name="T98" fmla="*/ 160 w 601"/>
                <a:gd name="T99" fmla="*/ 244 h 635"/>
                <a:gd name="T100" fmla="*/ 181 w 601"/>
                <a:gd name="T101" fmla="*/ 305 h 635"/>
                <a:gd name="T102" fmla="*/ 211 w 601"/>
                <a:gd name="T103" fmla="*/ 344 h 635"/>
                <a:gd name="T104" fmla="*/ 77 w 601"/>
                <a:gd name="T105" fmla="*/ 464 h 635"/>
                <a:gd name="T106" fmla="*/ 4 w 601"/>
                <a:gd name="T107" fmla="*/ 518 h 635"/>
                <a:gd name="T108" fmla="*/ 1 w 601"/>
                <a:gd name="T109" fmla="*/ 624 h 635"/>
                <a:gd name="T110" fmla="*/ 9 w 601"/>
                <a:gd name="T111" fmla="*/ 634 h 635"/>
                <a:gd name="T112" fmla="*/ 591 w 601"/>
                <a:gd name="T113" fmla="*/ 634 h 635"/>
                <a:gd name="T114" fmla="*/ 600 w 601"/>
                <a:gd name="T115" fmla="*/ 624 h 635"/>
                <a:gd name="T116" fmla="*/ 597 w 601"/>
                <a:gd name="T117" fmla="*/ 518 h 635"/>
                <a:gd name="T118" fmla="*/ 523 w 601"/>
                <a:gd name="T119" fmla="*/ 464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1" h="635">
                  <a:moveTo>
                    <a:pt x="571" y="606"/>
                  </a:moveTo>
                  <a:lnTo>
                    <a:pt x="30" y="606"/>
                  </a:lnTo>
                  <a:lnTo>
                    <a:pt x="30" y="533"/>
                  </a:lnTo>
                  <a:lnTo>
                    <a:pt x="38" y="525"/>
                  </a:lnTo>
                  <a:lnTo>
                    <a:pt x="53" y="513"/>
                  </a:lnTo>
                  <a:lnTo>
                    <a:pt x="75" y="501"/>
                  </a:lnTo>
                  <a:lnTo>
                    <a:pt x="100" y="486"/>
                  </a:lnTo>
                  <a:lnTo>
                    <a:pt x="129" y="470"/>
                  </a:lnTo>
                  <a:lnTo>
                    <a:pt x="161" y="454"/>
                  </a:lnTo>
                  <a:lnTo>
                    <a:pt x="196" y="439"/>
                  </a:lnTo>
                  <a:lnTo>
                    <a:pt x="231" y="425"/>
                  </a:lnTo>
                  <a:lnTo>
                    <a:pt x="234" y="423"/>
                  </a:lnTo>
                  <a:lnTo>
                    <a:pt x="237" y="419"/>
                  </a:lnTo>
                  <a:lnTo>
                    <a:pt x="239" y="415"/>
                  </a:lnTo>
                  <a:lnTo>
                    <a:pt x="241" y="411"/>
                  </a:lnTo>
                  <a:lnTo>
                    <a:pt x="241" y="336"/>
                  </a:lnTo>
                  <a:lnTo>
                    <a:pt x="239" y="330"/>
                  </a:lnTo>
                  <a:lnTo>
                    <a:pt x="237" y="326"/>
                  </a:lnTo>
                  <a:lnTo>
                    <a:pt x="234" y="323"/>
                  </a:lnTo>
                  <a:lnTo>
                    <a:pt x="230" y="321"/>
                  </a:lnTo>
                  <a:lnTo>
                    <a:pt x="229" y="321"/>
                  </a:lnTo>
                  <a:lnTo>
                    <a:pt x="224" y="318"/>
                  </a:lnTo>
                  <a:lnTo>
                    <a:pt x="220" y="313"/>
                  </a:lnTo>
                  <a:lnTo>
                    <a:pt x="215" y="307"/>
                  </a:lnTo>
                  <a:lnTo>
                    <a:pt x="209" y="296"/>
                  </a:lnTo>
                  <a:lnTo>
                    <a:pt x="205" y="282"/>
                  </a:lnTo>
                  <a:lnTo>
                    <a:pt x="203" y="274"/>
                  </a:lnTo>
                  <a:lnTo>
                    <a:pt x="202" y="265"/>
                  </a:lnTo>
                  <a:lnTo>
                    <a:pt x="201" y="255"/>
                  </a:lnTo>
                  <a:lnTo>
                    <a:pt x="201" y="242"/>
                  </a:lnTo>
                  <a:lnTo>
                    <a:pt x="200" y="240"/>
                  </a:lnTo>
                  <a:lnTo>
                    <a:pt x="200" y="236"/>
                  </a:lnTo>
                  <a:lnTo>
                    <a:pt x="198" y="234"/>
                  </a:lnTo>
                  <a:lnTo>
                    <a:pt x="197" y="231"/>
                  </a:lnTo>
                  <a:lnTo>
                    <a:pt x="195" y="230"/>
                  </a:lnTo>
                  <a:lnTo>
                    <a:pt x="191" y="228"/>
                  </a:lnTo>
                  <a:lnTo>
                    <a:pt x="189" y="228"/>
                  </a:lnTo>
                  <a:lnTo>
                    <a:pt x="186" y="227"/>
                  </a:lnTo>
                  <a:lnTo>
                    <a:pt x="184" y="226"/>
                  </a:lnTo>
                  <a:lnTo>
                    <a:pt x="183" y="223"/>
                  </a:lnTo>
                  <a:lnTo>
                    <a:pt x="181" y="219"/>
                  </a:lnTo>
                  <a:lnTo>
                    <a:pt x="178" y="215"/>
                  </a:lnTo>
                  <a:lnTo>
                    <a:pt x="177" y="210"/>
                  </a:lnTo>
                  <a:lnTo>
                    <a:pt x="176" y="204"/>
                  </a:lnTo>
                  <a:lnTo>
                    <a:pt x="176" y="198"/>
                  </a:lnTo>
                  <a:lnTo>
                    <a:pt x="177" y="191"/>
                  </a:lnTo>
                  <a:lnTo>
                    <a:pt x="178" y="186"/>
                  </a:lnTo>
                  <a:lnTo>
                    <a:pt x="182" y="183"/>
                  </a:lnTo>
                  <a:lnTo>
                    <a:pt x="184" y="182"/>
                  </a:lnTo>
                  <a:lnTo>
                    <a:pt x="186" y="182"/>
                  </a:lnTo>
                  <a:lnTo>
                    <a:pt x="188" y="181"/>
                  </a:lnTo>
                  <a:lnTo>
                    <a:pt x="191" y="181"/>
                  </a:lnTo>
                  <a:lnTo>
                    <a:pt x="193" y="179"/>
                  </a:lnTo>
                  <a:lnTo>
                    <a:pt x="197" y="176"/>
                  </a:lnTo>
                  <a:lnTo>
                    <a:pt x="198" y="174"/>
                  </a:lnTo>
                  <a:lnTo>
                    <a:pt x="200" y="172"/>
                  </a:lnTo>
                  <a:lnTo>
                    <a:pt x="200" y="169"/>
                  </a:lnTo>
                  <a:lnTo>
                    <a:pt x="201" y="167"/>
                  </a:lnTo>
                  <a:lnTo>
                    <a:pt x="199" y="158"/>
                  </a:lnTo>
                  <a:lnTo>
                    <a:pt x="193" y="144"/>
                  </a:lnTo>
                  <a:lnTo>
                    <a:pt x="188" y="133"/>
                  </a:lnTo>
                  <a:lnTo>
                    <a:pt x="183" y="115"/>
                  </a:lnTo>
                  <a:lnTo>
                    <a:pt x="180" y="107"/>
                  </a:lnTo>
                  <a:lnTo>
                    <a:pt x="178" y="98"/>
                  </a:lnTo>
                  <a:lnTo>
                    <a:pt x="178" y="92"/>
                  </a:lnTo>
                  <a:lnTo>
                    <a:pt x="180" y="88"/>
                  </a:lnTo>
                  <a:lnTo>
                    <a:pt x="184" y="85"/>
                  </a:lnTo>
                  <a:lnTo>
                    <a:pt x="189" y="84"/>
                  </a:lnTo>
                  <a:lnTo>
                    <a:pt x="195" y="85"/>
                  </a:lnTo>
                  <a:lnTo>
                    <a:pt x="201" y="87"/>
                  </a:lnTo>
                  <a:lnTo>
                    <a:pt x="207" y="87"/>
                  </a:lnTo>
                  <a:lnTo>
                    <a:pt x="213" y="84"/>
                  </a:lnTo>
                  <a:lnTo>
                    <a:pt x="215" y="82"/>
                  </a:lnTo>
                  <a:lnTo>
                    <a:pt x="217" y="80"/>
                  </a:lnTo>
                  <a:lnTo>
                    <a:pt x="218" y="78"/>
                  </a:lnTo>
                  <a:lnTo>
                    <a:pt x="219" y="76"/>
                  </a:lnTo>
                  <a:lnTo>
                    <a:pt x="221" y="69"/>
                  </a:lnTo>
                  <a:lnTo>
                    <a:pt x="223" y="64"/>
                  </a:lnTo>
                  <a:lnTo>
                    <a:pt x="228" y="60"/>
                  </a:lnTo>
                  <a:lnTo>
                    <a:pt x="232" y="55"/>
                  </a:lnTo>
                  <a:lnTo>
                    <a:pt x="237" y="51"/>
                  </a:lnTo>
                  <a:lnTo>
                    <a:pt x="243" y="47"/>
                  </a:lnTo>
                  <a:lnTo>
                    <a:pt x="249" y="44"/>
                  </a:lnTo>
                  <a:lnTo>
                    <a:pt x="255" y="40"/>
                  </a:lnTo>
                  <a:lnTo>
                    <a:pt x="270" y="36"/>
                  </a:lnTo>
                  <a:lnTo>
                    <a:pt x="285" y="33"/>
                  </a:lnTo>
                  <a:lnTo>
                    <a:pt x="302" y="31"/>
                  </a:lnTo>
                  <a:lnTo>
                    <a:pt x="318" y="30"/>
                  </a:lnTo>
                  <a:lnTo>
                    <a:pt x="334" y="31"/>
                  </a:lnTo>
                  <a:lnTo>
                    <a:pt x="351" y="33"/>
                  </a:lnTo>
                  <a:lnTo>
                    <a:pt x="366" y="36"/>
                  </a:lnTo>
                  <a:lnTo>
                    <a:pt x="381" y="40"/>
                  </a:lnTo>
                  <a:lnTo>
                    <a:pt x="387" y="44"/>
                  </a:lnTo>
                  <a:lnTo>
                    <a:pt x="394" y="47"/>
                  </a:lnTo>
                  <a:lnTo>
                    <a:pt x="399" y="51"/>
                  </a:lnTo>
                  <a:lnTo>
                    <a:pt x="404" y="55"/>
                  </a:lnTo>
                  <a:lnTo>
                    <a:pt x="409" y="60"/>
                  </a:lnTo>
                  <a:lnTo>
                    <a:pt x="413" y="64"/>
                  </a:lnTo>
                  <a:lnTo>
                    <a:pt x="415" y="69"/>
                  </a:lnTo>
                  <a:lnTo>
                    <a:pt x="417" y="76"/>
                  </a:lnTo>
                  <a:lnTo>
                    <a:pt x="419" y="87"/>
                  </a:lnTo>
                  <a:lnTo>
                    <a:pt x="419" y="96"/>
                  </a:lnTo>
                  <a:lnTo>
                    <a:pt x="418" y="107"/>
                  </a:lnTo>
                  <a:lnTo>
                    <a:pt x="416" y="116"/>
                  </a:lnTo>
                  <a:lnTo>
                    <a:pt x="411" y="134"/>
                  </a:lnTo>
                  <a:lnTo>
                    <a:pt x="404" y="149"/>
                  </a:lnTo>
                  <a:lnTo>
                    <a:pt x="400" y="158"/>
                  </a:lnTo>
                  <a:lnTo>
                    <a:pt x="399" y="167"/>
                  </a:lnTo>
                  <a:lnTo>
                    <a:pt x="399" y="169"/>
                  </a:lnTo>
                  <a:lnTo>
                    <a:pt x="400" y="172"/>
                  </a:lnTo>
                  <a:lnTo>
                    <a:pt x="401" y="174"/>
                  </a:lnTo>
                  <a:lnTo>
                    <a:pt x="403" y="177"/>
                  </a:lnTo>
                  <a:lnTo>
                    <a:pt x="405" y="179"/>
                  </a:lnTo>
                  <a:lnTo>
                    <a:pt x="409" y="181"/>
                  </a:lnTo>
                  <a:lnTo>
                    <a:pt x="411" y="181"/>
                  </a:lnTo>
                  <a:lnTo>
                    <a:pt x="414" y="182"/>
                  </a:lnTo>
                  <a:lnTo>
                    <a:pt x="416" y="182"/>
                  </a:lnTo>
                  <a:lnTo>
                    <a:pt x="418" y="183"/>
                  </a:lnTo>
                  <a:lnTo>
                    <a:pt x="420" y="185"/>
                  </a:lnTo>
                  <a:lnTo>
                    <a:pt x="421" y="191"/>
                  </a:lnTo>
                  <a:lnTo>
                    <a:pt x="422" y="198"/>
                  </a:lnTo>
                  <a:lnTo>
                    <a:pt x="422" y="203"/>
                  </a:lnTo>
                  <a:lnTo>
                    <a:pt x="421" y="210"/>
                  </a:lnTo>
                  <a:lnTo>
                    <a:pt x="419" y="215"/>
                  </a:lnTo>
                  <a:lnTo>
                    <a:pt x="416" y="223"/>
                  </a:lnTo>
                  <a:lnTo>
                    <a:pt x="413" y="227"/>
                  </a:lnTo>
                  <a:lnTo>
                    <a:pt x="410" y="228"/>
                  </a:lnTo>
                  <a:lnTo>
                    <a:pt x="406" y="228"/>
                  </a:lnTo>
                  <a:lnTo>
                    <a:pt x="404" y="230"/>
                  </a:lnTo>
                  <a:lnTo>
                    <a:pt x="402" y="231"/>
                  </a:lnTo>
                  <a:lnTo>
                    <a:pt x="400" y="234"/>
                  </a:lnTo>
                  <a:lnTo>
                    <a:pt x="399" y="236"/>
                  </a:lnTo>
                  <a:lnTo>
                    <a:pt x="398" y="240"/>
                  </a:lnTo>
                  <a:lnTo>
                    <a:pt x="398" y="242"/>
                  </a:lnTo>
                  <a:lnTo>
                    <a:pt x="398" y="255"/>
                  </a:lnTo>
                  <a:lnTo>
                    <a:pt x="397" y="265"/>
                  </a:lnTo>
                  <a:lnTo>
                    <a:pt x="396" y="274"/>
                  </a:lnTo>
                  <a:lnTo>
                    <a:pt x="394" y="282"/>
                  </a:lnTo>
                  <a:lnTo>
                    <a:pt x="389" y="296"/>
                  </a:lnTo>
                  <a:lnTo>
                    <a:pt x="384" y="307"/>
                  </a:lnTo>
                  <a:lnTo>
                    <a:pt x="375" y="319"/>
                  </a:lnTo>
                  <a:lnTo>
                    <a:pt x="371" y="321"/>
                  </a:lnTo>
                  <a:lnTo>
                    <a:pt x="367" y="323"/>
                  </a:lnTo>
                  <a:lnTo>
                    <a:pt x="364" y="326"/>
                  </a:lnTo>
                  <a:lnTo>
                    <a:pt x="361" y="330"/>
                  </a:lnTo>
                  <a:lnTo>
                    <a:pt x="360" y="336"/>
                  </a:lnTo>
                  <a:lnTo>
                    <a:pt x="360" y="411"/>
                  </a:lnTo>
                  <a:lnTo>
                    <a:pt x="361" y="415"/>
                  </a:lnTo>
                  <a:lnTo>
                    <a:pt x="364" y="419"/>
                  </a:lnTo>
                  <a:lnTo>
                    <a:pt x="366" y="423"/>
                  </a:lnTo>
                  <a:lnTo>
                    <a:pt x="370" y="425"/>
                  </a:lnTo>
                  <a:lnTo>
                    <a:pt x="406" y="440"/>
                  </a:lnTo>
                  <a:lnTo>
                    <a:pt x="441" y="456"/>
                  </a:lnTo>
                  <a:lnTo>
                    <a:pt x="474" y="472"/>
                  </a:lnTo>
                  <a:lnTo>
                    <a:pt x="503" y="488"/>
                  </a:lnTo>
                  <a:lnTo>
                    <a:pt x="528" y="502"/>
                  </a:lnTo>
                  <a:lnTo>
                    <a:pt x="549" y="515"/>
                  </a:lnTo>
                  <a:lnTo>
                    <a:pt x="563" y="525"/>
                  </a:lnTo>
                  <a:lnTo>
                    <a:pt x="571" y="533"/>
                  </a:lnTo>
                  <a:lnTo>
                    <a:pt x="571" y="606"/>
                  </a:lnTo>
                  <a:close/>
                  <a:moveTo>
                    <a:pt x="523" y="464"/>
                  </a:moveTo>
                  <a:lnTo>
                    <a:pt x="492" y="448"/>
                  </a:lnTo>
                  <a:lnTo>
                    <a:pt x="459" y="431"/>
                  </a:lnTo>
                  <a:lnTo>
                    <a:pt x="425" y="415"/>
                  </a:lnTo>
                  <a:lnTo>
                    <a:pt x="390" y="400"/>
                  </a:lnTo>
                  <a:lnTo>
                    <a:pt x="390" y="344"/>
                  </a:lnTo>
                  <a:lnTo>
                    <a:pt x="396" y="340"/>
                  </a:lnTo>
                  <a:lnTo>
                    <a:pt x="402" y="334"/>
                  </a:lnTo>
                  <a:lnTo>
                    <a:pt x="407" y="326"/>
                  </a:lnTo>
                  <a:lnTo>
                    <a:pt x="413" y="317"/>
                  </a:lnTo>
                  <a:lnTo>
                    <a:pt x="418" y="305"/>
                  </a:lnTo>
                  <a:lnTo>
                    <a:pt x="422" y="291"/>
                  </a:lnTo>
                  <a:lnTo>
                    <a:pt x="426" y="274"/>
                  </a:lnTo>
                  <a:lnTo>
                    <a:pt x="428" y="253"/>
                  </a:lnTo>
                  <a:lnTo>
                    <a:pt x="433" y="249"/>
                  </a:lnTo>
                  <a:lnTo>
                    <a:pt x="438" y="244"/>
                  </a:lnTo>
                  <a:lnTo>
                    <a:pt x="443" y="237"/>
                  </a:lnTo>
                  <a:lnTo>
                    <a:pt x="446" y="231"/>
                  </a:lnTo>
                  <a:lnTo>
                    <a:pt x="448" y="223"/>
                  </a:lnTo>
                  <a:lnTo>
                    <a:pt x="450" y="215"/>
                  </a:lnTo>
                  <a:lnTo>
                    <a:pt x="451" y="207"/>
                  </a:lnTo>
                  <a:lnTo>
                    <a:pt x="452" y="199"/>
                  </a:lnTo>
                  <a:lnTo>
                    <a:pt x="451" y="190"/>
                  </a:lnTo>
                  <a:lnTo>
                    <a:pt x="450" y="182"/>
                  </a:lnTo>
                  <a:lnTo>
                    <a:pt x="448" y="174"/>
                  </a:lnTo>
                  <a:lnTo>
                    <a:pt x="445" y="168"/>
                  </a:lnTo>
                  <a:lnTo>
                    <a:pt x="440" y="161"/>
                  </a:lnTo>
                  <a:lnTo>
                    <a:pt x="433" y="157"/>
                  </a:lnTo>
                  <a:lnTo>
                    <a:pt x="441" y="140"/>
                  </a:lnTo>
                  <a:lnTo>
                    <a:pt x="447" y="119"/>
                  </a:lnTo>
                  <a:lnTo>
                    <a:pt x="448" y="107"/>
                  </a:lnTo>
                  <a:lnTo>
                    <a:pt x="449" y="95"/>
                  </a:lnTo>
                  <a:lnTo>
                    <a:pt x="449" y="81"/>
                  </a:lnTo>
                  <a:lnTo>
                    <a:pt x="446" y="68"/>
                  </a:lnTo>
                  <a:lnTo>
                    <a:pt x="444" y="59"/>
                  </a:lnTo>
                  <a:lnTo>
                    <a:pt x="440" y="50"/>
                  </a:lnTo>
                  <a:lnTo>
                    <a:pt x="434" y="43"/>
                  </a:lnTo>
                  <a:lnTo>
                    <a:pt x="428" y="36"/>
                  </a:lnTo>
                  <a:lnTo>
                    <a:pt x="421" y="30"/>
                  </a:lnTo>
                  <a:lnTo>
                    <a:pt x="414" y="24"/>
                  </a:lnTo>
                  <a:lnTo>
                    <a:pt x="405" y="19"/>
                  </a:lnTo>
                  <a:lnTo>
                    <a:pt x="397" y="15"/>
                  </a:lnTo>
                  <a:lnTo>
                    <a:pt x="387" y="12"/>
                  </a:lnTo>
                  <a:lnTo>
                    <a:pt x="377" y="8"/>
                  </a:lnTo>
                  <a:lnTo>
                    <a:pt x="368" y="5"/>
                  </a:lnTo>
                  <a:lnTo>
                    <a:pt x="358" y="3"/>
                  </a:lnTo>
                  <a:lnTo>
                    <a:pt x="338" y="1"/>
                  </a:lnTo>
                  <a:lnTo>
                    <a:pt x="318" y="0"/>
                  </a:lnTo>
                  <a:lnTo>
                    <a:pt x="300" y="1"/>
                  </a:lnTo>
                  <a:lnTo>
                    <a:pt x="282" y="3"/>
                  </a:lnTo>
                  <a:lnTo>
                    <a:pt x="264" y="6"/>
                  </a:lnTo>
                  <a:lnTo>
                    <a:pt x="246" y="13"/>
                  </a:lnTo>
                  <a:lnTo>
                    <a:pt x="237" y="16"/>
                  </a:lnTo>
                  <a:lnTo>
                    <a:pt x="230" y="20"/>
                  </a:lnTo>
                  <a:lnTo>
                    <a:pt x="222" y="24"/>
                  </a:lnTo>
                  <a:lnTo>
                    <a:pt x="216" y="30"/>
                  </a:lnTo>
                  <a:lnTo>
                    <a:pt x="209" y="35"/>
                  </a:lnTo>
                  <a:lnTo>
                    <a:pt x="203" y="42"/>
                  </a:lnTo>
                  <a:lnTo>
                    <a:pt x="199" y="48"/>
                  </a:lnTo>
                  <a:lnTo>
                    <a:pt x="195" y="55"/>
                  </a:lnTo>
                  <a:lnTo>
                    <a:pt x="186" y="54"/>
                  </a:lnTo>
                  <a:lnTo>
                    <a:pt x="180" y="55"/>
                  </a:lnTo>
                  <a:lnTo>
                    <a:pt x="173" y="57"/>
                  </a:lnTo>
                  <a:lnTo>
                    <a:pt x="168" y="59"/>
                  </a:lnTo>
                  <a:lnTo>
                    <a:pt x="163" y="62"/>
                  </a:lnTo>
                  <a:lnTo>
                    <a:pt x="160" y="65"/>
                  </a:lnTo>
                  <a:lnTo>
                    <a:pt x="157" y="67"/>
                  </a:lnTo>
                  <a:lnTo>
                    <a:pt x="155" y="70"/>
                  </a:lnTo>
                  <a:lnTo>
                    <a:pt x="152" y="75"/>
                  </a:lnTo>
                  <a:lnTo>
                    <a:pt x="151" y="80"/>
                  </a:lnTo>
                  <a:lnTo>
                    <a:pt x="150" y="85"/>
                  </a:lnTo>
                  <a:lnTo>
                    <a:pt x="148" y="91"/>
                  </a:lnTo>
                  <a:lnTo>
                    <a:pt x="148" y="101"/>
                  </a:lnTo>
                  <a:lnTo>
                    <a:pt x="151" y="113"/>
                  </a:lnTo>
                  <a:lnTo>
                    <a:pt x="157" y="136"/>
                  </a:lnTo>
                  <a:lnTo>
                    <a:pt x="166" y="156"/>
                  </a:lnTo>
                  <a:lnTo>
                    <a:pt x="166" y="156"/>
                  </a:lnTo>
                  <a:lnTo>
                    <a:pt x="166" y="157"/>
                  </a:lnTo>
                  <a:lnTo>
                    <a:pt x="159" y="161"/>
                  </a:lnTo>
                  <a:lnTo>
                    <a:pt x="154" y="168"/>
                  </a:lnTo>
                  <a:lnTo>
                    <a:pt x="151" y="175"/>
                  </a:lnTo>
                  <a:lnTo>
                    <a:pt x="148" y="182"/>
                  </a:lnTo>
                  <a:lnTo>
                    <a:pt x="146" y="190"/>
                  </a:lnTo>
                  <a:lnTo>
                    <a:pt x="146" y="199"/>
                  </a:lnTo>
                  <a:lnTo>
                    <a:pt x="146" y="207"/>
                  </a:lnTo>
                  <a:lnTo>
                    <a:pt x="147" y="216"/>
                  </a:lnTo>
                  <a:lnTo>
                    <a:pt x="150" y="223"/>
                  </a:lnTo>
                  <a:lnTo>
                    <a:pt x="153" y="231"/>
                  </a:lnTo>
                  <a:lnTo>
                    <a:pt x="156" y="238"/>
                  </a:lnTo>
                  <a:lnTo>
                    <a:pt x="160" y="244"/>
                  </a:lnTo>
                  <a:lnTo>
                    <a:pt x="166" y="249"/>
                  </a:lnTo>
                  <a:lnTo>
                    <a:pt x="171" y="253"/>
                  </a:lnTo>
                  <a:lnTo>
                    <a:pt x="173" y="274"/>
                  </a:lnTo>
                  <a:lnTo>
                    <a:pt x="176" y="291"/>
                  </a:lnTo>
                  <a:lnTo>
                    <a:pt x="181" y="305"/>
                  </a:lnTo>
                  <a:lnTo>
                    <a:pt x="186" y="317"/>
                  </a:lnTo>
                  <a:lnTo>
                    <a:pt x="192" y="326"/>
                  </a:lnTo>
                  <a:lnTo>
                    <a:pt x="199" y="334"/>
                  </a:lnTo>
                  <a:lnTo>
                    <a:pt x="205" y="340"/>
                  </a:lnTo>
                  <a:lnTo>
                    <a:pt x="211" y="344"/>
                  </a:lnTo>
                  <a:lnTo>
                    <a:pt x="211" y="400"/>
                  </a:lnTo>
                  <a:lnTo>
                    <a:pt x="177" y="414"/>
                  </a:lnTo>
                  <a:lnTo>
                    <a:pt x="143" y="430"/>
                  </a:lnTo>
                  <a:lnTo>
                    <a:pt x="109" y="447"/>
                  </a:lnTo>
                  <a:lnTo>
                    <a:pt x="77" y="464"/>
                  </a:lnTo>
                  <a:lnTo>
                    <a:pt x="51" y="479"/>
                  </a:lnTo>
                  <a:lnTo>
                    <a:pt x="33" y="492"/>
                  </a:lnTo>
                  <a:lnTo>
                    <a:pt x="19" y="503"/>
                  </a:lnTo>
                  <a:lnTo>
                    <a:pt x="9" y="511"/>
                  </a:lnTo>
                  <a:lnTo>
                    <a:pt x="4" y="518"/>
                  </a:lnTo>
                  <a:lnTo>
                    <a:pt x="1" y="523"/>
                  </a:lnTo>
                  <a:lnTo>
                    <a:pt x="0" y="527"/>
                  </a:lnTo>
                  <a:lnTo>
                    <a:pt x="0" y="531"/>
                  </a:lnTo>
                  <a:lnTo>
                    <a:pt x="0" y="620"/>
                  </a:lnTo>
                  <a:lnTo>
                    <a:pt x="1" y="624"/>
                  </a:lnTo>
                  <a:lnTo>
                    <a:pt x="1" y="627"/>
                  </a:lnTo>
                  <a:lnTo>
                    <a:pt x="3" y="629"/>
                  </a:lnTo>
                  <a:lnTo>
                    <a:pt x="4" y="631"/>
                  </a:lnTo>
                  <a:lnTo>
                    <a:pt x="6" y="633"/>
                  </a:lnTo>
                  <a:lnTo>
                    <a:pt x="9" y="634"/>
                  </a:lnTo>
                  <a:lnTo>
                    <a:pt x="13" y="635"/>
                  </a:lnTo>
                  <a:lnTo>
                    <a:pt x="15" y="635"/>
                  </a:lnTo>
                  <a:lnTo>
                    <a:pt x="586" y="635"/>
                  </a:lnTo>
                  <a:lnTo>
                    <a:pt x="588" y="635"/>
                  </a:lnTo>
                  <a:lnTo>
                    <a:pt x="591" y="634"/>
                  </a:lnTo>
                  <a:lnTo>
                    <a:pt x="594" y="633"/>
                  </a:lnTo>
                  <a:lnTo>
                    <a:pt x="597" y="631"/>
                  </a:lnTo>
                  <a:lnTo>
                    <a:pt x="598" y="629"/>
                  </a:lnTo>
                  <a:lnTo>
                    <a:pt x="600" y="627"/>
                  </a:lnTo>
                  <a:lnTo>
                    <a:pt x="600" y="624"/>
                  </a:lnTo>
                  <a:lnTo>
                    <a:pt x="601" y="620"/>
                  </a:lnTo>
                  <a:lnTo>
                    <a:pt x="601" y="531"/>
                  </a:lnTo>
                  <a:lnTo>
                    <a:pt x="601" y="527"/>
                  </a:lnTo>
                  <a:lnTo>
                    <a:pt x="600" y="523"/>
                  </a:lnTo>
                  <a:lnTo>
                    <a:pt x="597" y="518"/>
                  </a:lnTo>
                  <a:lnTo>
                    <a:pt x="591" y="510"/>
                  </a:lnTo>
                  <a:lnTo>
                    <a:pt x="582" y="503"/>
                  </a:lnTo>
                  <a:lnTo>
                    <a:pt x="568" y="492"/>
                  </a:lnTo>
                  <a:lnTo>
                    <a:pt x="549" y="479"/>
                  </a:lnTo>
                  <a:lnTo>
                    <a:pt x="523" y="4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ADAFFE45-569A-4554-A7B6-5CEA160D33C9}"/>
              </a:ext>
            </a:extLst>
          </p:cNvPr>
          <p:cNvGrpSpPr/>
          <p:nvPr/>
        </p:nvGrpSpPr>
        <p:grpSpPr>
          <a:xfrm>
            <a:off x="5173172" y="1233710"/>
            <a:ext cx="391890" cy="391890"/>
            <a:chOff x="4891088" y="1930401"/>
            <a:chExt cx="285750" cy="285750"/>
          </a:xfrm>
          <a:solidFill>
            <a:schemeClr val="bg1"/>
          </a:solidFill>
        </p:grpSpPr>
        <p:sp>
          <p:nvSpPr>
            <p:cNvPr id="85" name="Freeform 42">
              <a:extLst>
                <a:ext uri="{FF2B5EF4-FFF2-40B4-BE49-F238E27FC236}">
                  <a16:creationId xmlns:a16="http://schemas.microsoft.com/office/drawing/2014/main" xmlns="" id="{E5F39578-FAF1-43C5-8AF6-2409D3287B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9663" y="2139951"/>
              <a:ext cx="47625" cy="47625"/>
            </a:xfrm>
            <a:custGeom>
              <a:avLst/>
              <a:gdLst>
                <a:gd name="T0" fmla="*/ 66 w 151"/>
                <a:gd name="T1" fmla="*/ 119 h 150"/>
                <a:gd name="T2" fmla="*/ 50 w 151"/>
                <a:gd name="T3" fmla="*/ 112 h 150"/>
                <a:gd name="T4" fmla="*/ 39 w 151"/>
                <a:gd name="T5" fmla="*/ 101 h 150"/>
                <a:gd name="T6" fmla="*/ 31 w 151"/>
                <a:gd name="T7" fmla="*/ 84 h 150"/>
                <a:gd name="T8" fmla="*/ 31 w 151"/>
                <a:gd name="T9" fmla="*/ 66 h 150"/>
                <a:gd name="T10" fmla="*/ 39 w 151"/>
                <a:gd name="T11" fmla="*/ 50 h 150"/>
                <a:gd name="T12" fmla="*/ 50 w 151"/>
                <a:gd name="T13" fmla="*/ 37 h 150"/>
                <a:gd name="T14" fmla="*/ 66 w 151"/>
                <a:gd name="T15" fmla="*/ 31 h 150"/>
                <a:gd name="T16" fmla="*/ 85 w 151"/>
                <a:gd name="T17" fmla="*/ 31 h 150"/>
                <a:gd name="T18" fmla="*/ 101 w 151"/>
                <a:gd name="T19" fmla="*/ 37 h 150"/>
                <a:gd name="T20" fmla="*/ 112 w 151"/>
                <a:gd name="T21" fmla="*/ 50 h 150"/>
                <a:gd name="T22" fmla="*/ 120 w 151"/>
                <a:gd name="T23" fmla="*/ 66 h 150"/>
                <a:gd name="T24" fmla="*/ 120 w 151"/>
                <a:gd name="T25" fmla="*/ 84 h 150"/>
                <a:gd name="T26" fmla="*/ 112 w 151"/>
                <a:gd name="T27" fmla="*/ 101 h 150"/>
                <a:gd name="T28" fmla="*/ 101 w 151"/>
                <a:gd name="T29" fmla="*/ 112 h 150"/>
                <a:gd name="T30" fmla="*/ 85 w 151"/>
                <a:gd name="T31" fmla="*/ 119 h 150"/>
                <a:gd name="T32" fmla="*/ 76 w 151"/>
                <a:gd name="T33" fmla="*/ 120 h 150"/>
                <a:gd name="T34" fmla="*/ 67 w 151"/>
                <a:gd name="T35" fmla="*/ 0 h 150"/>
                <a:gd name="T36" fmla="*/ 53 w 151"/>
                <a:gd name="T37" fmla="*/ 3 h 150"/>
                <a:gd name="T38" fmla="*/ 40 w 151"/>
                <a:gd name="T39" fmla="*/ 8 h 150"/>
                <a:gd name="T40" fmla="*/ 28 w 151"/>
                <a:gd name="T41" fmla="*/ 17 h 150"/>
                <a:gd name="T42" fmla="*/ 17 w 151"/>
                <a:gd name="T43" fmla="*/ 28 h 150"/>
                <a:gd name="T44" fmla="*/ 10 w 151"/>
                <a:gd name="T45" fmla="*/ 40 h 150"/>
                <a:gd name="T46" fmla="*/ 4 w 151"/>
                <a:gd name="T47" fmla="*/ 52 h 150"/>
                <a:gd name="T48" fmla="*/ 1 w 151"/>
                <a:gd name="T49" fmla="*/ 67 h 150"/>
                <a:gd name="T50" fmla="*/ 1 w 151"/>
                <a:gd name="T51" fmla="*/ 82 h 150"/>
                <a:gd name="T52" fmla="*/ 4 w 151"/>
                <a:gd name="T53" fmla="*/ 97 h 150"/>
                <a:gd name="T54" fmla="*/ 10 w 151"/>
                <a:gd name="T55" fmla="*/ 111 h 150"/>
                <a:gd name="T56" fmla="*/ 17 w 151"/>
                <a:gd name="T57" fmla="*/ 123 h 150"/>
                <a:gd name="T58" fmla="*/ 28 w 151"/>
                <a:gd name="T59" fmla="*/ 133 h 150"/>
                <a:gd name="T60" fmla="*/ 40 w 151"/>
                <a:gd name="T61" fmla="*/ 141 h 150"/>
                <a:gd name="T62" fmla="*/ 53 w 151"/>
                <a:gd name="T63" fmla="*/ 147 h 150"/>
                <a:gd name="T64" fmla="*/ 67 w 151"/>
                <a:gd name="T65" fmla="*/ 150 h 150"/>
                <a:gd name="T66" fmla="*/ 83 w 151"/>
                <a:gd name="T67" fmla="*/ 150 h 150"/>
                <a:gd name="T68" fmla="*/ 97 w 151"/>
                <a:gd name="T69" fmla="*/ 147 h 150"/>
                <a:gd name="T70" fmla="*/ 111 w 151"/>
                <a:gd name="T71" fmla="*/ 141 h 150"/>
                <a:gd name="T72" fmla="*/ 123 w 151"/>
                <a:gd name="T73" fmla="*/ 133 h 150"/>
                <a:gd name="T74" fmla="*/ 134 w 151"/>
                <a:gd name="T75" fmla="*/ 123 h 150"/>
                <a:gd name="T76" fmla="*/ 141 w 151"/>
                <a:gd name="T77" fmla="*/ 111 h 150"/>
                <a:gd name="T78" fmla="*/ 148 w 151"/>
                <a:gd name="T79" fmla="*/ 97 h 150"/>
                <a:gd name="T80" fmla="*/ 150 w 151"/>
                <a:gd name="T81" fmla="*/ 82 h 150"/>
                <a:gd name="T82" fmla="*/ 150 w 151"/>
                <a:gd name="T83" fmla="*/ 67 h 150"/>
                <a:gd name="T84" fmla="*/ 148 w 151"/>
                <a:gd name="T85" fmla="*/ 52 h 150"/>
                <a:gd name="T86" fmla="*/ 141 w 151"/>
                <a:gd name="T87" fmla="*/ 40 h 150"/>
                <a:gd name="T88" fmla="*/ 134 w 151"/>
                <a:gd name="T89" fmla="*/ 28 h 150"/>
                <a:gd name="T90" fmla="*/ 123 w 151"/>
                <a:gd name="T91" fmla="*/ 17 h 150"/>
                <a:gd name="T92" fmla="*/ 111 w 151"/>
                <a:gd name="T93" fmla="*/ 8 h 150"/>
                <a:gd name="T94" fmla="*/ 97 w 151"/>
                <a:gd name="T95" fmla="*/ 3 h 150"/>
                <a:gd name="T96" fmla="*/ 83 w 151"/>
                <a:gd name="T97" fmla="*/ 0 h 150"/>
                <a:gd name="T98" fmla="*/ 76 w 151"/>
                <a:gd name="T9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1" h="150">
                  <a:moveTo>
                    <a:pt x="76" y="120"/>
                  </a:moveTo>
                  <a:lnTo>
                    <a:pt x="66" y="119"/>
                  </a:lnTo>
                  <a:lnTo>
                    <a:pt x="58" y="117"/>
                  </a:lnTo>
                  <a:lnTo>
                    <a:pt x="50" y="112"/>
                  </a:lnTo>
                  <a:lnTo>
                    <a:pt x="44" y="107"/>
                  </a:lnTo>
                  <a:lnTo>
                    <a:pt x="39" y="101"/>
                  </a:lnTo>
                  <a:lnTo>
                    <a:pt x="34" y="93"/>
                  </a:lnTo>
                  <a:lnTo>
                    <a:pt x="31" y="84"/>
                  </a:lnTo>
                  <a:lnTo>
                    <a:pt x="30" y="75"/>
                  </a:lnTo>
                  <a:lnTo>
                    <a:pt x="31" y="66"/>
                  </a:lnTo>
                  <a:lnTo>
                    <a:pt x="34" y="58"/>
                  </a:lnTo>
                  <a:lnTo>
                    <a:pt x="39" y="50"/>
                  </a:lnTo>
                  <a:lnTo>
                    <a:pt x="44" y="43"/>
                  </a:lnTo>
                  <a:lnTo>
                    <a:pt x="50" y="37"/>
                  </a:lnTo>
                  <a:lnTo>
                    <a:pt x="58" y="33"/>
                  </a:lnTo>
                  <a:lnTo>
                    <a:pt x="66" y="31"/>
                  </a:lnTo>
                  <a:lnTo>
                    <a:pt x="76" y="30"/>
                  </a:lnTo>
                  <a:lnTo>
                    <a:pt x="85" y="31"/>
                  </a:lnTo>
                  <a:lnTo>
                    <a:pt x="93" y="33"/>
                  </a:lnTo>
                  <a:lnTo>
                    <a:pt x="101" y="37"/>
                  </a:lnTo>
                  <a:lnTo>
                    <a:pt x="107" y="43"/>
                  </a:lnTo>
                  <a:lnTo>
                    <a:pt x="112" y="50"/>
                  </a:lnTo>
                  <a:lnTo>
                    <a:pt x="117" y="58"/>
                  </a:lnTo>
                  <a:lnTo>
                    <a:pt x="120" y="66"/>
                  </a:lnTo>
                  <a:lnTo>
                    <a:pt x="121" y="75"/>
                  </a:lnTo>
                  <a:lnTo>
                    <a:pt x="120" y="84"/>
                  </a:lnTo>
                  <a:lnTo>
                    <a:pt x="117" y="92"/>
                  </a:lnTo>
                  <a:lnTo>
                    <a:pt x="112" y="101"/>
                  </a:lnTo>
                  <a:lnTo>
                    <a:pt x="107" y="107"/>
                  </a:lnTo>
                  <a:lnTo>
                    <a:pt x="101" y="112"/>
                  </a:lnTo>
                  <a:lnTo>
                    <a:pt x="93" y="117"/>
                  </a:lnTo>
                  <a:lnTo>
                    <a:pt x="85" y="119"/>
                  </a:lnTo>
                  <a:lnTo>
                    <a:pt x="76" y="120"/>
                  </a:lnTo>
                  <a:lnTo>
                    <a:pt x="76" y="120"/>
                  </a:lnTo>
                  <a:close/>
                  <a:moveTo>
                    <a:pt x="76" y="0"/>
                  </a:moveTo>
                  <a:lnTo>
                    <a:pt x="67" y="0"/>
                  </a:lnTo>
                  <a:lnTo>
                    <a:pt x="60" y="1"/>
                  </a:lnTo>
                  <a:lnTo>
                    <a:pt x="53" y="3"/>
                  </a:lnTo>
                  <a:lnTo>
                    <a:pt x="46" y="5"/>
                  </a:lnTo>
                  <a:lnTo>
                    <a:pt x="40" y="8"/>
                  </a:lnTo>
                  <a:lnTo>
                    <a:pt x="33" y="13"/>
                  </a:lnTo>
                  <a:lnTo>
                    <a:pt x="28" y="17"/>
                  </a:lnTo>
                  <a:lnTo>
                    <a:pt x="22" y="22"/>
                  </a:lnTo>
                  <a:lnTo>
                    <a:pt x="17" y="28"/>
                  </a:lnTo>
                  <a:lnTo>
                    <a:pt x="13" y="33"/>
                  </a:lnTo>
                  <a:lnTo>
                    <a:pt x="10" y="40"/>
                  </a:lnTo>
                  <a:lnTo>
                    <a:pt x="6" y="46"/>
                  </a:lnTo>
                  <a:lnTo>
                    <a:pt x="4" y="52"/>
                  </a:lnTo>
                  <a:lnTo>
                    <a:pt x="2" y="60"/>
                  </a:lnTo>
                  <a:lnTo>
                    <a:pt x="1" y="67"/>
                  </a:lnTo>
                  <a:lnTo>
                    <a:pt x="0" y="75"/>
                  </a:lnTo>
                  <a:lnTo>
                    <a:pt x="1" y="82"/>
                  </a:lnTo>
                  <a:lnTo>
                    <a:pt x="2" y="90"/>
                  </a:lnTo>
                  <a:lnTo>
                    <a:pt x="4" y="97"/>
                  </a:lnTo>
                  <a:lnTo>
                    <a:pt x="6" y="104"/>
                  </a:lnTo>
                  <a:lnTo>
                    <a:pt x="10" y="111"/>
                  </a:lnTo>
                  <a:lnTo>
                    <a:pt x="13" y="117"/>
                  </a:lnTo>
                  <a:lnTo>
                    <a:pt x="17" y="123"/>
                  </a:lnTo>
                  <a:lnTo>
                    <a:pt x="22" y="128"/>
                  </a:lnTo>
                  <a:lnTo>
                    <a:pt x="28" y="133"/>
                  </a:lnTo>
                  <a:lnTo>
                    <a:pt x="33" y="137"/>
                  </a:lnTo>
                  <a:lnTo>
                    <a:pt x="40" y="141"/>
                  </a:lnTo>
                  <a:lnTo>
                    <a:pt x="46" y="144"/>
                  </a:lnTo>
                  <a:lnTo>
                    <a:pt x="53" y="147"/>
                  </a:lnTo>
                  <a:lnTo>
                    <a:pt x="60" y="149"/>
                  </a:lnTo>
                  <a:lnTo>
                    <a:pt x="67" y="150"/>
                  </a:lnTo>
                  <a:lnTo>
                    <a:pt x="76" y="150"/>
                  </a:lnTo>
                  <a:lnTo>
                    <a:pt x="83" y="150"/>
                  </a:lnTo>
                  <a:lnTo>
                    <a:pt x="91" y="149"/>
                  </a:lnTo>
                  <a:lnTo>
                    <a:pt x="97" y="147"/>
                  </a:lnTo>
                  <a:lnTo>
                    <a:pt x="105" y="144"/>
                  </a:lnTo>
                  <a:lnTo>
                    <a:pt x="111" y="141"/>
                  </a:lnTo>
                  <a:lnTo>
                    <a:pt x="118" y="137"/>
                  </a:lnTo>
                  <a:lnTo>
                    <a:pt x="123" y="133"/>
                  </a:lnTo>
                  <a:lnTo>
                    <a:pt x="128" y="128"/>
                  </a:lnTo>
                  <a:lnTo>
                    <a:pt x="134" y="123"/>
                  </a:lnTo>
                  <a:lnTo>
                    <a:pt x="138" y="117"/>
                  </a:lnTo>
                  <a:lnTo>
                    <a:pt x="141" y="111"/>
                  </a:lnTo>
                  <a:lnTo>
                    <a:pt x="144" y="104"/>
                  </a:lnTo>
                  <a:lnTo>
                    <a:pt x="148" y="97"/>
                  </a:lnTo>
                  <a:lnTo>
                    <a:pt x="149" y="90"/>
                  </a:lnTo>
                  <a:lnTo>
                    <a:pt x="150" y="82"/>
                  </a:lnTo>
                  <a:lnTo>
                    <a:pt x="151" y="75"/>
                  </a:lnTo>
                  <a:lnTo>
                    <a:pt x="150" y="67"/>
                  </a:lnTo>
                  <a:lnTo>
                    <a:pt x="149" y="60"/>
                  </a:lnTo>
                  <a:lnTo>
                    <a:pt x="148" y="52"/>
                  </a:lnTo>
                  <a:lnTo>
                    <a:pt x="144" y="46"/>
                  </a:lnTo>
                  <a:lnTo>
                    <a:pt x="141" y="40"/>
                  </a:lnTo>
                  <a:lnTo>
                    <a:pt x="138" y="33"/>
                  </a:lnTo>
                  <a:lnTo>
                    <a:pt x="134" y="28"/>
                  </a:lnTo>
                  <a:lnTo>
                    <a:pt x="128" y="22"/>
                  </a:lnTo>
                  <a:lnTo>
                    <a:pt x="123" y="17"/>
                  </a:lnTo>
                  <a:lnTo>
                    <a:pt x="118" y="13"/>
                  </a:lnTo>
                  <a:lnTo>
                    <a:pt x="111" y="8"/>
                  </a:lnTo>
                  <a:lnTo>
                    <a:pt x="105" y="6"/>
                  </a:lnTo>
                  <a:lnTo>
                    <a:pt x="97" y="3"/>
                  </a:lnTo>
                  <a:lnTo>
                    <a:pt x="91" y="1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43">
              <a:extLst>
                <a:ext uri="{FF2B5EF4-FFF2-40B4-BE49-F238E27FC236}">
                  <a16:creationId xmlns:a16="http://schemas.microsoft.com/office/drawing/2014/main" xmlns="" id="{821CD26B-F661-4F37-80F3-F68D43CCF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088" y="2197101"/>
              <a:ext cx="19050" cy="19050"/>
            </a:xfrm>
            <a:custGeom>
              <a:avLst/>
              <a:gdLst>
                <a:gd name="T0" fmla="*/ 30 w 59"/>
                <a:gd name="T1" fmla="*/ 0 h 60"/>
                <a:gd name="T2" fmla="*/ 24 w 59"/>
                <a:gd name="T3" fmla="*/ 1 h 60"/>
                <a:gd name="T4" fmla="*/ 18 w 59"/>
                <a:gd name="T5" fmla="*/ 2 h 60"/>
                <a:gd name="T6" fmla="*/ 13 w 59"/>
                <a:gd name="T7" fmla="*/ 5 h 60"/>
                <a:gd name="T8" fmla="*/ 9 w 59"/>
                <a:gd name="T9" fmla="*/ 8 h 60"/>
                <a:gd name="T10" fmla="*/ 5 w 59"/>
                <a:gd name="T11" fmla="*/ 14 h 60"/>
                <a:gd name="T12" fmla="*/ 2 w 59"/>
                <a:gd name="T13" fmla="*/ 18 h 60"/>
                <a:gd name="T14" fmla="*/ 1 w 59"/>
                <a:gd name="T15" fmla="*/ 23 h 60"/>
                <a:gd name="T16" fmla="*/ 0 w 59"/>
                <a:gd name="T17" fmla="*/ 30 h 60"/>
                <a:gd name="T18" fmla="*/ 1 w 59"/>
                <a:gd name="T19" fmla="*/ 35 h 60"/>
                <a:gd name="T20" fmla="*/ 2 w 59"/>
                <a:gd name="T21" fmla="*/ 42 h 60"/>
                <a:gd name="T22" fmla="*/ 5 w 59"/>
                <a:gd name="T23" fmla="*/ 46 h 60"/>
                <a:gd name="T24" fmla="*/ 9 w 59"/>
                <a:gd name="T25" fmla="*/ 50 h 60"/>
                <a:gd name="T26" fmla="*/ 13 w 59"/>
                <a:gd name="T27" fmla="*/ 54 h 60"/>
                <a:gd name="T28" fmla="*/ 18 w 59"/>
                <a:gd name="T29" fmla="*/ 56 h 60"/>
                <a:gd name="T30" fmla="*/ 24 w 59"/>
                <a:gd name="T31" fmla="*/ 59 h 60"/>
                <a:gd name="T32" fmla="*/ 30 w 59"/>
                <a:gd name="T33" fmla="*/ 60 h 60"/>
                <a:gd name="T34" fmla="*/ 35 w 59"/>
                <a:gd name="T35" fmla="*/ 59 h 60"/>
                <a:gd name="T36" fmla="*/ 42 w 59"/>
                <a:gd name="T37" fmla="*/ 56 h 60"/>
                <a:gd name="T38" fmla="*/ 46 w 59"/>
                <a:gd name="T39" fmla="*/ 54 h 60"/>
                <a:gd name="T40" fmla="*/ 50 w 59"/>
                <a:gd name="T41" fmla="*/ 50 h 60"/>
                <a:gd name="T42" fmla="*/ 55 w 59"/>
                <a:gd name="T43" fmla="*/ 46 h 60"/>
                <a:gd name="T44" fmla="*/ 57 w 59"/>
                <a:gd name="T45" fmla="*/ 42 h 60"/>
                <a:gd name="T46" fmla="*/ 59 w 59"/>
                <a:gd name="T47" fmla="*/ 35 h 60"/>
                <a:gd name="T48" fmla="*/ 59 w 59"/>
                <a:gd name="T49" fmla="*/ 30 h 60"/>
                <a:gd name="T50" fmla="*/ 59 w 59"/>
                <a:gd name="T51" fmla="*/ 23 h 60"/>
                <a:gd name="T52" fmla="*/ 57 w 59"/>
                <a:gd name="T53" fmla="*/ 18 h 60"/>
                <a:gd name="T54" fmla="*/ 55 w 59"/>
                <a:gd name="T55" fmla="*/ 14 h 60"/>
                <a:gd name="T56" fmla="*/ 50 w 59"/>
                <a:gd name="T57" fmla="*/ 8 h 60"/>
                <a:gd name="T58" fmla="*/ 46 w 59"/>
                <a:gd name="T59" fmla="*/ 5 h 60"/>
                <a:gd name="T60" fmla="*/ 42 w 59"/>
                <a:gd name="T61" fmla="*/ 3 h 60"/>
                <a:gd name="T62" fmla="*/ 35 w 59"/>
                <a:gd name="T63" fmla="*/ 1 h 60"/>
                <a:gd name="T64" fmla="*/ 30 w 59"/>
                <a:gd name="T65" fmla="*/ 0 h 60"/>
                <a:gd name="T66" fmla="*/ 30 w 59"/>
                <a:gd name="T6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60">
                  <a:moveTo>
                    <a:pt x="30" y="0"/>
                  </a:moveTo>
                  <a:lnTo>
                    <a:pt x="24" y="1"/>
                  </a:lnTo>
                  <a:lnTo>
                    <a:pt x="18" y="2"/>
                  </a:lnTo>
                  <a:lnTo>
                    <a:pt x="13" y="5"/>
                  </a:lnTo>
                  <a:lnTo>
                    <a:pt x="9" y="8"/>
                  </a:lnTo>
                  <a:lnTo>
                    <a:pt x="5" y="14"/>
                  </a:lnTo>
                  <a:lnTo>
                    <a:pt x="2" y="18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8" y="56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5" y="46"/>
                  </a:lnTo>
                  <a:lnTo>
                    <a:pt x="57" y="42"/>
                  </a:lnTo>
                  <a:lnTo>
                    <a:pt x="59" y="35"/>
                  </a:lnTo>
                  <a:lnTo>
                    <a:pt x="59" y="30"/>
                  </a:lnTo>
                  <a:lnTo>
                    <a:pt x="59" y="23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44">
              <a:extLst>
                <a:ext uri="{FF2B5EF4-FFF2-40B4-BE49-F238E27FC236}">
                  <a16:creationId xmlns:a16="http://schemas.microsoft.com/office/drawing/2014/main" xmlns="" id="{C902D3EE-AD6C-4685-B8BC-6F982E5B19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1088" y="1930401"/>
              <a:ext cx="285750" cy="212725"/>
            </a:xfrm>
            <a:custGeom>
              <a:avLst/>
              <a:gdLst>
                <a:gd name="T0" fmla="*/ 542 w 901"/>
                <a:gd name="T1" fmla="*/ 588 h 669"/>
                <a:gd name="T2" fmla="*/ 460 w 901"/>
                <a:gd name="T3" fmla="*/ 632 h 669"/>
                <a:gd name="T4" fmla="*/ 375 w 901"/>
                <a:gd name="T5" fmla="*/ 635 h 669"/>
                <a:gd name="T6" fmla="*/ 308 w 901"/>
                <a:gd name="T7" fmla="*/ 611 h 669"/>
                <a:gd name="T8" fmla="*/ 255 w 901"/>
                <a:gd name="T9" fmla="*/ 562 h 669"/>
                <a:gd name="T10" fmla="*/ 208 w 901"/>
                <a:gd name="T11" fmla="*/ 545 h 669"/>
                <a:gd name="T12" fmla="*/ 102 w 901"/>
                <a:gd name="T13" fmla="*/ 500 h 669"/>
                <a:gd name="T14" fmla="*/ 39 w 901"/>
                <a:gd name="T15" fmla="*/ 404 h 669"/>
                <a:gd name="T16" fmla="*/ 39 w 901"/>
                <a:gd name="T17" fmla="*/ 284 h 669"/>
                <a:gd name="T18" fmla="*/ 102 w 901"/>
                <a:gd name="T19" fmla="*/ 188 h 669"/>
                <a:gd name="T20" fmla="*/ 208 w 901"/>
                <a:gd name="T21" fmla="*/ 143 h 669"/>
                <a:gd name="T22" fmla="*/ 302 w 901"/>
                <a:gd name="T23" fmla="*/ 157 h 669"/>
                <a:gd name="T24" fmla="*/ 374 w 901"/>
                <a:gd name="T25" fmla="*/ 158 h 669"/>
                <a:gd name="T26" fmla="*/ 450 w 901"/>
                <a:gd name="T27" fmla="*/ 79 h 669"/>
                <a:gd name="T28" fmla="*/ 549 w 901"/>
                <a:gd name="T29" fmla="*/ 36 h 669"/>
                <a:gd name="T30" fmla="*/ 645 w 901"/>
                <a:gd name="T31" fmla="*/ 34 h 669"/>
                <a:gd name="T32" fmla="*/ 721 w 901"/>
                <a:gd name="T33" fmla="*/ 57 h 669"/>
                <a:gd name="T34" fmla="*/ 784 w 901"/>
                <a:gd name="T35" fmla="*/ 103 h 669"/>
                <a:gd name="T36" fmla="*/ 834 w 901"/>
                <a:gd name="T37" fmla="*/ 167 h 669"/>
                <a:gd name="T38" fmla="*/ 863 w 901"/>
                <a:gd name="T39" fmla="*/ 244 h 669"/>
                <a:gd name="T40" fmla="*/ 871 w 901"/>
                <a:gd name="T41" fmla="*/ 330 h 669"/>
                <a:gd name="T42" fmla="*/ 855 w 901"/>
                <a:gd name="T43" fmla="*/ 413 h 669"/>
                <a:gd name="T44" fmla="*/ 819 w 901"/>
                <a:gd name="T45" fmla="*/ 484 h 669"/>
                <a:gd name="T46" fmla="*/ 765 w 901"/>
                <a:gd name="T47" fmla="*/ 541 h 669"/>
                <a:gd name="T48" fmla="*/ 697 w 901"/>
                <a:gd name="T49" fmla="*/ 579 h 669"/>
                <a:gd name="T50" fmla="*/ 619 w 901"/>
                <a:gd name="T51" fmla="*/ 596 h 669"/>
                <a:gd name="T52" fmla="*/ 547 w 901"/>
                <a:gd name="T53" fmla="*/ 6 h 669"/>
                <a:gd name="T54" fmla="*/ 440 w 901"/>
                <a:gd name="T55" fmla="*/ 49 h 669"/>
                <a:gd name="T56" fmla="*/ 356 w 901"/>
                <a:gd name="T57" fmla="*/ 129 h 669"/>
                <a:gd name="T58" fmla="*/ 274 w 901"/>
                <a:gd name="T59" fmla="*/ 116 h 669"/>
                <a:gd name="T60" fmla="*/ 193 w 901"/>
                <a:gd name="T61" fmla="*/ 114 h 669"/>
                <a:gd name="T62" fmla="*/ 130 w 901"/>
                <a:gd name="T63" fmla="*/ 134 h 669"/>
                <a:gd name="T64" fmla="*/ 53 w 901"/>
                <a:gd name="T65" fmla="*/ 196 h 669"/>
                <a:gd name="T66" fmla="*/ 14 w 901"/>
                <a:gd name="T67" fmla="*/ 264 h 669"/>
                <a:gd name="T68" fmla="*/ 0 w 901"/>
                <a:gd name="T69" fmla="*/ 332 h 669"/>
                <a:gd name="T70" fmla="*/ 8 w 901"/>
                <a:gd name="T71" fmla="*/ 402 h 669"/>
                <a:gd name="T72" fmla="*/ 33 w 901"/>
                <a:gd name="T73" fmla="*/ 464 h 669"/>
                <a:gd name="T74" fmla="*/ 109 w 901"/>
                <a:gd name="T75" fmla="*/ 542 h 669"/>
                <a:gd name="T76" fmla="*/ 171 w 901"/>
                <a:gd name="T77" fmla="*/ 569 h 669"/>
                <a:gd name="T78" fmla="*/ 228 w 901"/>
                <a:gd name="T79" fmla="*/ 576 h 669"/>
                <a:gd name="T80" fmla="*/ 275 w 901"/>
                <a:gd name="T81" fmla="*/ 623 h 669"/>
                <a:gd name="T82" fmla="*/ 345 w 901"/>
                <a:gd name="T83" fmla="*/ 660 h 669"/>
                <a:gd name="T84" fmla="*/ 429 w 901"/>
                <a:gd name="T85" fmla="*/ 668 h 669"/>
                <a:gd name="T86" fmla="*/ 534 w 901"/>
                <a:gd name="T87" fmla="*/ 632 h 669"/>
                <a:gd name="T88" fmla="*/ 620 w 901"/>
                <a:gd name="T89" fmla="*/ 626 h 669"/>
                <a:gd name="T90" fmla="*/ 707 w 901"/>
                <a:gd name="T91" fmla="*/ 607 h 669"/>
                <a:gd name="T92" fmla="*/ 783 w 901"/>
                <a:gd name="T93" fmla="*/ 565 h 669"/>
                <a:gd name="T94" fmla="*/ 843 w 901"/>
                <a:gd name="T95" fmla="*/ 503 h 669"/>
                <a:gd name="T96" fmla="*/ 884 w 901"/>
                <a:gd name="T97" fmla="*/ 423 h 669"/>
                <a:gd name="T98" fmla="*/ 901 w 901"/>
                <a:gd name="T99" fmla="*/ 331 h 669"/>
                <a:gd name="T100" fmla="*/ 892 w 901"/>
                <a:gd name="T101" fmla="*/ 236 h 669"/>
                <a:gd name="T102" fmla="*/ 859 w 901"/>
                <a:gd name="T103" fmla="*/ 150 h 669"/>
                <a:gd name="T104" fmla="*/ 805 w 901"/>
                <a:gd name="T105" fmla="*/ 81 h 669"/>
                <a:gd name="T106" fmla="*/ 734 w 901"/>
                <a:gd name="T107" fmla="*/ 31 h 669"/>
                <a:gd name="T108" fmla="*/ 651 w 901"/>
                <a:gd name="T109" fmla="*/ 4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01" h="669">
                  <a:moveTo>
                    <a:pt x="605" y="596"/>
                  </a:moveTo>
                  <a:lnTo>
                    <a:pt x="591" y="596"/>
                  </a:lnTo>
                  <a:lnTo>
                    <a:pt x="576" y="595"/>
                  </a:lnTo>
                  <a:lnTo>
                    <a:pt x="562" y="592"/>
                  </a:lnTo>
                  <a:lnTo>
                    <a:pt x="548" y="590"/>
                  </a:lnTo>
                  <a:lnTo>
                    <a:pt x="542" y="588"/>
                  </a:lnTo>
                  <a:lnTo>
                    <a:pt x="535" y="594"/>
                  </a:lnTo>
                  <a:lnTo>
                    <a:pt x="522" y="603"/>
                  </a:lnTo>
                  <a:lnTo>
                    <a:pt x="507" y="613"/>
                  </a:lnTo>
                  <a:lnTo>
                    <a:pt x="492" y="620"/>
                  </a:lnTo>
                  <a:lnTo>
                    <a:pt x="476" y="628"/>
                  </a:lnTo>
                  <a:lnTo>
                    <a:pt x="460" y="632"/>
                  </a:lnTo>
                  <a:lnTo>
                    <a:pt x="444" y="636"/>
                  </a:lnTo>
                  <a:lnTo>
                    <a:pt x="427" y="638"/>
                  </a:lnTo>
                  <a:lnTo>
                    <a:pt x="410" y="640"/>
                  </a:lnTo>
                  <a:lnTo>
                    <a:pt x="398" y="638"/>
                  </a:lnTo>
                  <a:lnTo>
                    <a:pt x="386" y="637"/>
                  </a:lnTo>
                  <a:lnTo>
                    <a:pt x="375" y="635"/>
                  </a:lnTo>
                  <a:lnTo>
                    <a:pt x="363" y="633"/>
                  </a:lnTo>
                  <a:lnTo>
                    <a:pt x="351" y="630"/>
                  </a:lnTo>
                  <a:lnTo>
                    <a:pt x="340" y="626"/>
                  </a:lnTo>
                  <a:lnTo>
                    <a:pt x="330" y="621"/>
                  </a:lnTo>
                  <a:lnTo>
                    <a:pt x="319" y="616"/>
                  </a:lnTo>
                  <a:lnTo>
                    <a:pt x="308" y="611"/>
                  </a:lnTo>
                  <a:lnTo>
                    <a:pt x="299" y="604"/>
                  </a:lnTo>
                  <a:lnTo>
                    <a:pt x="289" y="597"/>
                  </a:lnTo>
                  <a:lnTo>
                    <a:pt x="279" y="589"/>
                  </a:lnTo>
                  <a:lnTo>
                    <a:pt x="271" y="581"/>
                  </a:lnTo>
                  <a:lnTo>
                    <a:pt x="262" y="572"/>
                  </a:lnTo>
                  <a:lnTo>
                    <a:pt x="255" y="562"/>
                  </a:lnTo>
                  <a:lnTo>
                    <a:pt x="247" y="553"/>
                  </a:lnTo>
                  <a:lnTo>
                    <a:pt x="243" y="545"/>
                  </a:lnTo>
                  <a:lnTo>
                    <a:pt x="231" y="545"/>
                  </a:lnTo>
                  <a:lnTo>
                    <a:pt x="229" y="546"/>
                  </a:lnTo>
                  <a:lnTo>
                    <a:pt x="228" y="546"/>
                  </a:lnTo>
                  <a:lnTo>
                    <a:pt x="208" y="545"/>
                  </a:lnTo>
                  <a:lnTo>
                    <a:pt x="188" y="542"/>
                  </a:lnTo>
                  <a:lnTo>
                    <a:pt x="169" y="537"/>
                  </a:lnTo>
                  <a:lnTo>
                    <a:pt x="151" y="530"/>
                  </a:lnTo>
                  <a:lnTo>
                    <a:pt x="134" y="522"/>
                  </a:lnTo>
                  <a:lnTo>
                    <a:pt x="118" y="511"/>
                  </a:lnTo>
                  <a:lnTo>
                    <a:pt x="102" y="500"/>
                  </a:lnTo>
                  <a:lnTo>
                    <a:pt x="88" y="486"/>
                  </a:lnTo>
                  <a:lnTo>
                    <a:pt x="75" y="473"/>
                  </a:lnTo>
                  <a:lnTo>
                    <a:pt x="64" y="457"/>
                  </a:lnTo>
                  <a:lnTo>
                    <a:pt x="54" y="440"/>
                  </a:lnTo>
                  <a:lnTo>
                    <a:pt x="46" y="422"/>
                  </a:lnTo>
                  <a:lnTo>
                    <a:pt x="39" y="404"/>
                  </a:lnTo>
                  <a:lnTo>
                    <a:pt x="34" y="385"/>
                  </a:lnTo>
                  <a:lnTo>
                    <a:pt x="31" y="364"/>
                  </a:lnTo>
                  <a:lnTo>
                    <a:pt x="30" y="344"/>
                  </a:lnTo>
                  <a:lnTo>
                    <a:pt x="31" y="324"/>
                  </a:lnTo>
                  <a:lnTo>
                    <a:pt x="34" y="303"/>
                  </a:lnTo>
                  <a:lnTo>
                    <a:pt x="39" y="284"/>
                  </a:lnTo>
                  <a:lnTo>
                    <a:pt x="46" y="265"/>
                  </a:lnTo>
                  <a:lnTo>
                    <a:pt x="54" y="248"/>
                  </a:lnTo>
                  <a:lnTo>
                    <a:pt x="64" y="231"/>
                  </a:lnTo>
                  <a:lnTo>
                    <a:pt x="75" y="216"/>
                  </a:lnTo>
                  <a:lnTo>
                    <a:pt x="88" y="201"/>
                  </a:lnTo>
                  <a:lnTo>
                    <a:pt x="102" y="188"/>
                  </a:lnTo>
                  <a:lnTo>
                    <a:pt x="118" y="176"/>
                  </a:lnTo>
                  <a:lnTo>
                    <a:pt x="134" y="167"/>
                  </a:lnTo>
                  <a:lnTo>
                    <a:pt x="151" y="158"/>
                  </a:lnTo>
                  <a:lnTo>
                    <a:pt x="169" y="150"/>
                  </a:lnTo>
                  <a:lnTo>
                    <a:pt x="188" y="146"/>
                  </a:lnTo>
                  <a:lnTo>
                    <a:pt x="208" y="143"/>
                  </a:lnTo>
                  <a:lnTo>
                    <a:pt x="228" y="142"/>
                  </a:lnTo>
                  <a:lnTo>
                    <a:pt x="243" y="142"/>
                  </a:lnTo>
                  <a:lnTo>
                    <a:pt x="258" y="144"/>
                  </a:lnTo>
                  <a:lnTo>
                    <a:pt x="273" y="147"/>
                  </a:lnTo>
                  <a:lnTo>
                    <a:pt x="288" y="152"/>
                  </a:lnTo>
                  <a:lnTo>
                    <a:pt x="302" y="157"/>
                  </a:lnTo>
                  <a:lnTo>
                    <a:pt x="316" y="163"/>
                  </a:lnTo>
                  <a:lnTo>
                    <a:pt x="329" y="171"/>
                  </a:lnTo>
                  <a:lnTo>
                    <a:pt x="341" y="179"/>
                  </a:lnTo>
                  <a:lnTo>
                    <a:pt x="355" y="189"/>
                  </a:lnTo>
                  <a:lnTo>
                    <a:pt x="364" y="174"/>
                  </a:lnTo>
                  <a:lnTo>
                    <a:pt x="374" y="158"/>
                  </a:lnTo>
                  <a:lnTo>
                    <a:pt x="384" y="142"/>
                  </a:lnTo>
                  <a:lnTo>
                    <a:pt x="396" y="128"/>
                  </a:lnTo>
                  <a:lnTo>
                    <a:pt x="408" y="114"/>
                  </a:lnTo>
                  <a:lnTo>
                    <a:pt x="422" y="101"/>
                  </a:lnTo>
                  <a:lnTo>
                    <a:pt x="436" y="89"/>
                  </a:lnTo>
                  <a:lnTo>
                    <a:pt x="450" y="79"/>
                  </a:lnTo>
                  <a:lnTo>
                    <a:pt x="466" y="69"/>
                  </a:lnTo>
                  <a:lnTo>
                    <a:pt x="481" y="60"/>
                  </a:lnTo>
                  <a:lnTo>
                    <a:pt x="498" y="52"/>
                  </a:lnTo>
                  <a:lnTo>
                    <a:pt x="515" y="46"/>
                  </a:lnTo>
                  <a:lnTo>
                    <a:pt x="532" y="40"/>
                  </a:lnTo>
                  <a:lnTo>
                    <a:pt x="549" y="36"/>
                  </a:lnTo>
                  <a:lnTo>
                    <a:pt x="567" y="33"/>
                  </a:lnTo>
                  <a:lnTo>
                    <a:pt x="585" y="31"/>
                  </a:lnTo>
                  <a:lnTo>
                    <a:pt x="605" y="31"/>
                  </a:lnTo>
                  <a:lnTo>
                    <a:pt x="619" y="31"/>
                  </a:lnTo>
                  <a:lnTo>
                    <a:pt x="632" y="32"/>
                  </a:lnTo>
                  <a:lnTo>
                    <a:pt x="645" y="34"/>
                  </a:lnTo>
                  <a:lnTo>
                    <a:pt x="659" y="36"/>
                  </a:lnTo>
                  <a:lnTo>
                    <a:pt x="672" y="39"/>
                  </a:lnTo>
                  <a:lnTo>
                    <a:pt x="685" y="42"/>
                  </a:lnTo>
                  <a:lnTo>
                    <a:pt x="697" y="47"/>
                  </a:lnTo>
                  <a:lnTo>
                    <a:pt x="710" y="52"/>
                  </a:lnTo>
                  <a:lnTo>
                    <a:pt x="721" y="57"/>
                  </a:lnTo>
                  <a:lnTo>
                    <a:pt x="733" y="64"/>
                  </a:lnTo>
                  <a:lnTo>
                    <a:pt x="744" y="71"/>
                  </a:lnTo>
                  <a:lnTo>
                    <a:pt x="754" y="78"/>
                  </a:lnTo>
                  <a:lnTo>
                    <a:pt x="765" y="86"/>
                  </a:lnTo>
                  <a:lnTo>
                    <a:pt x="775" y="95"/>
                  </a:lnTo>
                  <a:lnTo>
                    <a:pt x="784" y="103"/>
                  </a:lnTo>
                  <a:lnTo>
                    <a:pt x="794" y="113"/>
                  </a:lnTo>
                  <a:lnTo>
                    <a:pt x="803" y="123"/>
                  </a:lnTo>
                  <a:lnTo>
                    <a:pt x="811" y="133"/>
                  </a:lnTo>
                  <a:lnTo>
                    <a:pt x="819" y="144"/>
                  </a:lnTo>
                  <a:lnTo>
                    <a:pt x="826" y="155"/>
                  </a:lnTo>
                  <a:lnTo>
                    <a:pt x="834" y="167"/>
                  </a:lnTo>
                  <a:lnTo>
                    <a:pt x="840" y="178"/>
                  </a:lnTo>
                  <a:lnTo>
                    <a:pt x="845" y="191"/>
                  </a:lnTo>
                  <a:lnTo>
                    <a:pt x="851" y="203"/>
                  </a:lnTo>
                  <a:lnTo>
                    <a:pt x="855" y="217"/>
                  </a:lnTo>
                  <a:lnTo>
                    <a:pt x="859" y="230"/>
                  </a:lnTo>
                  <a:lnTo>
                    <a:pt x="863" y="244"/>
                  </a:lnTo>
                  <a:lnTo>
                    <a:pt x="866" y="257"/>
                  </a:lnTo>
                  <a:lnTo>
                    <a:pt x="868" y="271"/>
                  </a:lnTo>
                  <a:lnTo>
                    <a:pt x="870" y="286"/>
                  </a:lnTo>
                  <a:lnTo>
                    <a:pt x="871" y="300"/>
                  </a:lnTo>
                  <a:lnTo>
                    <a:pt x="871" y="315"/>
                  </a:lnTo>
                  <a:lnTo>
                    <a:pt x="871" y="330"/>
                  </a:lnTo>
                  <a:lnTo>
                    <a:pt x="870" y="344"/>
                  </a:lnTo>
                  <a:lnTo>
                    <a:pt x="868" y="359"/>
                  </a:lnTo>
                  <a:lnTo>
                    <a:pt x="866" y="373"/>
                  </a:lnTo>
                  <a:lnTo>
                    <a:pt x="863" y="386"/>
                  </a:lnTo>
                  <a:lnTo>
                    <a:pt x="859" y="400"/>
                  </a:lnTo>
                  <a:lnTo>
                    <a:pt x="855" y="413"/>
                  </a:lnTo>
                  <a:lnTo>
                    <a:pt x="851" y="425"/>
                  </a:lnTo>
                  <a:lnTo>
                    <a:pt x="845" y="438"/>
                  </a:lnTo>
                  <a:lnTo>
                    <a:pt x="840" y="450"/>
                  </a:lnTo>
                  <a:lnTo>
                    <a:pt x="834" y="462"/>
                  </a:lnTo>
                  <a:lnTo>
                    <a:pt x="826" y="474"/>
                  </a:lnTo>
                  <a:lnTo>
                    <a:pt x="819" y="484"/>
                  </a:lnTo>
                  <a:lnTo>
                    <a:pt x="811" y="495"/>
                  </a:lnTo>
                  <a:lnTo>
                    <a:pt x="803" y="505"/>
                  </a:lnTo>
                  <a:lnTo>
                    <a:pt x="794" y="514"/>
                  </a:lnTo>
                  <a:lnTo>
                    <a:pt x="784" y="524"/>
                  </a:lnTo>
                  <a:lnTo>
                    <a:pt x="775" y="533"/>
                  </a:lnTo>
                  <a:lnTo>
                    <a:pt x="765" y="541"/>
                  </a:lnTo>
                  <a:lnTo>
                    <a:pt x="754" y="549"/>
                  </a:lnTo>
                  <a:lnTo>
                    <a:pt x="744" y="556"/>
                  </a:lnTo>
                  <a:lnTo>
                    <a:pt x="733" y="562"/>
                  </a:lnTo>
                  <a:lnTo>
                    <a:pt x="721" y="569"/>
                  </a:lnTo>
                  <a:lnTo>
                    <a:pt x="710" y="574"/>
                  </a:lnTo>
                  <a:lnTo>
                    <a:pt x="697" y="579"/>
                  </a:lnTo>
                  <a:lnTo>
                    <a:pt x="685" y="583"/>
                  </a:lnTo>
                  <a:lnTo>
                    <a:pt x="672" y="587"/>
                  </a:lnTo>
                  <a:lnTo>
                    <a:pt x="659" y="590"/>
                  </a:lnTo>
                  <a:lnTo>
                    <a:pt x="645" y="592"/>
                  </a:lnTo>
                  <a:lnTo>
                    <a:pt x="632" y="595"/>
                  </a:lnTo>
                  <a:lnTo>
                    <a:pt x="619" y="596"/>
                  </a:lnTo>
                  <a:lnTo>
                    <a:pt x="605" y="596"/>
                  </a:lnTo>
                  <a:lnTo>
                    <a:pt x="605" y="596"/>
                  </a:lnTo>
                  <a:close/>
                  <a:moveTo>
                    <a:pt x="605" y="0"/>
                  </a:moveTo>
                  <a:lnTo>
                    <a:pt x="585" y="1"/>
                  </a:lnTo>
                  <a:lnTo>
                    <a:pt x="565" y="3"/>
                  </a:lnTo>
                  <a:lnTo>
                    <a:pt x="547" y="6"/>
                  </a:lnTo>
                  <a:lnTo>
                    <a:pt x="528" y="10"/>
                  </a:lnTo>
                  <a:lnTo>
                    <a:pt x="509" y="16"/>
                  </a:lnTo>
                  <a:lnTo>
                    <a:pt x="491" y="22"/>
                  </a:lnTo>
                  <a:lnTo>
                    <a:pt x="474" y="30"/>
                  </a:lnTo>
                  <a:lnTo>
                    <a:pt x="457" y="39"/>
                  </a:lnTo>
                  <a:lnTo>
                    <a:pt x="440" y="49"/>
                  </a:lnTo>
                  <a:lnTo>
                    <a:pt x="425" y="60"/>
                  </a:lnTo>
                  <a:lnTo>
                    <a:pt x="409" y="72"/>
                  </a:lnTo>
                  <a:lnTo>
                    <a:pt x="395" y="85"/>
                  </a:lnTo>
                  <a:lnTo>
                    <a:pt x="381" y="99"/>
                  </a:lnTo>
                  <a:lnTo>
                    <a:pt x="368" y="113"/>
                  </a:lnTo>
                  <a:lnTo>
                    <a:pt x="356" y="129"/>
                  </a:lnTo>
                  <a:lnTo>
                    <a:pt x="346" y="145"/>
                  </a:lnTo>
                  <a:lnTo>
                    <a:pt x="332" y="138"/>
                  </a:lnTo>
                  <a:lnTo>
                    <a:pt x="318" y="131"/>
                  </a:lnTo>
                  <a:lnTo>
                    <a:pt x="304" y="125"/>
                  </a:lnTo>
                  <a:lnTo>
                    <a:pt x="289" y="121"/>
                  </a:lnTo>
                  <a:lnTo>
                    <a:pt x="274" y="116"/>
                  </a:lnTo>
                  <a:lnTo>
                    <a:pt x="259" y="114"/>
                  </a:lnTo>
                  <a:lnTo>
                    <a:pt x="243" y="112"/>
                  </a:lnTo>
                  <a:lnTo>
                    <a:pt x="228" y="112"/>
                  </a:lnTo>
                  <a:lnTo>
                    <a:pt x="216" y="112"/>
                  </a:lnTo>
                  <a:lnTo>
                    <a:pt x="204" y="113"/>
                  </a:lnTo>
                  <a:lnTo>
                    <a:pt x="193" y="114"/>
                  </a:lnTo>
                  <a:lnTo>
                    <a:pt x="182" y="116"/>
                  </a:lnTo>
                  <a:lnTo>
                    <a:pt x="171" y="119"/>
                  </a:lnTo>
                  <a:lnTo>
                    <a:pt x="161" y="123"/>
                  </a:lnTo>
                  <a:lnTo>
                    <a:pt x="150" y="126"/>
                  </a:lnTo>
                  <a:lnTo>
                    <a:pt x="139" y="130"/>
                  </a:lnTo>
                  <a:lnTo>
                    <a:pt x="130" y="134"/>
                  </a:lnTo>
                  <a:lnTo>
                    <a:pt x="119" y="140"/>
                  </a:lnTo>
                  <a:lnTo>
                    <a:pt x="109" y="145"/>
                  </a:lnTo>
                  <a:lnTo>
                    <a:pt x="101" y="152"/>
                  </a:lnTo>
                  <a:lnTo>
                    <a:pt x="83" y="164"/>
                  </a:lnTo>
                  <a:lnTo>
                    <a:pt x="66" y="179"/>
                  </a:lnTo>
                  <a:lnTo>
                    <a:pt x="53" y="196"/>
                  </a:lnTo>
                  <a:lnTo>
                    <a:pt x="39" y="215"/>
                  </a:lnTo>
                  <a:lnTo>
                    <a:pt x="33" y="223"/>
                  </a:lnTo>
                  <a:lnTo>
                    <a:pt x="28" y="233"/>
                  </a:lnTo>
                  <a:lnTo>
                    <a:pt x="23" y="244"/>
                  </a:lnTo>
                  <a:lnTo>
                    <a:pt x="18" y="253"/>
                  </a:lnTo>
                  <a:lnTo>
                    <a:pt x="14" y="264"/>
                  </a:lnTo>
                  <a:lnTo>
                    <a:pt x="11" y="275"/>
                  </a:lnTo>
                  <a:lnTo>
                    <a:pt x="8" y="286"/>
                  </a:lnTo>
                  <a:lnTo>
                    <a:pt x="4" y="297"/>
                  </a:lnTo>
                  <a:lnTo>
                    <a:pt x="2" y="309"/>
                  </a:lnTo>
                  <a:lnTo>
                    <a:pt x="1" y="321"/>
                  </a:lnTo>
                  <a:lnTo>
                    <a:pt x="0" y="332"/>
                  </a:lnTo>
                  <a:lnTo>
                    <a:pt x="0" y="344"/>
                  </a:lnTo>
                  <a:lnTo>
                    <a:pt x="0" y="356"/>
                  </a:lnTo>
                  <a:lnTo>
                    <a:pt x="1" y="368"/>
                  </a:lnTo>
                  <a:lnTo>
                    <a:pt x="2" y="379"/>
                  </a:lnTo>
                  <a:lnTo>
                    <a:pt x="4" y="391"/>
                  </a:lnTo>
                  <a:lnTo>
                    <a:pt x="8" y="402"/>
                  </a:lnTo>
                  <a:lnTo>
                    <a:pt x="11" y="413"/>
                  </a:lnTo>
                  <a:lnTo>
                    <a:pt x="14" y="423"/>
                  </a:lnTo>
                  <a:lnTo>
                    <a:pt x="18" y="434"/>
                  </a:lnTo>
                  <a:lnTo>
                    <a:pt x="23" y="445"/>
                  </a:lnTo>
                  <a:lnTo>
                    <a:pt x="28" y="454"/>
                  </a:lnTo>
                  <a:lnTo>
                    <a:pt x="33" y="464"/>
                  </a:lnTo>
                  <a:lnTo>
                    <a:pt x="39" y="474"/>
                  </a:lnTo>
                  <a:lnTo>
                    <a:pt x="53" y="492"/>
                  </a:lnTo>
                  <a:lnTo>
                    <a:pt x="66" y="508"/>
                  </a:lnTo>
                  <a:lnTo>
                    <a:pt x="83" y="523"/>
                  </a:lnTo>
                  <a:lnTo>
                    <a:pt x="101" y="537"/>
                  </a:lnTo>
                  <a:lnTo>
                    <a:pt x="109" y="542"/>
                  </a:lnTo>
                  <a:lnTo>
                    <a:pt x="119" y="549"/>
                  </a:lnTo>
                  <a:lnTo>
                    <a:pt x="130" y="553"/>
                  </a:lnTo>
                  <a:lnTo>
                    <a:pt x="139" y="558"/>
                  </a:lnTo>
                  <a:lnTo>
                    <a:pt x="150" y="562"/>
                  </a:lnTo>
                  <a:lnTo>
                    <a:pt x="161" y="566"/>
                  </a:lnTo>
                  <a:lnTo>
                    <a:pt x="171" y="569"/>
                  </a:lnTo>
                  <a:lnTo>
                    <a:pt x="182" y="571"/>
                  </a:lnTo>
                  <a:lnTo>
                    <a:pt x="193" y="573"/>
                  </a:lnTo>
                  <a:lnTo>
                    <a:pt x="204" y="575"/>
                  </a:lnTo>
                  <a:lnTo>
                    <a:pt x="216" y="576"/>
                  </a:lnTo>
                  <a:lnTo>
                    <a:pt x="228" y="576"/>
                  </a:lnTo>
                  <a:lnTo>
                    <a:pt x="228" y="576"/>
                  </a:lnTo>
                  <a:lnTo>
                    <a:pt x="228" y="576"/>
                  </a:lnTo>
                  <a:lnTo>
                    <a:pt x="237" y="587"/>
                  </a:lnTo>
                  <a:lnTo>
                    <a:pt x="245" y="597"/>
                  </a:lnTo>
                  <a:lnTo>
                    <a:pt x="255" y="606"/>
                  </a:lnTo>
                  <a:lnTo>
                    <a:pt x="264" y="615"/>
                  </a:lnTo>
                  <a:lnTo>
                    <a:pt x="275" y="623"/>
                  </a:lnTo>
                  <a:lnTo>
                    <a:pt x="286" y="631"/>
                  </a:lnTo>
                  <a:lnTo>
                    <a:pt x="297" y="638"/>
                  </a:lnTo>
                  <a:lnTo>
                    <a:pt x="308" y="645"/>
                  </a:lnTo>
                  <a:lnTo>
                    <a:pt x="320" y="650"/>
                  </a:lnTo>
                  <a:lnTo>
                    <a:pt x="332" y="656"/>
                  </a:lnTo>
                  <a:lnTo>
                    <a:pt x="345" y="660"/>
                  </a:lnTo>
                  <a:lnTo>
                    <a:pt x="357" y="663"/>
                  </a:lnTo>
                  <a:lnTo>
                    <a:pt x="370" y="665"/>
                  </a:lnTo>
                  <a:lnTo>
                    <a:pt x="383" y="667"/>
                  </a:lnTo>
                  <a:lnTo>
                    <a:pt x="397" y="668"/>
                  </a:lnTo>
                  <a:lnTo>
                    <a:pt x="410" y="669"/>
                  </a:lnTo>
                  <a:lnTo>
                    <a:pt x="429" y="668"/>
                  </a:lnTo>
                  <a:lnTo>
                    <a:pt x="447" y="666"/>
                  </a:lnTo>
                  <a:lnTo>
                    <a:pt x="466" y="662"/>
                  </a:lnTo>
                  <a:lnTo>
                    <a:pt x="484" y="657"/>
                  </a:lnTo>
                  <a:lnTo>
                    <a:pt x="501" y="650"/>
                  </a:lnTo>
                  <a:lnTo>
                    <a:pt x="518" y="642"/>
                  </a:lnTo>
                  <a:lnTo>
                    <a:pt x="534" y="632"/>
                  </a:lnTo>
                  <a:lnTo>
                    <a:pt x="549" y="620"/>
                  </a:lnTo>
                  <a:lnTo>
                    <a:pt x="563" y="622"/>
                  </a:lnTo>
                  <a:lnTo>
                    <a:pt x="577" y="625"/>
                  </a:lnTo>
                  <a:lnTo>
                    <a:pt x="591" y="626"/>
                  </a:lnTo>
                  <a:lnTo>
                    <a:pt x="605" y="626"/>
                  </a:lnTo>
                  <a:lnTo>
                    <a:pt x="620" y="626"/>
                  </a:lnTo>
                  <a:lnTo>
                    <a:pt x="636" y="625"/>
                  </a:lnTo>
                  <a:lnTo>
                    <a:pt x="651" y="622"/>
                  </a:lnTo>
                  <a:lnTo>
                    <a:pt x="665" y="619"/>
                  </a:lnTo>
                  <a:lnTo>
                    <a:pt x="680" y="616"/>
                  </a:lnTo>
                  <a:lnTo>
                    <a:pt x="693" y="612"/>
                  </a:lnTo>
                  <a:lnTo>
                    <a:pt x="707" y="607"/>
                  </a:lnTo>
                  <a:lnTo>
                    <a:pt x="721" y="602"/>
                  </a:lnTo>
                  <a:lnTo>
                    <a:pt x="734" y="596"/>
                  </a:lnTo>
                  <a:lnTo>
                    <a:pt x="747" y="589"/>
                  </a:lnTo>
                  <a:lnTo>
                    <a:pt x="760" y="582"/>
                  </a:lnTo>
                  <a:lnTo>
                    <a:pt x="772" y="573"/>
                  </a:lnTo>
                  <a:lnTo>
                    <a:pt x="783" y="565"/>
                  </a:lnTo>
                  <a:lnTo>
                    <a:pt x="794" y="556"/>
                  </a:lnTo>
                  <a:lnTo>
                    <a:pt x="805" y="546"/>
                  </a:lnTo>
                  <a:lnTo>
                    <a:pt x="815" y="536"/>
                  </a:lnTo>
                  <a:lnTo>
                    <a:pt x="825" y="525"/>
                  </a:lnTo>
                  <a:lnTo>
                    <a:pt x="835" y="514"/>
                  </a:lnTo>
                  <a:lnTo>
                    <a:pt x="843" y="503"/>
                  </a:lnTo>
                  <a:lnTo>
                    <a:pt x="851" y="490"/>
                  </a:lnTo>
                  <a:lnTo>
                    <a:pt x="859" y="478"/>
                  </a:lnTo>
                  <a:lnTo>
                    <a:pt x="866" y="465"/>
                  </a:lnTo>
                  <a:lnTo>
                    <a:pt x="872" y="451"/>
                  </a:lnTo>
                  <a:lnTo>
                    <a:pt x="879" y="437"/>
                  </a:lnTo>
                  <a:lnTo>
                    <a:pt x="884" y="423"/>
                  </a:lnTo>
                  <a:lnTo>
                    <a:pt x="888" y="408"/>
                  </a:lnTo>
                  <a:lnTo>
                    <a:pt x="892" y="394"/>
                  </a:lnTo>
                  <a:lnTo>
                    <a:pt x="896" y="378"/>
                  </a:lnTo>
                  <a:lnTo>
                    <a:pt x="898" y="363"/>
                  </a:lnTo>
                  <a:lnTo>
                    <a:pt x="900" y="347"/>
                  </a:lnTo>
                  <a:lnTo>
                    <a:pt x="901" y="331"/>
                  </a:lnTo>
                  <a:lnTo>
                    <a:pt x="901" y="315"/>
                  </a:lnTo>
                  <a:lnTo>
                    <a:pt x="901" y="299"/>
                  </a:lnTo>
                  <a:lnTo>
                    <a:pt x="900" y="283"/>
                  </a:lnTo>
                  <a:lnTo>
                    <a:pt x="898" y="267"/>
                  </a:lnTo>
                  <a:lnTo>
                    <a:pt x="896" y="251"/>
                  </a:lnTo>
                  <a:lnTo>
                    <a:pt x="892" y="236"/>
                  </a:lnTo>
                  <a:lnTo>
                    <a:pt x="888" y="221"/>
                  </a:lnTo>
                  <a:lnTo>
                    <a:pt x="884" y="206"/>
                  </a:lnTo>
                  <a:lnTo>
                    <a:pt x="879" y="191"/>
                  </a:lnTo>
                  <a:lnTo>
                    <a:pt x="872" y="177"/>
                  </a:lnTo>
                  <a:lnTo>
                    <a:pt x="866" y="164"/>
                  </a:lnTo>
                  <a:lnTo>
                    <a:pt x="859" y="150"/>
                  </a:lnTo>
                  <a:lnTo>
                    <a:pt x="851" y="138"/>
                  </a:lnTo>
                  <a:lnTo>
                    <a:pt x="843" y="126"/>
                  </a:lnTo>
                  <a:lnTo>
                    <a:pt x="835" y="114"/>
                  </a:lnTo>
                  <a:lnTo>
                    <a:pt x="825" y="102"/>
                  </a:lnTo>
                  <a:lnTo>
                    <a:pt x="815" y="92"/>
                  </a:lnTo>
                  <a:lnTo>
                    <a:pt x="805" y="81"/>
                  </a:lnTo>
                  <a:lnTo>
                    <a:pt x="794" y="71"/>
                  </a:lnTo>
                  <a:lnTo>
                    <a:pt x="783" y="62"/>
                  </a:lnTo>
                  <a:lnTo>
                    <a:pt x="772" y="53"/>
                  </a:lnTo>
                  <a:lnTo>
                    <a:pt x="760" y="46"/>
                  </a:lnTo>
                  <a:lnTo>
                    <a:pt x="747" y="38"/>
                  </a:lnTo>
                  <a:lnTo>
                    <a:pt x="734" y="31"/>
                  </a:lnTo>
                  <a:lnTo>
                    <a:pt x="721" y="24"/>
                  </a:lnTo>
                  <a:lnTo>
                    <a:pt x="707" y="19"/>
                  </a:lnTo>
                  <a:lnTo>
                    <a:pt x="693" y="15"/>
                  </a:lnTo>
                  <a:lnTo>
                    <a:pt x="680" y="10"/>
                  </a:lnTo>
                  <a:lnTo>
                    <a:pt x="665" y="6"/>
                  </a:lnTo>
                  <a:lnTo>
                    <a:pt x="651" y="4"/>
                  </a:lnTo>
                  <a:lnTo>
                    <a:pt x="636" y="2"/>
                  </a:lnTo>
                  <a:lnTo>
                    <a:pt x="620" y="1"/>
                  </a:lnTo>
                  <a:lnTo>
                    <a:pt x="605" y="1"/>
                  </a:lnTo>
                  <a:lnTo>
                    <a:pt x="6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45">
              <a:extLst>
                <a:ext uri="{FF2B5EF4-FFF2-40B4-BE49-F238E27FC236}">
                  <a16:creationId xmlns:a16="http://schemas.microsoft.com/office/drawing/2014/main" xmlns="" id="{E1AF5122-B9A8-497E-95B6-403C81B707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2525" y="2036763"/>
              <a:ext cx="20638" cy="20638"/>
            </a:xfrm>
            <a:custGeom>
              <a:avLst/>
              <a:gdLst>
                <a:gd name="T0" fmla="*/ 30 w 67"/>
                <a:gd name="T1" fmla="*/ 33 h 66"/>
                <a:gd name="T2" fmla="*/ 31 w 67"/>
                <a:gd name="T3" fmla="*/ 31 h 66"/>
                <a:gd name="T4" fmla="*/ 33 w 67"/>
                <a:gd name="T5" fmla="*/ 30 h 66"/>
                <a:gd name="T6" fmla="*/ 36 w 67"/>
                <a:gd name="T7" fmla="*/ 31 h 66"/>
                <a:gd name="T8" fmla="*/ 36 w 67"/>
                <a:gd name="T9" fmla="*/ 33 h 66"/>
                <a:gd name="T10" fmla="*/ 35 w 67"/>
                <a:gd name="T11" fmla="*/ 35 h 66"/>
                <a:gd name="T12" fmla="*/ 33 w 67"/>
                <a:gd name="T13" fmla="*/ 36 h 66"/>
                <a:gd name="T14" fmla="*/ 31 w 67"/>
                <a:gd name="T15" fmla="*/ 35 h 66"/>
                <a:gd name="T16" fmla="*/ 30 w 67"/>
                <a:gd name="T17" fmla="*/ 33 h 66"/>
                <a:gd name="T18" fmla="*/ 30 w 67"/>
                <a:gd name="T19" fmla="*/ 33 h 66"/>
                <a:gd name="T20" fmla="*/ 33 w 67"/>
                <a:gd name="T21" fmla="*/ 0 h 66"/>
                <a:gd name="T22" fmla="*/ 26 w 67"/>
                <a:gd name="T23" fmla="*/ 0 h 66"/>
                <a:gd name="T24" fmla="*/ 20 w 67"/>
                <a:gd name="T25" fmla="*/ 2 h 66"/>
                <a:gd name="T26" fmla="*/ 15 w 67"/>
                <a:gd name="T27" fmla="*/ 5 h 66"/>
                <a:gd name="T28" fmla="*/ 9 w 67"/>
                <a:gd name="T29" fmla="*/ 9 h 66"/>
                <a:gd name="T30" fmla="*/ 5 w 67"/>
                <a:gd name="T31" fmla="*/ 14 h 66"/>
                <a:gd name="T32" fmla="*/ 2 w 67"/>
                <a:gd name="T33" fmla="*/ 20 h 66"/>
                <a:gd name="T34" fmla="*/ 0 w 67"/>
                <a:gd name="T35" fmla="*/ 26 h 66"/>
                <a:gd name="T36" fmla="*/ 0 w 67"/>
                <a:gd name="T37" fmla="*/ 33 h 66"/>
                <a:gd name="T38" fmla="*/ 0 w 67"/>
                <a:gd name="T39" fmla="*/ 39 h 66"/>
                <a:gd name="T40" fmla="*/ 2 w 67"/>
                <a:gd name="T41" fmla="*/ 46 h 66"/>
                <a:gd name="T42" fmla="*/ 5 w 67"/>
                <a:gd name="T43" fmla="*/ 52 h 66"/>
                <a:gd name="T44" fmla="*/ 9 w 67"/>
                <a:gd name="T45" fmla="*/ 56 h 66"/>
                <a:gd name="T46" fmla="*/ 15 w 67"/>
                <a:gd name="T47" fmla="*/ 61 h 66"/>
                <a:gd name="T48" fmla="*/ 20 w 67"/>
                <a:gd name="T49" fmla="*/ 64 h 66"/>
                <a:gd name="T50" fmla="*/ 26 w 67"/>
                <a:gd name="T51" fmla="*/ 66 h 66"/>
                <a:gd name="T52" fmla="*/ 33 w 67"/>
                <a:gd name="T53" fmla="*/ 66 h 66"/>
                <a:gd name="T54" fmla="*/ 39 w 67"/>
                <a:gd name="T55" fmla="*/ 66 h 66"/>
                <a:gd name="T56" fmla="*/ 46 w 67"/>
                <a:gd name="T57" fmla="*/ 64 h 66"/>
                <a:gd name="T58" fmla="*/ 52 w 67"/>
                <a:gd name="T59" fmla="*/ 61 h 66"/>
                <a:gd name="T60" fmla="*/ 56 w 67"/>
                <a:gd name="T61" fmla="*/ 56 h 66"/>
                <a:gd name="T62" fmla="*/ 61 w 67"/>
                <a:gd name="T63" fmla="*/ 52 h 66"/>
                <a:gd name="T64" fmla="*/ 64 w 67"/>
                <a:gd name="T65" fmla="*/ 46 h 66"/>
                <a:gd name="T66" fmla="*/ 66 w 67"/>
                <a:gd name="T67" fmla="*/ 39 h 66"/>
                <a:gd name="T68" fmla="*/ 67 w 67"/>
                <a:gd name="T69" fmla="*/ 33 h 66"/>
                <a:gd name="T70" fmla="*/ 66 w 67"/>
                <a:gd name="T71" fmla="*/ 26 h 66"/>
                <a:gd name="T72" fmla="*/ 64 w 67"/>
                <a:gd name="T73" fmla="*/ 20 h 66"/>
                <a:gd name="T74" fmla="*/ 61 w 67"/>
                <a:gd name="T75" fmla="*/ 14 h 66"/>
                <a:gd name="T76" fmla="*/ 56 w 67"/>
                <a:gd name="T77" fmla="*/ 9 h 66"/>
                <a:gd name="T78" fmla="*/ 52 w 67"/>
                <a:gd name="T79" fmla="*/ 5 h 66"/>
                <a:gd name="T80" fmla="*/ 46 w 67"/>
                <a:gd name="T81" fmla="*/ 2 h 66"/>
                <a:gd name="T82" fmla="*/ 39 w 67"/>
                <a:gd name="T83" fmla="*/ 0 h 66"/>
                <a:gd name="T84" fmla="*/ 33 w 67"/>
                <a:gd name="T85" fmla="*/ 0 h 66"/>
                <a:gd name="T86" fmla="*/ 33 w 67"/>
                <a:gd name="T8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7" h="66">
                  <a:moveTo>
                    <a:pt x="30" y="33"/>
                  </a:moveTo>
                  <a:lnTo>
                    <a:pt x="31" y="31"/>
                  </a:lnTo>
                  <a:lnTo>
                    <a:pt x="33" y="30"/>
                  </a:lnTo>
                  <a:lnTo>
                    <a:pt x="36" y="31"/>
                  </a:lnTo>
                  <a:lnTo>
                    <a:pt x="36" y="33"/>
                  </a:lnTo>
                  <a:lnTo>
                    <a:pt x="35" y="35"/>
                  </a:lnTo>
                  <a:lnTo>
                    <a:pt x="33" y="36"/>
                  </a:lnTo>
                  <a:lnTo>
                    <a:pt x="31" y="35"/>
                  </a:lnTo>
                  <a:lnTo>
                    <a:pt x="30" y="33"/>
                  </a:lnTo>
                  <a:lnTo>
                    <a:pt x="30" y="33"/>
                  </a:lnTo>
                  <a:close/>
                  <a:moveTo>
                    <a:pt x="33" y="0"/>
                  </a:moveTo>
                  <a:lnTo>
                    <a:pt x="26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2" y="46"/>
                  </a:lnTo>
                  <a:lnTo>
                    <a:pt x="5" y="52"/>
                  </a:lnTo>
                  <a:lnTo>
                    <a:pt x="9" y="56"/>
                  </a:lnTo>
                  <a:lnTo>
                    <a:pt x="15" y="61"/>
                  </a:lnTo>
                  <a:lnTo>
                    <a:pt x="20" y="64"/>
                  </a:lnTo>
                  <a:lnTo>
                    <a:pt x="26" y="66"/>
                  </a:lnTo>
                  <a:lnTo>
                    <a:pt x="33" y="66"/>
                  </a:lnTo>
                  <a:lnTo>
                    <a:pt x="39" y="66"/>
                  </a:lnTo>
                  <a:lnTo>
                    <a:pt x="46" y="64"/>
                  </a:lnTo>
                  <a:lnTo>
                    <a:pt x="52" y="61"/>
                  </a:lnTo>
                  <a:lnTo>
                    <a:pt x="56" y="56"/>
                  </a:lnTo>
                  <a:lnTo>
                    <a:pt x="61" y="52"/>
                  </a:lnTo>
                  <a:lnTo>
                    <a:pt x="64" y="46"/>
                  </a:lnTo>
                  <a:lnTo>
                    <a:pt x="66" y="39"/>
                  </a:lnTo>
                  <a:lnTo>
                    <a:pt x="67" y="33"/>
                  </a:lnTo>
                  <a:lnTo>
                    <a:pt x="66" y="26"/>
                  </a:lnTo>
                  <a:lnTo>
                    <a:pt x="64" y="20"/>
                  </a:lnTo>
                  <a:lnTo>
                    <a:pt x="61" y="14"/>
                  </a:lnTo>
                  <a:lnTo>
                    <a:pt x="56" y="9"/>
                  </a:lnTo>
                  <a:lnTo>
                    <a:pt x="52" y="5"/>
                  </a:lnTo>
                  <a:lnTo>
                    <a:pt x="46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46">
              <a:extLst>
                <a:ext uri="{FF2B5EF4-FFF2-40B4-BE49-F238E27FC236}">
                  <a16:creationId xmlns:a16="http://schemas.microsoft.com/office/drawing/2014/main" xmlns="" id="{ED756CEF-0696-4950-840D-23F5D481E9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21263" y="2036763"/>
              <a:ext cx="22225" cy="20638"/>
            </a:xfrm>
            <a:custGeom>
              <a:avLst/>
              <a:gdLst>
                <a:gd name="T0" fmla="*/ 30 w 67"/>
                <a:gd name="T1" fmla="*/ 33 h 66"/>
                <a:gd name="T2" fmla="*/ 31 w 67"/>
                <a:gd name="T3" fmla="*/ 31 h 66"/>
                <a:gd name="T4" fmla="*/ 33 w 67"/>
                <a:gd name="T5" fmla="*/ 30 h 66"/>
                <a:gd name="T6" fmla="*/ 35 w 67"/>
                <a:gd name="T7" fmla="*/ 31 h 66"/>
                <a:gd name="T8" fmla="*/ 36 w 67"/>
                <a:gd name="T9" fmla="*/ 33 h 66"/>
                <a:gd name="T10" fmla="*/ 35 w 67"/>
                <a:gd name="T11" fmla="*/ 35 h 66"/>
                <a:gd name="T12" fmla="*/ 33 w 67"/>
                <a:gd name="T13" fmla="*/ 36 h 66"/>
                <a:gd name="T14" fmla="*/ 31 w 67"/>
                <a:gd name="T15" fmla="*/ 35 h 66"/>
                <a:gd name="T16" fmla="*/ 30 w 67"/>
                <a:gd name="T17" fmla="*/ 33 h 66"/>
                <a:gd name="T18" fmla="*/ 30 w 67"/>
                <a:gd name="T19" fmla="*/ 33 h 66"/>
                <a:gd name="T20" fmla="*/ 33 w 67"/>
                <a:gd name="T21" fmla="*/ 0 h 66"/>
                <a:gd name="T22" fmla="*/ 27 w 67"/>
                <a:gd name="T23" fmla="*/ 0 h 66"/>
                <a:gd name="T24" fmla="*/ 20 w 67"/>
                <a:gd name="T25" fmla="*/ 2 h 66"/>
                <a:gd name="T26" fmla="*/ 15 w 67"/>
                <a:gd name="T27" fmla="*/ 5 h 66"/>
                <a:gd name="T28" fmla="*/ 10 w 67"/>
                <a:gd name="T29" fmla="*/ 9 h 66"/>
                <a:gd name="T30" fmla="*/ 5 w 67"/>
                <a:gd name="T31" fmla="*/ 14 h 66"/>
                <a:gd name="T32" fmla="*/ 2 w 67"/>
                <a:gd name="T33" fmla="*/ 20 h 66"/>
                <a:gd name="T34" fmla="*/ 0 w 67"/>
                <a:gd name="T35" fmla="*/ 26 h 66"/>
                <a:gd name="T36" fmla="*/ 0 w 67"/>
                <a:gd name="T37" fmla="*/ 33 h 66"/>
                <a:gd name="T38" fmla="*/ 0 w 67"/>
                <a:gd name="T39" fmla="*/ 39 h 66"/>
                <a:gd name="T40" fmla="*/ 2 w 67"/>
                <a:gd name="T41" fmla="*/ 46 h 66"/>
                <a:gd name="T42" fmla="*/ 5 w 67"/>
                <a:gd name="T43" fmla="*/ 52 h 66"/>
                <a:gd name="T44" fmla="*/ 10 w 67"/>
                <a:gd name="T45" fmla="*/ 56 h 66"/>
                <a:gd name="T46" fmla="*/ 15 w 67"/>
                <a:gd name="T47" fmla="*/ 61 h 66"/>
                <a:gd name="T48" fmla="*/ 20 w 67"/>
                <a:gd name="T49" fmla="*/ 64 h 66"/>
                <a:gd name="T50" fmla="*/ 27 w 67"/>
                <a:gd name="T51" fmla="*/ 66 h 66"/>
                <a:gd name="T52" fmla="*/ 33 w 67"/>
                <a:gd name="T53" fmla="*/ 66 h 66"/>
                <a:gd name="T54" fmla="*/ 40 w 67"/>
                <a:gd name="T55" fmla="*/ 66 h 66"/>
                <a:gd name="T56" fmla="*/ 46 w 67"/>
                <a:gd name="T57" fmla="*/ 64 h 66"/>
                <a:gd name="T58" fmla="*/ 52 w 67"/>
                <a:gd name="T59" fmla="*/ 61 h 66"/>
                <a:gd name="T60" fmla="*/ 57 w 67"/>
                <a:gd name="T61" fmla="*/ 56 h 66"/>
                <a:gd name="T62" fmla="*/ 61 w 67"/>
                <a:gd name="T63" fmla="*/ 52 h 66"/>
                <a:gd name="T64" fmla="*/ 64 w 67"/>
                <a:gd name="T65" fmla="*/ 46 h 66"/>
                <a:gd name="T66" fmla="*/ 66 w 67"/>
                <a:gd name="T67" fmla="*/ 39 h 66"/>
                <a:gd name="T68" fmla="*/ 67 w 67"/>
                <a:gd name="T69" fmla="*/ 33 h 66"/>
                <a:gd name="T70" fmla="*/ 66 w 67"/>
                <a:gd name="T71" fmla="*/ 26 h 66"/>
                <a:gd name="T72" fmla="*/ 64 w 67"/>
                <a:gd name="T73" fmla="*/ 20 h 66"/>
                <a:gd name="T74" fmla="*/ 61 w 67"/>
                <a:gd name="T75" fmla="*/ 14 h 66"/>
                <a:gd name="T76" fmla="*/ 57 w 67"/>
                <a:gd name="T77" fmla="*/ 9 h 66"/>
                <a:gd name="T78" fmla="*/ 52 w 67"/>
                <a:gd name="T79" fmla="*/ 5 h 66"/>
                <a:gd name="T80" fmla="*/ 46 w 67"/>
                <a:gd name="T81" fmla="*/ 2 h 66"/>
                <a:gd name="T82" fmla="*/ 40 w 67"/>
                <a:gd name="T83" fmla="*/ 0 h 66"/>
                <a:gd name="T84" fmla="*/ 33 w 67"/>
                <a:gd name="T85" fmla="*/ 0 h 66"/>
                <a:gd name="T86" fmla="*/ 33 w 67"/>
                <a:gd name="T8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7" h="66">
                  <a:moveTo>
                    <a:pt x="30" y="33"/>
                  </a:moveTo>
                  <a:lnTo>
                    <a:pt x="31" y="31"/>
                  </a:lnTo>
                  <a:lnTo>
                    <a:pt x="33" y="30"/>
                  </a:lnTo>
                  <a:lnTo>
                    <a:pt x="35" y="31"/>
                  </a:lnTo>
                  <a:lnTo>
                    <a:pt x="36" y="33"/>
                  </a:lnTo>
                  <a:lnTo>
                    <a:pt x="35" y="35"/>
                  </a:lnTo>
                  <a:lnTo>
                    <a:pt x="33" y="36"/>
                  </a:lnTo>
                  <a:lnTo>
                    <a:pt x="31" y="35"/>
                  </a:lnTo>
                  <a:lnTo>
                    <a:pt x="30" y="33"/>
                  </a:lnTo>
                  <a:lnTo>
                    <a:pt x="30" y="33"/>
                  </a:lnTo>
                  <a:close/>
                  <a:moveTo>
                    <a:pt x="33" y="0"/>
                  </a:moveTo>
                  <a:lnTo>
                    <a:pt x="27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10" y="9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2" y="46"/>
                  </a:lnTo>
                  <a:lnTo>
                    <a:pt x="5" y="52"/>
                  </a:lnTo>
                  <a:lnTo>
                    <a:pt x="10" y="56"/>
                  </a:lnTo>
                  <a:lnTo>
                    <a:pt x="15" y="61"/>
                  </a:lnTo>
                  <a:lnTo>
                    <a:pt x="20" y="64"/>
                  </a:lnTo>
                  <a:lnTo>
                    <a:pt x="27" y="66"/>
                  </a:lnTo>
                  <a:lnTo>
                    <a:pt x="33" y="66"/>
                  </a:lnTo>
                  <a:lnTo>
                    <a:pt x="40" y="66"/>
                  </a:lnTo>
                  <a:lnTo>
                    <a:pt x="46" y="64"/>
                  </a:lnTo>
                  <a:lnTo>
                    <a:pt x="52" y="61"/>
                  </a:lnTo>
                  <a:lnTo>
                    <a:pt x="57" y="56"/>
                  </a:lnTo>
                  <a:lnTo>
                    <a:pt x="61" y="52"/>
                  </a:lnTo>
                  <a:lnTo>
                    <a:pt x="64" y="46"/>
                  </a:lnTo>
                  <a:lnTo>
                    <a:pt x="66" y="39"/>
                  </a:lnTo>
                  <a:lnTo>
                    <a:pt x="67" y="33"/>
                  </a:lnTo>
                  <a:lnTo>
                    <a:pt x="66" y="26"/>
                  </a:lnTo>
                  <a:lnTo>
                    <a:pt x="64" y="20"/>
                  </a:lnTo>
                  <a:lnTo>
                    <a:pt x="61" y="14"/>
                  </a:lnTo>
                  <a:lnTo>
                    <a:pt x="57" y="9"/>
                  </a:lnTo>
                  <a:lnTo>
                    <a:pt x="52" y="5"/>
                  </a:lnTo>
                  <a:lnTo>
                    <a:pt x="46" y="2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47">
              <a:extLst>
                <a:ext uri="{FF2B5EF4-FFF2-40B4-BE49-F238E27FC236}">
                  <a16:creationId xmlns:a16="http://schemas.microsoft.com/office/drawing/2014/main" xmlns="" id="{8074097E-4DAF-44E9-81F6-4C1538D121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0000" y="2036763"/>
              <a:ext cx="22225" cy="20638"/>
            </a:xfrm>
            <a:custGeom>
              <a:avLst/>
              <a:gdLst>
                <a:gd name="T0" fmla="*/ 30 w 68"/>
                <a:gd name="T1" fmla="*/ 33 h 66"/>
                <a:gd name="T2" fmla="*/ 31 w 68"/>
                <a:gd name="T3" fmla="*/ 31 h 66"/>
                <a:gd name="T4" fmla="*/ 33 w 68"/>
                <a:gd name="T5" fmla="*/ 30 h 66"/>
                <a:gd name="T6" fmla="*/ 35 w 68"/>
                <a:gd name="T7" fmla="*/ 31 h 66"/>
                <a:gd name="T8" fmla="*/ 36 w 68"/>
                <a:gd name="T9" fmla="*/ 33 h 66"/>
                <a:gd name="T10" fmla="*/ 35 w 68"/>
                <a:gd name="T11" fmla="*/ 35 h 66"/>
                <a:gd name="T12" fmla="*/ 33 w 68"/>
                <a:gd name="T13" fmla="*/ 36 h 66"/>
                <a:gd name="T14" fmla="*/ 31 w 68"/>
                <a:gd name="T15" fmla="*/ 35 h 66"/>
                <a:gd name="T16" fmla="*/ 30 w 68"/>
                <a:gd name="T17" fmla="*/ 33 h 66"/>
                <a:gd name="T18" fmla="*/ 30 w 68"/>
                <a:gd name="T19" fmla="*/ 33 h 66"/>
                <a:gd name="T20" fmla="*/ 33 w 68"/>
                <a:gd name="T21" fmla="*/ 0 h 66"/>
                <a:gd name="T22" fmla="*/ 27 w 68"/>
                <a:gd name="T23" fmla="*/ 0 h 66"/>
                <a:gd name="T24" fmla="*/ 20 w 68"/>
                <a:gd name="T25" fmla="*/ 2 h 66"/>
                <a:gd name="T26" fmla="*/ 15 w 68"/>
                <a:gd name="T27" fmla="*/ 5 h 66"/>
                <a:gd name="T28" fmla="*/ 10 w 68"/>
                <a:gd name="T29" fmla="*/ 9 h 66"/>
                <a:gd name="T30" fmla="*/ 5 w 68"/>
                <a:gd name="T31" fmla="*/ 14 h 66"/>
                <a:gd name="T32" fmla="*/ 2 w 68"/>
                <a:gd name="T33" fmla="*/ 20 h 66"/>
                <a:gd name="T34" fmla="*/ 0 w 68"/>
                <a:gd name="T35" fmla="*/ 26 h 66"/>
                <a:gd name="T36" fmla="*/ 0 w 68"/>
                <a:gd name="T37" fmla="*/ 33 h 66"/>
                <a:gd name="T38" fmla="*/ 0 w 68"/>
                <a:gd name="T39" fmla="*/ 39 h 66"/>
                <a:gd name="T40" fmla="*/ 2 w 68"/>
                <a:gd name="T41" fmla="*/ 46 h 66"/>
                <a:gd name="T42" fmla="*/ 5 w 68"/>
                <a:gd name="T43" fmla="*/ 52 h 66"/>
                <a:gd name="T44" fmla="*/ 10 w 68"/>
                <a:gd name="T45" fmla="*/ 56 h 66"/>
                <a:gd name="T46" fmla="*/ 15 w 68"/>
                <a:gd name="T47" fmla="*/ 61 h 66"/>
                <a:gd name="T48" fmla="*/ 20 w 68"/>
                <a:gd name="T49" fmla="*/ 64 h 66"/>
                <a:gd name="T50" fmla="*/ 27 w 68"/>
                <a:gd name="T51" fmla="*/ 66 h 66"/>
                <a:gd name="T52" fmla="*/ 33 w 68"/>
                <a:gd name="T53" fmla="*/ 66 h 66"/>
                <a:gd name="T54" fmla="*/ 40 w 68"/>
                <a:gd name="T55" fmla="*/ 66 h 66"/>
                <a:gd name="T56" fmla="*/ 46 w 68"/>
                <a:gd name="T57" fmla="*/ 64 h 66"/>
                <a:gd name="T58" fmla="*/ 53 w 68"/>
                <a:gd name="T59" fmla="*/ 61 h 66"/>
                <a:gd name="T60" fmla="*/ 57 w 68"/>
                <a:gd name="T61" fmla="*/ 56 h 66"/>
                <a:gd name="T62" fmla="*/ 61 w 68"/>
                <a:gd name="T63" fmla="*/ 52 h 66"/>
                <a:gd name="T64" fmla="*/ 64 w 68"/>
                <a:gd name="T65" fmla="*/ 46 h 66"/>
                <a:gd name="T66" fmla="*/ 66 w 68"/>
                <a:gd name="T67" fmla="*/ 39 h 66"/>
                <a:gd name="T68" fmla="*/ 68 w 68"/>
                <a:gd name="T69" fmla="*/ 33 h 66"/>
                <a:gd name="T70" fmla="*/ 66 w 68"/>
                <a:gd name="T71" fmla="*/ 26 h 66"/>
                <a:gd name="T72" fmla="*/ 64 w 68"/>
                <a:gd name="T73" fmla="*/ 20 h 66"/>
                <a:gd name="T74" fmla="*/ 61 w 68"/>
                <a:gd name="T75" fmla="*/ 14 h 66"/>
                <a:gd name="T76" fmla="*/ 57 w 68"/>
                <a:gd name="T77" fmla="*/ 9 h 66"/>
                <a:gd name="T78" fmla="*/ 53 w 68"/>
                <a:gd name="T79" fmla="*/ 5 h 66"/>
                <a:gd name="T80" fmla="*/ 46 w 68"/>
                <a:gd name="T81" fmla="*/ 2 h 66"/>
                <a:gd name="T82" fmla="*/ 40 w 68"/>
                <a:gd name="T83" fmla="*/ 0 h 66"/>
                <a:gd name="T84" fmla="*/ 33 w 68"/>
                <a:gd name="T85" fmla="*/ 0 h 66"/>
                <a:gd name="T86" fmla="*/ 33 w 68"/>
                <a:gd name="T8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8" h="66">
                  <a:moveTo>
                    <a:pt x="30" y="33"/>
                  </a:moveTo>
                  <a:lnTo>
                    <a:pt x="31" y="31"/>
                  </a:lnTo>
                  <a:lnTo>
                    <a:pt x="33" y="30"/>
                  </a:lnTo>
                  <a:lnTo>
                    <a:pt x="35" y="31"/>
                  </a:lnTo>
                  <a:lnTo>
                    <a:pt x="36" y="33"/>
                  </a:lnTo>
                  <a:lnTo>
                    <a:pt x="35" y="35"/>
                  </a:lnTo>
                  <a:lnTo>
                    <a:pt x="33" y="36"/>
                  </a:lnTo>
                  <a:lnTo>
                    <a:pt x="31" y="35"/>
                  </a:lnTo>
                  <a:lnTo>
                    <a:pt x="30" y="33"/>
                  </a:lnTo>
                  <a:lnTo>
                    <a:pt x="30" y="33"/>
                  </a:lnTo>
                  <a:close/>
                  <a:moveTo>
                    <a:pt x="33" y="0"/>
                  </a:moveTo>
                  <a:lnTo>
                    <a:pt x="27" y="0"/>
                  </a:lnTo>
                  <a:lnTo>
                    <a:pt x="20" y="2"/>
                  </a:lnTo>
                  <a:lnTo>
                    <a:pt x="15" y="5"/>
                  </a:lnTo>
                  <a:lnTo>
                    <a:pt x="10" y="9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2" y="46"/>
                  </a:lnTo>
                  <a:lnTo>
                    <a:pt x="5" y="52"/>
                  </a:lnTo>
                  <a:lnTo>
                    <a:pt x="10" y="56"/>
                  </a:lnTo>
                  <a:lnTo>
                    <a:pt x="15" y="61"/>
                  </a:lnTo>
                  <a:lnTo>
                    <a:pt x="20" y="64"/>
                  </a:lnTo>
                  <a:lnTo>
                    <a:pt x="27" y="66"/>
                  </a:lnTo>
                  <a:lnTo>
                    <a:pt x="33" y="66"/>
                  </a:lnTo>
                  <a:lnTo>
                    <a:pt x="40" y="66"/>
                  </a:lnTo>
                  <a:lnTo>
                    <a:pt x="46" y="64"/>
                  </a:lnTo>
                  <a:lnTo>
                    <a:pt x="53" y="61"/>
                  </a:lnTo>
                  <a:lnTo>
                    <a:pt x="57" y="56"/>
                  </a:lnTo>
                  <a:lnTo>
                    <a:pt x="61" y="52"/>
                  </a:lnTo>
                  <a:lnTo>
                    <a:pt x="64" y="46"/>
                  </a:lnTo>
                  <a:lnTo>
                    <a:pt x="66" y="39"/>
                  </a:lnTo>
                  <a:lnTo>
                    <a:pt x="68" y="33"/>
                  </a:lnTo>
                  <a:lnTo>
                    <a:pt x="66" y="26"/>
                  </a:lnTo>
                  <a:lnTo>
                    <a:pt x="64" y="20"/>
                  </a:lnTo>
                  <a:lnTo>
                    <a:pt x="61" y="14"/>
                  </a:lnTo>
                  <a:lnTo>
                    <a:pt x="57" y="9"/>
                  </a:lnTo>
                  <a:lnTo>
                    <a:pt x="53" y="5"/>
                  </a:lnTo>
                  <a:lnTo>
                    <a:pt x="46" y="2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1863BB16-8B85-49DD-B412-F4408B427AE2}"/>
              </a:ext>
            </a:extLst>
          </p:cNvPr>
          <p:cNvGrpSpPr/>
          <p:nvPr/>
        </p:nvGrpSpPr>
        <p:grpSpPr>
          <a:xfrm>
            <a:off x="4003897" y="2429934"/>
            <a:ext cx="341916" cy="339996"/>
            <a:chOff x="5468938" y="1920875"/>
            <a:chExt cx="282575" cy="280988"/>
          </a:xfrm>
          <a:solidFill>
            <a:schemeClr val="bg1"/>
          </a:solidFill>
        </p:grpSpPr>
        <p:sp>
          <p:nvSpPr>
            <p:cNvPr id="92" name="Freeform 87">
              <a:extLst>
                <a:ext uri="{FF2B5EF4-FFF2-40B4-BE49-F238E27FC236}">
                  <a16:creationId xmlns:a16="http://schemas.microsoft.com/office/drawing/2014/main" xmlns="" id="{71944FF7-D364-42F6-A5AD-9C945CDBEA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8938" y="1920875"/>
              <a:ext cx="130175" cy="128588"/>
            </a:xfrm>
            <a:custGeom>
              <a:avLst/>
              <a:gdLst>
                <a:gd name="T0" fmla="*/ 32 w 407"/>
                <a:gd name="T1" fmla="*/ 364 h 406"/>
                <a:gd name="T2" fmla="*/ 46 w 407"/>
                <a:gd name="T3" fmla="*/ 346 h 406"/>
                <a:gd name="T4" fmla="*/ 166 w 407"/>
                <a:gd name="T5" fmla="*/ 271 h 406"/>
                <a:gd name="T6" fmla="*/ 205 w 407"/>
                <a:gd name="T7" fmla="*/ 278 h 406"/>
                <a:gd name="T8" fmla="*/ 241 w 407"/>
                <a:gd name="T9" fmla="*/ 272 h 406"/>
                <a:gd name="T10" fmla="*/ 363 w 407"/>
                <a:gd name="T11" fmla="*/ 346 h 406"/>
                <a:gd name="T12" fmla="*/ 374 w 407"/>
                <a:gd name="T13" fmla="*/ 364 h 406"/>
                <a:gd name="T14" fmla="*/ 202 w 407"/>
                <a:gd name="T15" fmla="*/ 376 h 406"/>
                <a:gd name="T16" fmla="*/ 106 w 407"/>
                <a:gd name="T17" fmla="*/ 136 h 406"/>
                <a:gd name="T18" fmla="*/ 164 w 407"/>
                <a:gd name="T19" fmla="*/ 141 h 406"/>
                <a:gd name="T20" fmla="*/ 221 w 407"/>
                <a:gd name="T21" fmla="*/ 119 h 406"/>
                <a:gd name="T22" fmla="*/ 243 w 407"/>
                <a:gd name="T23" fmla="*/ 135 h 406"/>
                <a:gd name="T24" fmla="*/ 269 w 407"/>
                <a:gd name="T25" fmla="*/ 143 h 406"/>
                <a:gd name="T26" fmla="*/ 304 w 407"/>
                <a:gd name="T27" fmla="*/ 141 h 406"/>
                <a:gd name="T28" fmla="*/ 296 w 407"/>
                <a:gd name="T29" fmla="*/ 183 h 406"/>
                <a:gd name="T30" fmla="*/ 275 w 407"/>
                <a:gd name="T31" fmla="*/ 216 h 406"/>
                <a:gd name="T32" fmla="*/ 244 w 407"/>
                <a:gd name="T33" fmla="*/ 240 h 406"/>
                <a:gd name="T34" fmla="*/ 205 w 407"/>
                <a:gd name="T35" fmla="*/ 248 h 406"/>
                <a:gd name="T36" fmla="*/ 166 w 407"/>
                <a:gd name="T37" fmla="*/ 240 h 406"/>
                <a:gd name="T38" fmla="*/ 135 w 407"/>
                <a:gd name="T39" fmla="*/ 216 h 406"/>
                <a:gd name="T40" fmla="*/ 114 w 407"/>
                <a:gd name="T41" fmla="*/ 181 h 406"/>
                <a:gd name="T42" fmla="*/ 106 w 407"/>
                <a:gd name="T43" fmla="*/ 139 h 406"/>
                <a:gd name="T44" fmla="*/ 230 w 407"/>
                <a:gd name="T45" fmla="*/ 33 h 406"/>
                <a:gd name="T46" fmla="*/ 260 w 407"/>
                <a:gd name="T47" fmla="*/ 48 h 406"/>
                <a:gd name="T48" fmla="*/ 282 w 407"/>
                <a:gd name="T49" fmla="*/ 71 h 406"/>
                <a:gd name="T50" fmla="*/ 298 w 407"/>
                <a:gd name="T51" fmla="*/ 102 h 406"/>
                <a:gd name="T52" fmla="*/ 281 w 407"/>
                <a:gd name="T53" fmla="*/ 114 h 406"/>
                <a:gd name="T54" fmla="*/ 250 w 407"/>
                <a:gd name="T55" fmla="*/ 105 h 406"/>
                <a:gd name="T56" fmla="*/ 235 w 407"/>
                <a:gd name="T57" fmla="*/ 87 h 406"/>
                <a:gd name="T58" fmla="*/ 223 w 407"/>
                <a:gd name="T59" fmla="*/ 82 h 406"/>
                <a:gd name="T60" fmla="*/ 208 w 407"/>
                <a:gd name="T61" fmla="*/ 92 h 406"/>
                <a:gd name="T62" fmla="*/ 181 w 407"/>
                <a:gd name="T63" fmla="*/ 107 h 406"/>
                <a:gd name="T64" fmla="*/ 147 w 407"/>
                <a:gd name="T65" fmla="*/ 113 h 406"/>
                <a:gd name="T66" fmla="*/ 114 w 407"/>
                <a:gd name="T67" fmla="*/ 97 h 406"/>
                <a:gd name="T68" fmla="*/ 130 w 407"/>
                <a:gd name="T69" fmla="*/ 68 h 406"/>
                <a:gd name="T70" fmla="*/ 152 w 407"/>
                <a:gd name="T71" fmla="*/ 47 h 406"/>
                <a:gd name="T72" fmla="*/ 181 w 407"/>
                <a:gd name="T73" fmla="*/ 33 h 406"/>
                <a:gd name="T74" fmla="*/ 239 w 407"/>
                <a:gd name="T75" fmla="*/ 406 h 406"/>
                <a:gd name="T76" fmla="*/ 403 w 407"/>
                <a:gd name="T77" fmla="*/ 354 h 406"/>
                <a:gd name="T78" fmla="*/ 380 w 407"/>
                <a:gd name="T79" fmla="*/ 321 h 406"/>
                <a:gd name="T80" fmla="*/ 271 w 407"/>
                <a:gd name="T81" fmla="*/ 258 h 406"/>
                <a:gd name="T82" fmla="*/ 297 w 407"/>
                <a:gd name="T83" fmla="*/ 236 h 406"/>
                <a:gd name="T84" fmla="*/ 324 w 407"/>
                <a:gd name="T85" fmla="*/ 192 h 406"/>
                <a:gd name="T86" fmla="*/ 333 w 407"/>
                <a:gd name="T87" fmla="*/ 157 h 406"/>
                <a:gd name="T88" fmla="*/ 332 w 407"/>
                <a:gd name="T89" fmla="*/ 111 h 406"/>
                <a:gd name="T90" fmla="*/ 312 w 407"/>
                <a:gd name="T91" fmla="*/ 61 h 406"/>
                <a:gd name="T92" fmla="*/ 277 w 407"/>
                <a:gd name="T93" fmla="*/ 23 h 406"/>
                <a:gd name="T94" fmla="*/ 231 w 407"/>
                <a:gd name="T95" fmla="*/ 3 h 406"/>
                <a:gd name="T96" fmla="*/ 179 w 407"/>
                <a:gd name="T97" fmla="*/ 3 h 406"/>
                <a:gd name="T98" fmla="*/ 133 w 407"/>
                <a:gd name="T99" fmla="*/ 23 h 406"/>
                <a:gd name="T100" fmla="*/ 99 w 407"/>
                <a:gd name="T101" fmla="*/ 61 h 406"/>
                <a:gd name="T102" fmla="*/ 80 w 407"/>
                <a:gd name="T103" fmla="*/ 111 h 406"/>
                <a:gd name="T104" fmla="*/ 77 w 407"/>
                <a:gd name="T105" fmla="*/ 157 h 406"/>
                <a:gd name="T106" fmla="*/ 92 w 407"/>
                <a:gd name="T107" fmla="*/ 206 h 406"/>
                <a:gd name="T108" fmla="*/ 136 w 407"/>
                <a:gd name="T109" fmla="*/ 256 h 406"/>
                <a:gd name="T110" fmla="*/ 29 w 407"/>
                <a:gd name="T111" fmla="*/ 321 h 406"/>
                <a:gd name="T112" fmla="*/ 5 w 407"/>
                <a:gd name="T113" fmla="*/ 354 h 406"/>
                <a:gd name="T114" fmla="*/ 202 w 407"/>
                <a:gd name="T115" fmla="*/ 40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7" h="406">
                  <a:moveTo>
                    <a:pt x="30" y="376"/>
                  </a:moveTo>
                  <a:lnTo>
                    <a:pt x="30" y="375"/>
                  </a:lnTo>
                  <a:lnTo>
                    <a:pt x="31" y="369"/>
                  </a:lnTo>
                  <a:lnTo>
                    <a:pt x="32" y="364"/>
                  </a:lnTo>
                  <a:lnTo>
                    <a:pt x="36" y="359"/>
                  </a:lnTo>
                  <a:lnTo>
                    <a:pt x="39" y="354"/>
                  </a:lnTo>
                  <a:lnTo>
                    <a:pt x="42" y="350"/>
                  </a:lnTo>
                  <a:lnTo>
                    <a:pt x="46" y="346"/>
                  </a:lnTo>
                  <a:lnTo>
                    <a:pt x="51" y="343"/>
                  </a:lnTo>
                  <a:lnTo>
                    <a:pt x="56" y="342"/>
                  </a:lnTo>
                  <a:lnTo>
                    <a:pt x="166" y="311"/>
                  </a:lnTo>
                  <a:lnTo>
                    <a:pt x="166" y="271"/>
                  </a:lnTo>
                  <a:lnTo>
                    <a:pt x="175" y="274"/>
                  </a:lnTo>
                  <a:lnTo>
                    <a:pt x="186" y="276"/>
                  </a:lnTo>
                  <a:lnTo>
                    <a:pt x="195" y="277"/>
                  </a:lnTo>
                  <a:lnTo>
                    <a:pt x="205" y="278"/>
                  </a:lnTo>
                  <a:lnTo>
                    <a:pt x="215" y="277"/>
                  </a:lnTo>
                  <a:lnTo>
                    <a:pt x="223" y="276"/>
                  </a:lnTo>
                  <a:lnTo>
                    <a:pt x="233" y="275"/>
                  </a:lnTo>
                  <a:lnTo>
                    <a:pt x="241" y="272"/>
                  </a:lnTo>
                  <a:lnTo>
                    <a:pt x="241" y="311"/>
                  </a:lnTo>
                  <a:lnTo>
                    <a:pt x="354" y="340"/>
                  </a:lnTo>
                  <a:lnTo>
                    <a:pt x="358" y="343"/>
                  </a:lnTo>
                  <a:lnTo>
                    <a:pt x="363" y="346"/>
                  </a:lnTo>
                  <a:lnTo>
                    <a:pt x="367" y="349"/>
                  </a:lnTo>
                  <a:lnTo>
                    <a:pt x="370" y="353"/>
                  </a:lnTo>
                  <a:lnTo>
                    <a:pt x="373" y="359"/>
                  </a:lnTo>
                  <a:lnTo>
                    <a:pt x="374" y="364"/>
                  </a:lnTo>
                  <a:lnTo>
                    <a:pt x="377" y="369"/>
                  </a:lnTo>
                  <a:lnTo>
                    <a:pt x="377" y="376"/>
                  </a:lnTo>
                  <a:lnTo>
                    <a:pt x="239" y="376"/>
                  </a:lnTo>
                  <a:lnTo>
                    <a:pt x="202" y="376"/>
                  </a:lnTo>
                  <a:lnTo>
                    <a:pt x="30" y="376"/>
                  </a:lnTo>
                  <a:close/>
                  <a:moveTo>
                    <a:pt x="106" y="139"/>
                  </a:moveTo>
                  <a:lnTo>
                    <a:pt x="106" y="138"/>
                  </a:lnTo>
                  <a:lnTo>
                    <a:pt x="106" y="136"/>
                  </a:lnTo>
                  <a:lnTo>
                    <a:pt x="120" y="140"/>
                  </a:lnTo>
                  <a:lnTo>
                    <a:pt x="134" y="142"/>
                  </a:lnTo>
                  <a:lnTo>
                    <a:pt x="149" y="142"/>
                  </a:lnTo>
                  <a:lnTo>
                    <a:pt x="164" y="141"/>
                  </a:lnTo>
                  <a:lnTo>
                    <a:pt x="179" y="139"/>
                  </a:lnTo>
                  <a:lnTo>
                    <a:pt x="193" y="134"/>
                  </a:lnTo>
                  <a:lnTo>
                    <a:pt x="208" y="127"/>
                  </a:lnTo>
                  <a:lnTo>
                    <a:pt x="221" y="119"/>
                  </a:lnTo>
                  <a:lnTo>
                    <a:pt x="226" y="124"/>
                  </a:lnTo>
                  <a:lnTo>
                    <a:pt x="232" y="128"/>
                  </a:lnTo>
                  <a:lnTo>
                    <a:pt x="237" y="131"/>
                  </a:lnTo>
                  <a:lnTo>
                    <a:pt x="243" y="135"/>
                  </a:lnTo>
                  <a:lnTo>
                    <a:pt x="249" y="138"/>
                  </a:lnTo>
                  <a:lnTo>
                    <a:pt x="255" y="140"/>
                  </a:lnTo>
                  <a:lnTo>
                    <a:pt x="262" y="142"/>
                  </a:lnTo>
                  <a:lnTo>
                    <a:pt x="269" y="143"/>
                  </a:lnTo>
                  <a:lnTo>
                    <a:pt x="276" y="144"/>
                  </a:lnTo>
                  <a:lnTo>
                    <a:pt x="282" y="144"/>
                  </a:lnTo>
                  <a:lnTo>
                    <a:pt x="293" y="143"/>
                  </a:lnTo>
                  <a:lnTo>
                    <a:pt x="304" y="141"/>
                  </a:lnTo>
                  <a:lnTo>
                    <a:pt x="304" y="152"/>
                  </a:lnTo>
                  <a:lnTo>
                    <a:pt x="302" y="162"/>
                  </a:lnTo>
                  <a:lnTo>
                    <a:pt x="299" y="173"/>
                  </a:lnTo>
                  <a:lnTo>
                    <a:pt x="296" y="183"/>
                  </a:lnTo>
                  <a:lnTo>
                    <a:pt x="292" y="191"/>
                  </a:lnTo>
                  <a:lnTo>
                    <a:pt x="287" y="201"/>
                  </a:lnTo>
                  <a:lnTo>
                    <a:pt x="281" y="209"/>
                  </a:lnTo>
                  <a:lnTo>
                    <a:pt x="275" y="216"/>
                  </a:lnTo>
                  <a:lnTo>
                    <a:pt x="267" y="224"/>
                  </a:lnTo>
                  <a:lnTo>
                    <a:pt x="260" y="230"/>
                  </a:lnTo>
                  <a:lnTo>
                    <a:pt x="252" y="235"/>
                  </a:lnTo>
                  <a:lnTo>
                    <a:pt x="244" y="240"/>
                  </a:lnTo>
                  <a:lnTo>
                    <a:pt x="234" y="243"/>
                  </a:lnTo>
                  <a:lnTo>
                    <a:pt x="225" y="246"/>
                  </a:lnTo>
                  <a:lnTo>
                    <a:pt x="216" y="247"/>
                  </a:lnTo>
                  <a:lnTo>
                    <a:pt x="205" y="248"/>
                  </a:lnTo>
                  <a:lnTo>
                    <a:pt x="195" y="247"/>
                  </a:lnTo>
                  <a:lnTo>
                    <a:pt x="186" y="245"/>
                  </a:lnTo>
                  <a:lnTo>
                    <a:pt x="176" y="243"/>
                  </a:lnTo>
                  <a:lnTo>
                    <a:pt x="166" y="240"/>
                  </a:lnTo>
                  <a:lnTo>
                    <a:pt x="158" y="234"/>
                  </a:lnTo>
                  <a:lnTo>
                    <a:pt x="150" y="229"/>
                  </a:lnTo>
                  <a:lnTo>
                    <a:pt x="143" y="223"/>
                  </a:lnTo>
                  <a:lnTo>
                    <a:pt x="135" y="216"/>
                  </a:lnTo>
                  <a:lnTo>
                    <a:pt x="129" y="208"/>
                  </a:lnTo>
                  <a:lnTo>
                    <a:pt x="124" y="200"/>
                  </a:lnTo>
                  <a:lnTo>
                    <a:pt x="118" y="190"/>
                  </a:lnTo>
                  <a:lnTo>
                    <a:pt x="114" y="181"/>
                  </a:lnTo>
                  <a:lnTo>
                    <a:pt x="111" y="171"/>
                  </a:lnTo>
                  <a:lnTo>
                    <a:pt x="109" y="160"/>
                  </a:lnTo>
                  <a:lnTo>
                    <a:pt x="107" y="150"/>
                  </a:lnTo>
                  <a:lnTo>
                    <a:pt x="106" y="139"/>
                  </a:lnTo>
                  <a:close/>
                  <a:moveTo>
                    <a:pt x="205" y="30"/>
                  </a:moveTo>
                  <a:lnTo>
                    <a:pt x="214" y="30"/>
                  </a:lnTo>
                  <a:lnTo>
                    <a:pt x="222" y="32"/>
                  </a:lnTo>
                  <a:lnTo>
                    <a:pt x="230" y="33"/>
                  </a:lnTo>
                  <a:lnTo>
                    <a:pt x="238" y="36"/>
                  </a:lnTo>
                  <a:lnTo>
                    <a:pt x="246" y="39"/>
                  </a:lnTo>
                  <a:lnTo>
                    <a:pt x="252" y="43"/>
                  </a:lnTo>
                  <a:lnTo>
                    <a:pt x="260" y="48"/>
                  </a:lnTo>
                  <a:lnTo>
                    <a:pt x="266" y="53"/>
                  </a:lnTo>
                  <a:lnTo>
                    <a:pt x="271" y="58"/>
                  </a:lnTo>
                  <a:lnTo>
                    <a:pt x="278" y="65"/>
                  </a:lnTo>
                  <a:lnTo>
                    <a:pt x="282" y="71"/>
                  </a:lnTo>
                  <a:lnTo>
                    <a:pt x="288" y="78"/>
                  </a:lnTo>
                  <a:lnTo>
                    <a:pt x="292" y="85"/>
                  </a:lnTo>
                  <a:lnTo>
                    <a:pt x="295" y="94"/>
                  </a:lnTo>
                  <a:lnTo>
                    <a:pt x="298" y="102"/>
                  </a:lnTo>
                  <a:lnTo>
                    <a:pt x="300" y="110"/>
                  </a:lnTo>
                  <a:lnTo>
                    <a:pt x="295" y="112"/>
                  </a:lnTo>
                  <a:lnTo>
                    <a:pt x="289" y="113"/>
                  </a:lnTo>
                  <a:lnTo>
                    <a:pt x="281" y="114"/>
                  </a:lnTo>
                  <a:lnTo>
                    <a:pt x="274" y="113"/>
                  </a:lnTo>
                  <a:lnTo>
                    <a:pt x="265" y="112"/>
                  </a:lnTo>
                  <a:lnTo>
                    <a:pt x="255" y="108"/>
                  </a:lnTo>
                  <a:lnTo>
                    <a:pt x="250" y="105"/>
                  </a:lnTo>
                  <a:lnTo>
                    <a:pt x="246" y="100"/>
                  </a:lnTo>
                  <a:lnTo>
                    <a:pt x="241" y="96"/>
                  </a:lnTo>
                  <a:lnTo>
                    <a:pt x="237" y="90"/>
                  </a:lnTo>
                  <a:lnTo>
                    <a:pt x="235" y="87"/>
                  </a:lnTo>
                  <a:lnTo>
                    <a:pt x="233" y="84"/>
                  </a:lnTo>
                  <a:lnTo>
                    <a:pt x="230" y="83"/>
                  </a:lnTo>
                  <a:lnTo>
                    <a:pt x="226" y="82"/>
                  </a:lnTo>
                  <a:lnTo>
                    <a:pt x="223" y="82"/>
                  </a:lnTo>
                  <a:lnTo>
                    <a:pt x="220" y="83"/>
                  </a:lnTo>
                  <a:lnTo>
                    <a:pt x="217" y="84"/>
                  </a:lnTo>
                  <a:lnTo>
                    <a:pt x="214" y="86"/>
                  </a:lnTo>
                  <a:lnTo>
                    <a:pt x="208" y="92"/>
                  </a:lnTo>
                  <a:lnTo>
                    <a:pt x="202" y="96"/>
                  </a:lnTo>
                  <a:lnTo>
                    <a:pt x="195" y="100"/>
                  </a:lnTo>
                  <a:lnTo>
                    <a:pt x="189" y="104"/>
                  </a:lnTo>
                  <a:lnTo>
                    <a:pt x="181" y="107"/>
                  </a:lnTo>
                  <a:lnTo>
                    <a:pt x="175" y="109"/>
                  </a:lnTo>
                  <a:lnTo>
                    <a:pt x="167" y="111"/>
                  </a:lnTo>
                  <a:lnTo>
                    <a:pt x="161" y="112"/>
                  </a:lnTo>
                  <a:lnTo>
                    <a:pt x="147" y="113"/>
                  </a:lnTo>
                  <a:lnTo>
                    <a:pt x="134" y="112"/>
                  </a:lnTo>
                  <a:lnTo>
                    <a:pt x="121" y="110"/>
                  </a:lnTo>
                  <a:lnTo>
                    <a:pt x="111" y="106"/>
                  </a:lnTo>
                  <a:lnTo>
                    <a:pt x="114" y="97"/>
                  </a:lnTo>
                  <a:lnTo>
                    <a:pt x="117" y="90"/>
                  </a:lnTo>
                  <a:lnTo>
                    <a:pt x="121" y="82"/>
                  </a:lnTo>
                  <a:lnTo>
                    <a:pt x="125" y="76"/>
                  </a:lnTo>
                  <a:lnTo>
                    <a:pt x="130" y="68"/>
                  </a:lnTo>
                  <a:lnTo>
                    <a:pt x="135" y="63"/>
                  </a:lnTo>
                  <a:lnTo>
                    <a:pt x="141" y="56"/>
                  </a:lnTo>
                  <a:lnTo>
                    <a:pt x="146" y="51"/>
                  </a:lnTo>
                  <a:lnTo>
                    <a:pt x="152" y="47"/>
                  </a:lnTo>
                  <a:lnTo>
                    <a:pt x="160" y="42"/>
                  </a:lnTo>
                  <a:lnTo>
                    <a:pt x="166" y="38"/>
                  </a:lnTo>
                  <a:lnTo>
                    <a:pt x="174" y="35"/>
                  </a:lnTo>
                  <a:lnTo>
                    <a:pt x="181" y="33"/>
                  </a:lnTo>
                  <a:lnTo>
                    <a:pt x="189" y="31"/>
                  </a:lnTo>
                  <a:lnTo>
                    <a:pt x="198" y="30"/>
                  </a:lnTo>
                  <a:lnTo>
                    <a:pt x="205" y="30"/>
                  </a:lnTo>
                  <a:close/>
                  <a:moveTo>
                    <a:pt x="239" y="406"/>
                  </a:moveTo>
                  <a:lnTo>
                    <a:pt x="407" y="406"/>
                  </a:lnTo>
                  <a:lnTo>
                    <a:pt x="407" y="376"/>
                  </a:lnTo>
                  <a:lnTo>
                    <a:pt x="406" y="365"/>
                  </a:lnTo>
                  <a:lnTo>
                    <a:pt x="403" y="354"/>
                  </a:lnTo>
                  <a:lnTo>
                    <a:pt x="399" y="345"/>
                  </a:lnTo>
                  <a:lnTo>
                    <a:pt x="394" y="336"/>
                  </a:lnTo>
                  <a:lnTo>
                    <a:pt x="387" y="328"/>
                  </a:lnTo>
                  <a:lnTo>
                    <a:pt x="380" y="321"/>
                  </a:lnTo>
                  <a:lnTo>
                    <a:pt x="371" y="316"/>
                  </a:lnTo>
                  <a:lnTo>
                    <a:pt x="363" y="311"/>
                  </a:lnTo>
                  <a:lnTo>
                    <a:pt x="271" y="289"/>
                  </a:lnTo>
                  <a:lnTo>
                    <a:pt x="271" y="258"/>
                  </a:lnTo>
                  <a:lnTo>
                    <a:pt x="278" y="253"/>
                  </a:lnTo>
                  <a:lnTo>
                    <a:pt x="284" y="248"/>
                  </a:lnTo>
                  <a:lnTo>
                    <a:pt x="291" y="242"/>
                  </a:lnTo>
                  <a:lnTo>
                    <a:pt x="297" y="236"/>
                  </a:lnTo>
                  <a:lnTo>
                    <a:pt x="308" y="223"/>
                  </a:lnTo>
                  <a:lnTo>
                    <a:pt x="317" y="209"/>
                  </a:lnTo>
                  <a:lnTo>
                    <a:pt x="321" y="200"/>
                  </a:lnTo>
                  <a:lnTo>
                    <a:pt x="324" y="192"/>
                  </a:lnTo>
                  <a:lnTo>
                    <a:pt x="327" y="184"/>
                  </a:lnTo>
                  <a:lnTo>
                    <a:pt x="329" y="175"/>
                  </a:lnTo>
                  <a:lnTo>
                    <a:pt x="332" y="167"/>
                  </a:lnTo>
                  <a:lnTo>
                    <a:pt x="333" y="157"/>
                  </a:lnTo>
                  <a:lnTo>
                    <a:pt x="334" y="149"/>
                  </a:lnTo>
                  <a:lnTo>
                    <a:pt x="334" y="139"/>
                  </a:lnTo>
                  <a:lnTo>
                    <a:pt x="334" y="125"/>
                  </a:lnTo>
                  <a:lnTo>
                    <a:pt x="332" y="111"/>
                  </a:lnTo>
                  <a:lnTo>
                    <a:pt x="328" y="97"/>
                  </a:lnTo>
                  <a:lnTo>
                    <a:pt x="324" y="84"/>
                  </a:lnTo>
                  <a:lnTo>
                    <a:pt x="319" y="72"/>
                  </a:lnTo>
                  <a:lnTo>
                    <a:pt x="312" y="61"/>
                  </a:lnTo>
                  <a:lnTo>
                    <a:pt x="305" y="50"/>
                  </a:lnTo>
                  <a:lnTo>
                    <a:pt x="296" y="40"/>
                  </a:lnTo>
                  <a:lnTo>
                    <a:pt x="288" y="32"/>
                  </a:lnTo>
                  <a:lnTo>
                    <a:pt x="277" y="23"/>
                  </a:lnTo>
                  <a:lnTo>
                    <a:pt x="266" y="17"/>
                  </a:lnTo>
                  <a:lnTo>
                    <a:pt x="255" y="10"/>
                  </a:lnTo>
                  <a:lnTo>
                    <a:pt x="244" y="6"/>
                  </a:lnTo>
                  <a:lnTo>
                    <a:pt x="231" y="3"/>
                  </a:lnTo>
                  <a:lnTo>
                    <a:pt x="219" y="1"/>
                  </a:lnTo>
                  <a:lnTo>
                    <a:pt x="205" y="0"/>
                  </a:lnTo>
                  <a:lnTo>
                    <a:pt x="192" y="1"/>
                  </a:lnTo>
                  <a:lnTo>
                    <a:pt x="179" y="3"/>
                  </a:lnTo>
                  <a:lnTo>
                    <a:pt x="167" y="6"/>
                  </a:lnTo>
                  <a:lnTo>
                    <a:pt x="156" y="10"/>
                  </a:lnTo>
                  <a:lnTo>
                    <a:pt x="144" y="17"/>
                  </a:lnTo>
                  <a:lnTo>
                    <a:pt x="133" y="23"/>
                  </a:lnTo>
                  <a:lnTo>
                    <a:pt x="124" y="32"/>
                  </a:lnTo>
                  <a:lnTo>
                    <a:pt x="114" y="40"/>
                  </a:lnTo>
                  <a:lnTo>
                    <a:pt x="106" y="50"/>
                  </a:lnTo>
                  <a:lnTo>
                    <a:pt x="99" y="61"/>
                  </a:lnTo>
                  <a:lnTo>
                    <a:pt x="92" y="72"/>
                  </a:lnTo>
                  <a:lnTo>
                    <a:pt x="87" y="84"/>
                  </a:lnTo>
                  <a:lnTo>
                    <a:pt x="83" y="97"/>
                  </a:lnTo>
                  <a:lnTo>
                    <a:pt x="80" y="111"/>
                  </a:lnTo>
                  <a:lnTo>
                    <a:pt x="77" y="125"/>
                  </a:lnTo>
                  <a:lnTo>
                    <a:pt x="76" y="139"/>
                  </a:lnTo>
                  <a:lnTo>
                    <a:pt x="76" y="147"/>
                  </a:lnTo>
                  <a:lnTo>
                    <a:pt x="77" y="157"/>
                  </a:lnTo>
                  <a:lnTo>
                    <a:pt x="78" y="166"/>
                  </a:lnTo>
                  <a:lnTo>
                    <a:pt x="81" y="174"/>
                  </a:lnTo>
                  <a:lnTo>
                    <a:pt x="86" y="190"/>
                  </a:lnTo>
                  <a:lnTo>
                    <a:pt x="92" y="206"/>
                  </a:lnTo>
                  <a:lnTo>
                    <a:pt x="101" y="220"/>
                  </a:lnTo>
                  <a:lnTo>
                    <a:pt x="112" y="234"/>
                  </a:lnTo>
                  <a:lnTo>
                    <a:pt x="124" y="246"/>
                  </a:lnTo>
                  <a:lnTo>
                    <a:pt x="136" y="256"/>
                  </a:lnTo>
                  <a:lnTo>
                    <a:pt x="136" y="289"/>
                  </a:lnTo>
                  <a:lnTo>
                    <a:pt x="48" y="313"/>
                  </a:lnTo>
                  <a:lnTo>
                    <a:pt x="39" y="316"/>
                  </a:lnTo>
                  <a:lnTo>
                    <a:pt x="29" y="321"/>
                  </a:lnTo>
                  <a:lnTo>
                    <a:pt x="22" y="328"/>
                  </a:lnTo>
                  <a:lnTo>
                    <a:pt x="14" y="336"/>
                  </a:lnTo>
                  <a:lnTo>
                    <a:pt x="9" y="345"/>
                  </a:lnTo>
                  <a:lnTo>
                    <a:pt x="5" y="354"/>
                  </a:lnTo>
                  <a:lnTo>
                    <a:pt x="1" y="364"/>
                  </a:lnTo>
                  <a:lnTo>
                    <a:pt x="0" y="375"/>
                  </a:lnTo>
                  <a:lnTo>
                    <a:pt x="0" y="406"/>
                  </a:lnTo>
                  <a:lnTo>
                    <a:pt x="202" y="406"/>
                  </a:lnTo>
                  <a:lnTo>
                    <a:pt x="239" y="4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8">
              <a:extLst>
                <a:ext uri="{FF2B5EF4-FFF2-40B4-BE49-F238E27FC236}">
                  <a16:creationId xmlns:a16="http://schemas.microsoft.com/office/drawing/2014/main" xmlns="" id="{1406CFDE-ACD7-41A8-9799-EA375D377E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2925" y="1920875"/>
              <a:ext cx="128588" cy="128588"/>
            </a:xfrm>
            <a:custGeom>
              <a:avLst/>
              <a:gdLst>
                <a:gd name="T0" fmla="*/ 30 w 406"/>
                <a:gd name="T1" fmla="*/ 375 h 406"/>
                <a:gd name="T2" fmla="*/ 37 w 406"/>
                <a:gd name="T3" fmla="*/ 354 h 406"/>
                <a:gd name="T4" fmla="*/ 55 w 406"/>
                <a:gd name="T5" fmla="*/ 342 h 406"/>
                <a:gd name="T6" fmla="*/ 184 w 406"/>
                <a:gd name="T7" fmla="*/ 276 h 406"/>
                <a:gd name="T8" fmla="*/ 223 w 406"/>
                <a:gd name="T9" fmla="*/ 276 h 406"/>
                <a:gd name="T10" fmla="*/ 353 w 406"/>
                <a:gd name="T11" fmla="*/ 340 h 406"/>
                <a:gd name="T12" fmla="*/ 370 w 406"/>
                <a:gd name="T13" fmla="*/ 353 h 406"/>
                <a:gd name="T14" fmla="*/ 376 w 406"/>
                <a:gd name="T15" fmla="*/ 376 h 406"/>
                <a:gd name="T16" fmla="*/ 106 w 406"/>
                <a:gd name="T17" fmla="*/ 136 h 406"/>
                <a:gd name="T18" fmla="*/ 163 w 406"/>
                <a:gd name="T19" fmla="*/ 141 h 406"/>
                <a:gd name="T20" fmla="*/ 221 w 406"/>
                <a:gd name="T21" fmla="*/ 119 h 406"/>
                <a:gd name="T22" fmla="*/ 242 w 406"/>
                <a:gd name="T23" fmla="*/ 135 h 406"/>
                <a:gd name="T24" fmla="*/ 269 w 406"/>
                <a:gd name="T25" fmla="*/ 143 h 406"/>
                <a:gd name="T26" fmla="*/ 303 w 406"/>
                <a:gd name="T27" fmla="*/ 141 h 406"/>
                <a:gd name="T28" fmla="*/ 294 w 406"/>
                <a:gd name="T29" fmla="*/ 183 h 406"/>
                <a:gd name="T30" fmla="*/ 274 w 406"/>
                <a:gd name="T31" fmla="*/ 216 h 406"/>
                <a:gd name="T32" fmla="*/ 243 w 406"/>
                <a:gd name="T33" fmla="*/ 240 h 406"/>
                <a:gd name="T34" fmla="*/ 204 w 406"/>
                <a:gd name="T35" fmla="*/ 248 h 406"/>
                <a:gd name="T36" fmla="*/ 166 w 406"/>
                <a:gd name="T37" fmla="*/ 240 h 406"/>
                <a:gd name="T38" fmla="*/ 135 w 406"/>
                <a:gd name="T39" fmla="*/ 216 h 406"/>
                <a:gd name="T40" fmla="*/ 113 w 406"/>
                <a:gd name="T41" fmla="*/ 181 h 406"/>
                <a:gd name="T42" fmla="*/ 106 w 406"/>
                <a:gd name="T43" fmla="*/ 139 h 406"/>
                <a:gd name="T44" fmla="*/ 229 w 406"/>
                <a:gd name="T45" fmla="*/ 33 h 406"/>
                <a:gd name="T46" fmla="*/ 259 w 406"/>
                <a:gd name="T47" fmla="*/ 48 h 406"/>
                <a:gd name="T48" fmla="*/ 282 w 406"/>
                <a:gd name="T49" fmla="*/ 71 h 406"/>
                <a:gd name="T50" fmla="*/ 298 w 406"/>
                <a:gd name="T51" fmla="*/ 102 h 406"/>
                <a:gd name="T52" fmla="*/ 281 w 406"/>
                <a:gd name="T53" fmla="*/ 114 h 406"/>
                <a:gd name="T54" fmla="*/ 249 w 406"/>
                <a:gd name="T55" fmla="*/ 105 h 406"/>
                <a:gd name="T56" fmla="*/ 234 w 406"/>
                <a:gd name="T57" fmla="*/ 87 h 406"/>
                <a:gd name="T58" fmla="*/ 223 w 406"/>
                <a:gd name="T59" fmla="*/ 82 h 406"/>
                <a:gd name="T60" fmla="*/ 207 w 406"/>
                <a:gd name="T61" fmla="*/ 92 h 406"/>
                <a:gd name="T62" fmla="*/ 181 w 406"/>
                <a:gd name="T63" fmla="*/ 107 h 406"/>
                <a:gd name="T64" fmla="*/ 147 w 406"/>
                <a:gd name="T65" fmla="*/ 113 h 406"/>
                <a:gd name="T66" fmla="*/ 113 w 406"/>
                <a:gd name="T67" fmla="*/ 97 h 406"/>
                <a:gd name="T68" fmla="*/ 129 w 406"/>
                <a:gd name="T69" fmla="*/ 68 h 406"/>
                <a:gd name="T70" fmla="*/ 152 w 406"/>
                <a:gd name="T71" fmla="*/ 47 h 406"/>
                <a:gd name="T72" fmla="*/ 181 w 406"/>
                <a:gd name="T73" fmla="*/ 33 h 406"/>
                <a:gd name="T74" fmla="*/ 361 w 406"/>
                <a:gd name="T75" fmla="*/ 311 h 406"/>
                <a:gd name="T76" fmla="*/ 284 w 406"/>
                <a:gd name="T77" fmla="*/ 248 h 406"/>
                <a:gd name="T78" fmla="*/ 316 w 406"/>
                <a:gd name="T79" fmla="*/ 209 h 406"/>
                <a:gd name="T80" fmla="*/ 329 w 406"/>
                <a:gd name="T81" fmla="*/ 175 h 406"/>
                <a:gd name="T82" fmla="*/ 333 w 406"/>
                <a:gd name="T83" fmla="*/ 139 h 406"/>
                <a:gd name="T84" fmla="*/ 323 w 406"/>
                <a:gd name="T85" fmla="*/ 84 h 406"/>
                <a:gd name="T86" fmla="*/ 296 w 406"/>
                <a:gd name="T87" fmla="*/ 40 h 406"/>
                <a:gd name="T88" fmla="*/ 255 w 406"/>
                <a:gd name="T89" fmla="*/ 10 h 406"/>
                <a:gd name="T90" fmla="*/ 204 w 406"/>
                <a:gd name="T91" fmla="*/ 0 h 406"/>
                <a:gd name="T92" fmla="*/ 154 w 406"/>
                <a:gd name="T93" fmla="*/ 10 h 406"/>
                <a:gd name="T94" fmla="*/ 113 w 406"/>
                <a:gd name="T95" fmla="*/ 40 h 406"/>
                <a:gd name="T96" fmla="*/ 85 w 406"/>
                <a:gd name="T97" fmla="*/ 84 h 406"/>
                <a:gd name="T98" fmla="*/ 76 w 406"/>
                <a:gd name="T99" fmla="*/ 139 h 406"/>
                <a:gd name="T100" fmla="*/ 80 w 406"/>
                <a:gd name="T101" fmla="*/ 174 h 406"/>
                <a:gd name="T102" fmla="*/ 111 w 406"/>
                <a:gd name="T103" fmla="*/ 234 h 406"/>
                <a:gd name="T104" fmla="*/ 47 w 406"/>
                <a:gd name="T105" fmla="*/ 313 h 406"/>
                <a:gd name="T106" fmla="*/ 14 w 406"/>
                <a:gd name="T107" fmla="*/ 336 h 406"/>
                <a:gd name="T108" fmla="*/ 0 w 406"/>
                <a:gd name="T109" fmla="*/ 375 h 406"/>
                <a:gd name="T110" fmla="*/ 406 w 406"/>
                <a:gd name="T111" fmla="*/ 406 h 406"/>
                <a:gd name="T112" fmla="*/ 398 w 406"/>
                <a:gd name="T113" fmla="*/ 345 h 406"/>
                <a:gd name="T114" fmla="*/ 371 w 406"/>
                <a:gd name="T115" fmla="*/ 31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6" h="406">
                  <a:moveTo>
                    <a:pt x="239" y="376"/>
                  </a:moveTo>
                  <a:lnTo>
                    <a:pt x="201" y="376"/>
                  </a:lnTo>
                  <a:lnTo>
                    <a:pt x="30" y="376"/>
                  </a:lnTo>
                  <a:lnTo>
                    <a:pt x="30" y="375"/>
                  </a:lnTo>
                  <a:lnTo>
                    <a:pt x="31" y="369"/>
                  </a:lnTo>
                  <a:lnTo>
                    <a:pt x="32" y="364"/>
                  </a:lnTo>
                  <a:lnTo>
                    <a:pt x="34" y="359"/>
                  </a:lnTo>
                  <a:lnTo>
                    <a:pt x="37" y="354"/>
                  </a:lnTo>
                  <a:lnTo>
                    <a:pt x="41" y="350"/>
                  </a:lnTo>
                  <a:lnTo>
                    <a:pt x="46" y="346"/>
                  </a:lnTo>
                  <a:lnTo>
                    <a:pt x="50" y="343"/>
                  </a:lnTo>
                  <a:lnTo>
                    <a:pt x="55" y="342"/>
                  </a:lnTo>
                  <a:lnTo>
                    <a:pt x="166" y="311"/>
                  </a:lnTo>
                  <a:lnTo>
                    <a:pt x="166" y="271"/>
                  </a:lnTo>
                  <a:lnTo>
                    <a:pt x="174" y="274"/>
                  </a:lnTo>
                  <a:lnTo>
                    <a:pt x="184" y="276"/>
                  </a:lnTo>
                  <a:lnTo>
                    <a:pt x="195" y="277"/>
                  </a:lnTo>
                  <a:lnTo>
                    <a:pt x="204" y="278"/>
                  </a:lnTo>
                  <a:lnTo>
                    <a:pt x="214" y="277"/>
                  </a:lnTo>
                  <a:lnTo>
                    <a:pt x="223" y="276"/>
                  </a:lnTo>
                  <a:lnTo>
                    <a:pt x="232" y="275"/>
                  </a:lnTo>
                  <a:lnTo>
                    <a:pt x="241" y="272"/>
                  </a:lnTo>
                  <a:lnTo>
                    <a:pt x="241" y="311"/>
                  </a:lnTo>
                  <a:lnTo>
                    <a:pt x="353" y="340"/>
                  </a:lnTo>
                  <a:lnTo>
                    <a:pt x="358" y="343"/>
                  </a:lnTo>
                  <a:lnTo>
                    <a:pt x="362" y="346"/>
                  </a:lnTo>
                  <a:lnTo>
                    <a:pt x="366" y="349"/>
                  </a:lnTo>
                  <a:lnTo>
                    <a:pt x="370" y="353"/>
                  </a:lnTo>
                  <a:lnTo>
                    <a:pt x="372" y="359"/>
                  </a:lnTo>
                  <a:lnTo>
                    <a:pt x="374" y="364"/>
                  </a:lnTo>
                  <a:lnTo>
                    <a:pt x="376" y="369"/>
                  </a:lnTo>
                  <a:lnTo>
                    <a:pt x="376" y="376"/>
                  </a:lnTo>
                  <a:lnTo>
                    <a:pt x="239" y="376"/>
                  </a:lnTo>
                  <a:close/>
                  <a:moveTo>
                    <a:pt x="106" y="139"/>
                  </a:moveTo>
                  <a:lnTo>
                    <a:pt x="106" y="138"/>
                  </a:lnTo>
                  <a:lnTo>
                    <a:pt x="106" y="136"/>
                  </a:lnTo>
                  <a:lnTo>
                    <a:pt x="119" y="140"/>
                  </a:lnTo>
                  <a:lnTo>
                    <a:pt x="134" y="142"/>
                  </a:lnTo>
                  <a:lnTo>
                    <a:pt x="148" y="142"/>
                  </a:lnTo>
                  <a:lnTo>
                    <a:pt x="163" y="141"/>
                  </a:lnTo>
                  <a:lnTo>
                    <a:pt x="178" y="139"/>
                  </a:lnTo>
                  <a:lnTo>
                    <a:pt x="193" y="134"/>
                  </a:lnTo>
                  <a:lnTo>
                    <a:pt x="208" y="127"/>
                  </a:lnTo>
                  <a:lnTo>
                    <a:pt x="221" y="119"/>
                  </a:lnTo>
                  <a:lnTo>
                    <a:pt x="226" y="124"/>
                  </a:lnTo>
                  <a:lnTo>
                    <a:pt x="230" y="128"/>
                  </a:lnTo>
                  <a:lnTo>
                    <a:pt x="237" y="131"/>
                  </a:lnTo>
                  <a:lnTo>
                    <a:pt x="242" y="135"/>
                  </a:lnTo>
                  <a:lnTo>
                    <a:pt x="248" y="138"/>
                  </a:lnTo>
                  <a:lnTo>
                    <a:pt x="255" y="140"/>
                  </a:lnTo>
                  <a:lnTo>
                    <a:pt x="261" y="142"/>
                  </a:lnTo>
                  <a:lnTo>
                    <a:pt x="269" y="143"/>
                  </a:lnTo>
                  <a:lnTo>
                    <a:pt x="275" y="144"/>
                  </a:lnTo>
                  <a:lnTo>
                    <a:pt x="282" y="144"/>
                  </a:lnTo>
                  <a:lnTo>
                    <a:pt x="292" y="143"/>
                  </a:lnTo>
                  <a:lnTo>
                    <a:pt x="303" y="141"/>
                  </a:lnTo>
                  <a:lnTo>
                    <a:pt x="303" y="152"/>
                  </a:lnTo>
                  <a:lnTo>
                    <a:pt x="301" y="162"/>
                  </a:lnTo>
                  <a:lnTo>
                    <a:pt x="299" y="173"/>
                  </a:lnTo>
                  <a:lnTo>
                    <a:pt x="294" y="183"/>
                  </a:lnTo>
                  <a:lnTo>
                    <a:pt x="290" y="191"/>
                  </a:lnTo>
                  <a:lnTo>
                    <a:pt x="286" y="201"/>
                  </a:lnTo>
                  <a:lnTo>
                    <a:pt x="279" y="209"/>
                  </a:lnTo>
                  <a:lnTo>
                    <a:pt x="274" y="216"/>
                  </a:lnTo>
                  <a:lnTo>
                    <a:pt x="267" y="224"/>
                  </a:lnTo>
                  <a:lnTo>
                    <a:pt x="259" y="230"/>
                  </a:lnTo>
                  <a:lnTo>
                    <a:pt x="251" y="235"/>
                  </a:lnTo>
                  <a:lnTo>
                    <a:pt x="243" y="240"/>
                  </a:lnTo>
                  <a:lnTo>
                    <a:pt x="233" y="243"/>
                  </a:lnTo>
                  <a:lnTo>
                    <a:pt x="224" y="246"/>
                  </a:lnTo>
                  <a:lnTo>
                    <a:pt x="214" y="247"/>
                  </a:lnTo>
                  <a:lnTo>
                    <a:pt x="204" y="248"/>
                  </a:lnTo>
                  <a:lnTo>
                    <a:pt x="195" y="247"/>
                  </a:lnTo>
                  <a:lnTo>
                    <a:pt x="185" y="245"/>
                  </a:lnTo>
                  <a:lnTo>
                    <a:pt x="175" y="243"/>
                  </a:lnTo>
                  <a:lnTo>
                    <a:pt x="166" y="240"/>
                  </a:lnTo>
                  <a:lnTo>
                    <a:pt x="157" y="234"/>
                  </a:lnTo>
                  <a:lnTo>
                    <a:pt x="150" y="229"/>
                  </a:lnTo>
                  <a:lnTo>
                    <a:pt x="142" y="223"/>
                  </a:lnTo>
                  <a:lnTo>
                    <a:pt x="135" y="216"/>
                  </a:lnTo>
                  <a:lnTo>
                    <a:pt x="128" y="208"/>
                  </a:lnTo>
                  <a:lnTo>
                    <a:pt x="123" y="200"/>
                  </a:lnTo>
                  <a:lnTo>
                    <a:pt x="118" y="190"/>
                  </a:lnTo>
                  <a:lnTo>
                    <a:pt x="113" y="181"/>
                  </a:lnTo>
                  <a:lnTo>
                    <a:pt x="110" y="171"/>
                  </a:lnTo>
                  <a:lnTo>
                    <a:pt x="108" y="160"/>
                  </a:lnTo>
                  <a:lnTo>
                    <a:pt x="106" y="150"/>
                  </a:lnTo>
                  <a:lnTo>
                    <a:pt x="106" y="139"/>
                  </a:lnTo>
                  <a:close/>
                  <a:moveTo>
                    <a:pt x="204" y="30"/>
                  </a:moveTo>
                  <a:lnTo>
                    <a:pt x="213" y="30"/>
                  </a:lnTo>
                  <a:lnTo>
                    <a:pt x="222" y="32"/>
                  </a:lnTo>
                  <a:lnTo>
                    <a:pt x="229" y="33"/>
                  </a:lnTo>
                  <a:lnTo>
                    <a:pt x="238" y="36"/>
                  </a:lnTo>
                  <a:lnTo>
                    <a:pt x="244" y="39"/>
                  </a:lnTo>
                  <a:lnTo>
                    <a:pt x="252" y="43"/>
                  </a:lnTo>
                  <a:lnTo>
                    <a:pt x="259" y="48"/>
                  </a:lnTo>
                  <a:lnTo>
                    <a:pt x="266" y="53"/>
                  </a:lnTo>
                  <a:lnTo>
                    <a:pt x="271" y="58"/>
                  </a:lnTo>
                  <a:lnTo>
                    <a:pt x="276" y="65"/>
                  </a:lnTo>
                  <a:lnTo>
                    <a:pt x="282" y="71"/>
                  </a:lnTo>
                  <a:lnTo>
                    <a:pt x="287" y="78"/>
                  </a:lnTo>
                  <a:lnTo>
                    <a:pt x="291" y="85"/>
                  </a:lnTo>
                  <a:lnTo>
                    <a:pt x="294" y="94"/>
                  </a:lnTo>
                  <a:lnTo>
                    <a:pt x="298" y="102"/>
                  </a:lnTo>
                  <a:lnTo>
                    <a:pt x="300" y="110"/>
                  </a:lnTo>
                  <a:lnTo>
                    <a:pt x="294" y="112"/>
                  </a:lnTo>
                  <a:lnTo>
                    <a:pt x="288" y="113"/>
                  </a:lnTo>
                  <a:lnTo>
                    <a:pt x="281" y="114"/>
                  </a:lnTo>
                  <a:lnTo>
                    <a:pt x="273" y="113"/>
                  </a:lnTo>
                  <a:lnTo>
                    <a:pt x="264" y="112"/>
                  </a:lnTo>
                  <a:lnTo>
                    <a:pt x="255" y="108"/>
                  </a:lnTo>
                  <a:lnTo>
                    <a:pt x="249" y="105"/>
                  </a:lnTo>
                  <a:lnTo>
                    <a:pt x="245" y="100"/>
                  </a:lnTo>
                  <a:lnTo>
                    <a:pt x="241" y="96"/>
                  </a:lnTo>
                  <a:lnTo>
                    <a:pt x="237" y="90"/>
                  </a:lnTo>
                  <a:lnTo>
                    <a:pt x="234" y="87"/>
                  </a:lnTo>
                  <a:lnTo>
                    <a:pt x="232" y="84"/>
                  </a:lnTo>
                  <a:lnTo>
                    <a:pt x="229" y="83"/>
                  </a:lnTo>
                  <a:lnTo>
                    <a:pt x="226" y="82"/>
                  </a:lnTo>
                  <a:lnTo>
                    <a:pt x="223" y="82"/>
                  </a:lnTo>
                  <a:lnTo>
                    <a:pt x="218" y="83"/>
                  </a:lnTo>
                  <a:lnTo>
                    <a:pt x="216" y="84"/>
                  </a:lnTo>
                  <a:lnTo>
                    <a:pt x="213" y="86"/>
                  </a:lnTo>
                  <a:lnTo>
                    <a:pt x="207" y="92"/>
                  </a:lnTo>
                  <a:lnTo>
                    <a:pt x="201" y="96"/>
                  </a:lnTo>
                  <a:lnTo>
                    <a:pt x="195" y="100"/>
                  </a:lnTo>
                  <a:lnTo>
                    <a:pt x="188" y="104"/>
                  </a:lnTo>
                  <a:lnTo>
                    <a:pt x="181" y="107"/>
                  </a:lnTo>
                  <a:lnTo>
                    <a:pt x="174" y="109"/>
                  </a:lnTo>
                  <a:lnTo>
                    <a:pt x="167" y="111"/>
                  </a:lnTo>
                  <a:lnTo>
                    <a:pt x="160" y="112"/>
                  </a:lnTo>
                  <a:lnTo>
                    <a:pt x="147" y="113"/>
                  </a:lnTo>
                  <a:lnTo>
                    <a:pt x="134" y="112"/>
                  </a:lnTo>
                  <a:lnTo>
                    <a:pt x="121" y="110"/>
                  </a:lnTo>
                  <a:lnTo>
                    <a:pt x="110" y="106"/>
                  </a:lnTo>
                  <a:lnTo>
                    <a:pt x="113" y="97"/>
                  </a:lnTo>
                  <a:lnTo>
                    <a:pt x="117" y="90"/>
                  </a:lnTo>
                  <a:lnTo>
                    <a:pt x="120" y="82"/>
                  </a:lnTo>
                  <a:lnTo>
                    <a:pt x="124" y="76"/>
                  </a:lnTo>
                  <a:lnTo>
                    <a:pt x="129" y="68"/>
                  </a:lnTo>
                  <a:lnTo>
                    <a:pt x="135" y="63"/>
                  </a:lnTo>
                  <a:lnTo>
                    <a:pt x="140" y="56"/>
                  </a:lnTo>
                  <a:lnTo>
                    <a:pt x="145" y="51"/>
                  </a:lnTo>
                  <a:lnTo>
                    <a:pt x="152" y="47"/>
                  </a:lnTo>
                  <a:lnTo>
                    <a:pt x="158" y="42"/>
                  </a:lnTo>
                  <a:lnTo>
                    <a:pt x="166" y="38"/>
                  </a:lnTo>
                  <a:lnTo>
                    <a:pt x="173" y="35"/>
                  </a:lnTo>
                  <a:lnTo>
                    <a:pt x="181" y="33"/>
                  </a:lnTo>
                  <a:lnTo>
                    <a:pt x="188" y="31"/>
                  </a:lnTo>
                  <a:lnTo>
                    <a:pt x="197" y="30"/>
                  </a:lnTo>
                  <a:lnTo>
                    <a:pt x="204" y="30"/>
                  </a:lnTo>
                  <a:close/>
                  <a:moveTo>
                    <a:pt x="361" y="311"/>
                  </a:moveTo>
                  <a:lnTo>
                    <a:pt x="271" y="289"/>
                  </a:lnTo>
                  <a:lnTo>
                    <a:pt x="271" y="258"/>
                  </a:lnTo>
                  <a:lnTo>
                    <a:pt x="277" y="253"/>
                  </a:lnTo>
                  <a:lnTo>
                    <a:pt x="284" y="248"/>
                  </a:lnTo>
                  <a:lnTo>
                    <a:pt x="290" y="242"/>
                  </a:lnTo>
                  <a:lnTo>
                    <a:pt x="297" y="236"/>
                  </a:lnTo>
                  <a:lnTo>
                    <a:pt x="307" y="223"/>
                  </a:lnTo>
                  <a:lnTo>
                    <a:pt x="316" y="209"/>
                  </a:lnTo>
                  <a:lnTo>
                    <a:pt x="320" y="200"/>
                  </a:lnTo>
                  <a:lnTo>
                    <a:pt x="323" y="192"/>
                  </a:lnTo>
                  <a:lnTo>
                    <a:pt x="327" y="184"/>
                  </a:lnTo>
                  <a:lnTo>
                    <a:pt x="329" y="175"/>
                  </a:lnTo>
                  <a:lnTo>
                    <a:pt x="331" y="167"/>
                  </a:lnTo>
                  <a:lnTo>
                    <a:pt x="332" y="157"/>
                  </a:lnTo>
                  <a:lnTo>
                    <a:pt x="333" y="149"/>
                  </a:lnTo>
                  <a:lnTo>
                    <a:pt x="333" y="139"/>
                  </a:lnTo>
                  <a:lnTo>
                    <a:pt x="333" y="125"/>
                  </a:lnTo>
                  <a:lnTo>
                    <a:pt x="331" y="111"/>
                  </a:lnTo>
                  <a:lnTo>
                    <a:pt x="328" y="97"/>
                  </a:lnTo>
                  <a:lnTo>
                    <a:pt x="323" y="84"/>
                  </a:lnTo>
                  <a:lnTo>
                    <a:pt x="318" y="72"/>
                  </a:lnTo>
                  <a:lnTo>
                    <a:pt x="312" y="61"/>
                  </a:lnTo>
                  <a:lnTo>
                    <a:pt x="304" y="50"/>
                  </a:lnTo>
                  <a:lnTo>
                    <a:pt x="296" y="40"/>
                  </a:lnTo>
                  <a:lnTo>
                    <a:pt x="287" y="32"/>
                  </a:lnTo>
                  <a:lnTo>
                    <a:pt x="276" y="23"/>
                  </a:lnTo>
                  <a:lnTo>
                    <a:pt x="266" y="17"/>
                  </a:lnTo>
                  <a:lnTo>
                    <a:pt x="255" y="10"/>
                  </a:lnTo>
                  <a:lnTo>
                    <a:pt x="243" y="6"/>
                  </a:lnTo>
                  <a:lnTo>
                    <a:pt x="230" y="3"/>
                  </a:lnTo>
                  <a:lnTo>
                    <a:pt x="217" y="1"/>
                  </a:lnTo>
                  <a:lnTo>
                    <a:pt x="204" y="0"/>
                  </a:lnTo>
                  <a:lnTo>
                    <a:pt x="192" y="1"/>
                  </a:lnTo>
                  <a:lnTo>
                    <a:pt x="179" y="3"/>
                  </a:lnTo>
                  <a:lnTo>
                    <a:pt x="166" y="6"/>
                  </a:lnTo>
                  <a:lnTo>
                    <a:pt x="154" y="10"/>
                  </a:lnTo>
                  <a:lnTo>
                    <a:pt x="143" y="17"/>
                  </a:lnTo>
                  <a:lnTo>
                    <a:pt x="133" y="23"/>
                  </a:lnTo>
                  <a:lnTo>
                    <a:pt x="123" y="32"/>
                  </a:lnTo>
                  <a:lnTo>
                    <a:pt x="113" y="40"/>
                  </a:lnTo>
                  <a:lnTo>
                    <a:pt x="105" y="50"/>
                  </a:lnTo>
                  <a:lnTo>
                    <a:pt x="98" y="61"/>
                  </a:lnTo>
                  <a:lnTo>
                    <a:pt x="92" y="72"/>
                  </a:lnTo>
                  <a:lnTo>
                    <a:pt x="85" y="84"/>
                  </a:lnTo>
                  <a:lnTo>
                    <a:pt x="81" y="97"/>
                  </a:lnTo>
                  <a:lnTo>
                    <a:pt x="78" y="111"/>
                  </a:lnTo>
                  <a:lnTo>
                    <a:pt x="77" y="125"/>
                  </a:lnTo>
                  <a:lnTo>
                    <a:pt x="76" y="139"/>
                  </a:lnTo>
                  <a:lnTo>
                    <a:pt x="76" y="147"/>
                  </a:lnTo>
                  <a:lnTo>
                    <a:pt x="77" y="157"/>
                  </a:lnTo>
                  <a:lnTo>
                    <a:pt x="78" y="166"/>
                  </a:lnTo>
                  <a:lnTo>
                    <a:pt x="80" y="174"/>
                  </a:lnTo>
                  <a:lnTo>
                    <a:pt x="85" y="190"/>
                  </a:lnTo>
                  <a:lnTo>
                    <a:pt x="92" y="206"/>
                  </a:lnTo>
                  <a:lnTo>
                    <a:pt x="100" y="220"/>
                  </a:lnTo>
                  <a:lnTo>
                    <a:pt x="111" y="234"/>
                  </a:lnTo>
                  <a:lnTo>
                    <a:pt x="123" y="246"/>
                  </a:lnTo>
                  <a:lnTo>
                    <a:pt x="136" y="256"/>
                  </a:lnTo>
                  <a:lnTo>
                    <a:pt x="136" y="289"/>
                  </a:lnTo>
                  <a:lnTo>
                    <a:pt x="47" y="313"/>
                  </a:lnTo>
                  <a:lnTo>
                    <a:pt x="37" y="316"/>
                  </a:lnTo>
                  <a:lnTo>
                    <a:pt x="29" y="321"/>
                  </a:lnTo>
                  <a:lnTo>
                    <a:pt x="21" y="328"/>
                  </a:lnTo>
                  <a:lnTo>
                    <a:pt x="14" y="336"/>
                  </a:lnTo>
                  <a:lnTo>
                    <a:pt x="8" y="345"/>
                  </a:lnTo>
                  <a:lnTo>
                    <a:pt x="4" y="354"/>
                  </a:lnTo>
                  <a:lnTo>
                    <a:pt x="1" y="364"/>
                  </a:lnTo>
                  <a:lnTo>
                    <a:pt x="0" y="375"/>
                  </a:lnTo>
                  <a:lnTo>
                    <a:pt x="0" y="406"/>
                  </a:lnTo>
                  <a:lnTo>
                    <a:pt x="201" y="406"/>
                  </a:lnTo>
                  <a:lnTo>
                    <a:pt x="239" y="406"/>
                  </a:lnTo>
                  <a:lnTo>
                    <a:pt x="406" y="406"/>
                  </a:lnTo>
                  <a:lnTo>
                    <a:pt x="406" y="376"/>
                  </a:lnTo>
                  <a:lnTo>
                    <a:pt x="405" y="365"/>
                  </a:lnTo>
                  <a:lnTo>
                    <a:pt x="403" y="354"/>
                  </a:lnTo>
                  <a:lnTo>
                    <a:pt x="398" y="345"/>
                  </a:lnTo>
                  <a:lnTo>
                    <a:pt x="393" y="336"/>
                  </a:lnTo>
                  <a:lnTo>
                    <a:pt x="387" y="328"/>
                  </a:lnTo>
                  <a:lnTo>
                    <a:pt x="379" y="321"/>
                  </a:lnTo>
                  <a:lnTo>
                    <a:pt x="371" y="316"/>
                  </a:lnTo>
                  <a:lnTo>
                    <a:pt x="361" y="3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9">
              <a:extLst>
                <a:ext uri="{FF2B5EF4-FFF2-40B4-BE49-F238E27FC236}">
                  <a16:creationId xmlns:a16="http://schemas.microsoft.com/office/drawing/2014/main" xmlns="" id="{57CA0C78-4BBE-44A9-97C3-67435F0845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3550" y="2073275"/>
              <a:ext cx="130175" cy="128588"/>
            </a:xfrm>
            <a:custGeom>
              <a:avLst/>
              <a:gdLst>
                <a:gd name="T0" fmla="*/ 30 w 409"/>
                <a:gd name="T1" fmla="*/ 379 h 409"/>
                <a:gd name="T2" fmla="*/ 35 w 409"/>
                <a:gd name="T3" fmla="*/ 359 h 409"/>
                <a:gd name="T4" fmla="*/ 50 w 409"/>
                <a:gd name="T5" fmla="*/ 343 h 409"/>
                <a:gd name="T6" fmla="*/ 172 w 409"/>
                <a:gd name="T7" fmla="*/ 273 h 409"/>
                <a:gd name="T8" fmla="*/ 215 w 409"/>
                <a:gd name="T9" fmla="*/ 277 h 409"/>
                <a:gd name="T10" fmla="*/ 246 w 409"/>
                <a:gd name="T11" fmla="*/ 311 h 409"/>
                <a:gd name="T12" fmla="*/ 368 w 409"/>
                <a:gd name="T13" fmla="*/ 349 h 409"/>
                <a:gd name="T14" fmla="*/ 379 w 409"/>
                <a:gd name="T15" fmla="*/ 370 h 409"/>
                <a:gd name="T16" fmla="*/ 106 w 409"/>
                <a:gd name="T17" fmla="*/ 137 h 409"/>
                <a:gd name="T18" fmla="*/ 148 w 409"/>
                <a:gd name="T19" fmla="*/ 142 h 409"/>
                <a:gd name="T20" fmla="*/ 208 w 409"/>
                <a:gd name="T21" fmla="*/ 127 h 409"/>
                <a:gd name="T22" fmla="*/ 236 w 409"/>
                <a:gd name="T23" fmla="*/ 132 h 409"/>
                <a:gd name="T24" fmla="*/ 260 w 409"/>
                <a:gd name="T25" fmla="*/ 141 h 409"/>
                <a:gd name="T26" fmla="*/ 293 w 409"/>
                <a:gd name="T27" fmla="*/ 142 h 409"/>
                <a:gd name="T28" fmla="*/ 299 w 409"/>
                <a:gd name="T29" fmla="*/ 172 h 409"/>
                <a:gd name="T30" fmla="*/ 281 w 409"/>
                <a:gd name="T31" fmla="*/ 209 h 409"/>
                <a:gd name="T32" fmla="*/ 252 w 409"/>
                <a:gd name="T33" fmla="*/ 234 h 409"/>
                <a:gd name="T34" fmla="*/ 215 w 409"/>
                <a:gd name="T35" fmla="*/ 247 h 409"/>
                <a:gd name="T36" fmla="*/ 176 w 409"/>
                <a:gd name="T37" fmla="*/ 243 h 409"/>
                <a:gd name="T38" fmla="*/ 142 w 409"/>
                <a:gd name="T39" fmla="*/ 223 h 409"/>
                <a:gd name="T40" fmla="*/ 118 w 409"/>
                <a:gd name="T41" fmla="*/ 191 h 409"/>
                <a:gd name="T42" fmla="*/ 107 w 409"/>
                <a:gd name="T43" fmla="*/ 150 h 409"/>
                <a:gd name="T44" fmla="*/ 222 w 409"/>
                <a:gd name="T45" fmla="*/ 31 h 409"/>
                <a:gd name="T46" fmla="*/ 252 w 409"/>
                <a:gd name="T47" fmla="*/ 43 h 409"/>
                <a:gd name="T48" fmla="*/ 276 w 409"/>
                <a:gd name="T49" fmla="*/ 64 h 409"/>
                <a:gd name="T50" fmla="*/ 295 w 409"/>
                <a:gd name="T51" fmla="*/ 93 h 409"/>
                <a:gd name="T52" fmla="*/ 287 w 409"/>
                <a:gd name="T53" fmla="*/ 113 h 409"/>
                <a:gd name="T54" fmla="*/ 254 w 409"/>
                <a:gd name="T55" fmla="*/ 107 h 409"/>
                <a:gd name="T56" fmla="*/ 237 w 409"/>
                <a:gd name="T57" fmla="*/ 90 h 409"/>
                <a:gd name="T58" fmla="*/ 226 w 409"/>
                <a:gd name="T59" fmla="*/ 82 h 409"/>
                <a:gd name="T60" fmla="*/ 213 w 409"/>
                <a:gd name="T61" fmla="*/ 87 h 409"/>
                <a:gd name="T62" fmla="*/ 189 w 409"/>
                <a:gd name="T63" fmla="*/ 104 h 409"/>
                <a:gd name="T64" fmla="*/ 161 w 409"/>
                <a:gd name="T65" fmla="*/ 112 h 409"/>
                <a:gd name="T66" fmla="*/ 111 w 409"/>
                <a:gd name="T67" fmla="*/ 106 h 409"/>
                <a:gd name="T68" fmla="*/ 124 w 409"/>
                <a:gd name="T69" fmla="*/ 75 h 409"/>
                <a:gd name="T70" fmla="*/ 146 w 409"/>
                <a:gd name="T71" fmla="*/ 51 h 409"/>
                <a:gd name="T72" fmla="*/ 174 w 409"/>
                <a:gd name="T73" fmla="*/ 35 h 409"/>
                <a:gd name="T74" fmla="*/ 205 w 409"/>
                <a:gd name="T75" fmla="*/ 30 h 409"/>
                <a:gd name="T76" fmla="*/ 289 w 409"/>
                <a:gd name="T77" fmla="*/ 244 h 409"/>
                <a:gd name="T78" fmla="*/ 325 w 409"/>
                <a:gd name="T79" fmla="*/ 189 h 409"/>
                <a:gd name="T80" fmla="*/ 333 w 409"/>
                <a:gd name="T81" fmla="*/ 124 h 409"/>
                <a:gd name="T82" fmla="*/ 318 w 409"/>
                <a:gd name="T83" fmla="*/ 73 h 409"/>
                <a:gd name="T84" fmla="*/ 287 w 409"/>
                <a:gd name="T85" fmla="*/ 32 h 409"/>
                <a:gd name="T86" fmla="*/ 243 w 409"/>
                <a:gd name="T87" fmla="*/ 6 h 409"/>
                <a:gd name="T88" fmla="*/ 192 w 409"/>
                <a:gd name="T89" fmla="*/ 1 h 409"/>
                <a:gd name="T90" fmla="*/ 143 w 409"/>
                <a:gd name="T91" fmla="*/ 17 h 409"/>
                <a:gd name="T92" fmla="*/ 105 w 409"/>
                <a:gd name="T93" fmla="*/ 50 h 409"/>
                <a:gd name="T94" fmla="*/ 81 w 409"/>
                <a:gd name="T95" fmla="*/ 97 h 409"/>
                <a:gd name="T96" fmla="*/ 77 w 409"/>
                <a:gd name="T97" fmla="*/ 156 h 409"/>
                <a:gd name="T98" fmla="*/ 100 w 409"/>
                <a:gd name="T99" fmla="*/ 219 h 409"/>
                <a:gd name="T100" fmla="*/ 133 w 409"/>
                <a:gd name="T101" fmla="*/ 288 h 409"/>
                <a:gd name="T102" fmla="*/ 21 w 409"/>
                <a:gd name="T103" fmla="*/ 328 h 409"/>
                <a:gd name="T104" fmla="*/ 1 w 409"/>
                <a:gd name="T105" fmla="*/ 364 h 409"/>
                <a:gd name="T106" fmla="*/ 224 w 409"/>
                <a:gd name="T107" fmla="*/ 409 h 409"/>
                <a:gd name="T108" fmla="*/ 406 w 409"/>
                <a:gd name="T109" fmla="*/ 355 h 409"/>
                <a:gd name="T110" fmla="*/ 380 w 409"/>
                <a:gd name="T111" fmla="*/ 321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9" h="409">
                  <a:moveTo>
                    <a:pt x="379" y="379"/>
                  </a:moveTo>
                  <a:lnTo>
                    <a:pt x="224" y="379"/>
                  </a:lnTo>
                  <a:lnTo>
                    <a:pt x="186" y="379"/>
                  </a:lnTo>
                  <a:lnTo>
                    <a:pt x="30" y="379"/>
                  </a:lnTo>
                  <a:lnTo>
                    <a:pt x="30" y="375"/>
                  </a:lnTo>
                  <a:lnTo>
                    <a:pt x="31" y="370"/>
                  </a:lnTo>
                  <a:lnTo>
                    <a:pt x="32" y="364"/>
                  </a:lnTo>
                  <a:lnTo>
                    <a:pt x="35" y="359"/>
                  </a:lnTo>
                  <a:lnTo>
                    <a:pt x="37" y="355"/>
                  </a:lnTo>
                  <a:lnTo>
                    <a:pt x="42" y="349"/>
                  </a:lnTo>
                  <a:lnTo>
                    <a:pt x="46" y="346"/>
                  </a:lnTo>
                  <a:lnTo>
                    <a:pt x="50" y="343"/>
                  </a:lnTo>
                  <a:lnTo>
                    <a:pt x="56" y="341"/>
                  </a:lnTo>
                  <a:lnTo>
                    <a:pt x="163" y="311"/>
                  </a:lnTo>
                  <a:lnTo>
                    <a:pt x="163" y="270"/>
                  </a:lnTo>
                  <a:lnTo>
                    <a:pt x="172" y="273"/>
                  </a:lnTo>
                  <a:lnTo>
                    <a:pt x="183" y="275"/>
                  </a:lnTo>
                  <a:lnTo>
                    <a:pt x="194" y="277"/>
                  </a:lnTo>
                  <a:lnTo>
                    <a:pt x="205" y="277"/>
                  </a:lnTo>
                  <a:lnTo>
                    <a:pt x="215" y="277"/>
                  </a:lnTo>
                  <a:lnTo>
                    <a:pt x="226" y="275"/>
                  </a:lnTo>
                  <a:lnTo>
                    <a:pt x="237" y="273"/>
                  </a:lnTo>
                  <a:lnTo>
                    <a:pt x="246" y="270"/>
                  </a:lnTo>
                  <a:lnTo>
                    <a:pt x="246" y="311"/>
                  </a:lnTo>
                  <a:lnTo>
                    <a:pt x="354" y="341"/>
                  </a:lnTo>
                  <a:lnTo>
                    <a:pt x="359" y="343"/>
                  </a:lnTo>
                  <a:lnTo>
                    <a:pt x="363" y="346"/>
                  </a:lnTo>
                  <a:lnTo>
                    <a:pt x="368" y="349"/>
                  </a:lnTo>
                  <a:lnTo>
                    <a:pt x="372" y="355"/>
                  </a:lnTo>
                  <a:lnTo>
                    <a:pt x="375" y="359"/>
                  </a:lnTo>
                  <a:lnTo>
                    <a:pt x="377" y="364"/>
                  </a:lnTo>
                  <a:lnTo>
                    <a:pt x="379" y="370"/>
                  </a:lnTo>
                  <a:lnTo>
                    <a:pt x="379" y="375"/>
                  </a:lnTo>
                  <a:lnTo>
                    <a:pt x="379" y="379"/>
                  </a:lnTo>
                  <a:close/>
                  <a:moveTo>
                    <a:pt x="106" y="139"/>
                  </a:moveTo>
                  <a:lnTo>
                    <a:pt x="106" y="137"/>
                  </a:lnTo>
                  <a:lnTo>
                    <a:pt x="106" y="136"/>
                  </a:lnTo>
                  <a:lnTo>
                    <a:pt x="120" y="140"/>
                  </a:lnTo>
                  <a:lnTo>
                    <a:pt x="134" y="142"/>
                  </a:lnTo>
                  <a:lnTo>
                    <a:pt x="148" y="142"/>
                  </a:lnTo>
                  <a:lnTo>
                    <a:pt x="163" y="141"/>
                  </a:lnTo>
                  <a:lnTo>
                    <a:pt x="179" y="139"/>
                  </a:lnTo>
                  <a:lnTo>
                    <a:pt x="193" y="134"/>
                  </a:lnTo>
                  <a:lnTo>
                    <a:pt x="208" y="127"/>
                  </a:lnTo>
                  <a:lnTo>
                    <a:pt x="221" y="119"/>
                  </a:lnTo>
                  <a:lnTo>
                    <a:pt x="226" y="123"/>
                  </a:lnTo>
                  <a:lnTo>
                    <a:pt x="230" y="127"/>
                  </a:lnTo>
                  <a:lnTo>
                    <a:pt x="236" y="132"/>
                  </a:lnTo>
                  <a:lnTo>
                    <a:pt x="242" y="135"/>
                  </a:lnTo>
                  <a:lnTo>
                    <a:pt x="247" y="137"/>
                  </a:lnTo>
                  <a:lnTo>
                    <a:pt x="254" y="139"/>
                  </a:lnTo>
                  <a:lnTo>
                    <a:pt x="260" y="141"/>
                  </a:lnTo>
                  <a:lnTo>
                    <a:pt x="268" y="142"/>
                  </a:lnTo>
                  <a:lnTo>
                    <a:pt x="273" y="143"/>
                  </a:lnTo>
                  <a:lnTo>
                    <a:pt x="280" y="143"/>
                  </a:lnTo>
                  <a:lnTo>
                    <a:pt x="293" y="142"/>
                  </a:lnTo>
                  <a:lnTo>
                    <a:pt x="303" y="140"/>
                  </a:lnTo>
                  <a:lnTo>
                    <a:pt x="303" y="151"/>
                  </a:lnTo>
                  <a:lnTo>
                    <a:pt x="301" y="162"/>
                  </a:lnTo>
                  <a:lnTo>
                    <a:pt x="299" y="172"/>
                  </a:lnTo>
                  <a:lnTo>
                    <a:pt x="296" y="182"/>
                  </a:lnTo>
                  <a:lnTo>
                    <a:pt x="291" y="192"/>
                  </a:lnTo>
                  <a:lnTo>
                    <a:pt x="286" y="200"/>
                  </a:lnTo>
                  <a:lnTo>
                    <a:pt x="281" y="209"/>
                  </a:lnTo>
                  <a:lnTo>
                    <a:pt x="274" y="216"/>
                  </a:lnTo>
                  <a:lnTo>
                    <a:pt x="267" y="223"/>
                  </a:lnTo>
                  <a:lnTo>
                    <a:pt x="259" y="229"/>
                  </a:lnTo>
                  <a:lnTo>
                    <a:pt x="252" y="234"/>
                  </a:lnTo>
                  <a:lnTo>
                    <a:pt x="243" y="239"/>
                  </a:lnTo>
                  <a:lnTo>
                    <a:pt x="234" y="243"/>
                  </a:lnTo>
                  <a:lnTo>
                    <a:pt x="225" y="245"/>
                  </a:lnTo>
                  <a:lnTo>
                    <a:pt x="215" y="247"/>
                  </a:lnTo>
                  <a:lnTo>
                    <a:pt x="205" y="247"/>
                  </a:lnTo>
                  <a:lnTo>
                    <a:pt x="195" y="247"/>
                  </a:lnTo>
                  <a:lnTo>
                    <a:pt x="185" y="245"/>
                  </a:lnTo>
                  <a:lnTo>
                    <a:pt x="176" y="243"/>
                  </a:lnTo>
                  <a:lnTo>
                    <a:pt x="166" y="239"/>
                  </a:lnTo>
                  <a:lnTo>
                    <a:pt x="157" y="234"/>
                  </a:lnTo>
                  <a:lnTo>
                    <a:pt x="150" y="229"/>
                  </a:lnTo>
                  <a:lnTo>
                    <a:pt x="142" y="223"/>
                  </a:lnTo>
                  <a:lnTo>
                    <a:pt x="135" y="216"/>
                  </a:lnTo>
                  <a:lnTo>
                    <a:pt x="128" y="208"/>
                  </a:lnTo>
                  <a:lnTo>
                    <a:pt x="123" y="199"/>
                  </a:lnTo>
                  <a:lnTo>
                    <a:pt x="118" y="191"/>
                  </a:lnTo>
                  <a:lnTo>
                    <a:pt x="113" y="181"/>
                  </a:lnTo>
                  <a:lnTo>
                    <a:pt x="110" y="171"/>
                  </a:lnTo>
                  <a:lnTo>
                    <a:pt x="108" y="160"/>
                  </a:lnTo>
                  <a:lnTo>
                    <a:pt x="107" y="150"/>
                  </a:lnTo>
                  <a:lnTo>
                    <a:pt x="106" y="139"/>
                  </a:lnTo>
                  <a:close/>
                  <a:moveTo>
                    <a:pt x="205" y="30"/>
                  </a:moveTo>
                  <a:lnTo>
                    <a:pt x="213" y="30"/>
                  </a:lnTo>
                  <a:lnTo>
                    <a:pt x="222" y="31"/>
                  </a:lnTo>
                  <a:lnTo>
                    <a:pt x="229" y="33"/>
                  </a:lnTo>
                  <a:lnTo>
                    <a:pt x="237" y="36"/>
                  </a:lnTo>
                  <a:lnTo>
                    <a:pt x="244" y="39"/>
                  </a:lnTo>
                  <a:lnTo>
                    <a:pt x="252" y="43"/>
                  </a:lnTo>
                  <a:lnTo>
                    <a:pt x="258" y="47"/>
                  </a:lnTo>
                  <a:lnTo>
                    <a:pt x="265" y="52"/>
                  </a:lnTo>
                  <a:lnTo>
                    <a:pt x="271" y="58"/>
                  </a:lnTo>
                  <a:lnTo>
                    <a:pt x="276" y="64"/>
                  </a:lnTo>
                  <a:lnTo>
                    <a:pt x="282" y="70"/>
                  </a:lnTo>
                  <a:lnTo>
                    <a:pt x="286" y="78"/>
                  </a:lnTo>
                  <a:lnTo>
                    <a:pt x="290" y="85"/>
                  </a:lnTo>
                  <a:lnTo>
                    <a:pt x="295" y="93"/>
                  </a:lnTo>
                  <a:lnTo>
                    <a:pt x="297" y="100"/>
                  </a:lnTo>
                  <a:lnTo>
                    <a:pt x="300" y="109"/>
                  </a:lnTo>
                  <a:lnTo>
                    <a:pt x="294" y="111"/>
                  </a:lnTo>
                  <a:lnTo>
                    <a:pt x="287" y="113"/>
                  </a:lnTo>
                  <a:lnTo>
                    <a:pt x="280" y="113"/>
                  </a:lnTo>
                  <a:lnTo>
                    <a:pt x="272" y="112"/>
                  </a:lnTo>
                  <a:lnTo>
                    <a:pt x="264" y="111"/>
                  </a:lnTo>
                  <a:lnTo>
                    <a:pt x="254" y="107"/>
                  </a:lnTo>
                  <a:lnTo>
                    <a:pt x="250" y="104"/>
                  </a:lnTo>
                  <a:lnTo>
                    <a:pt x="245" y="100"/>
                  </a:lnTo>
                  <a:lnTo>
                    <a:pt x="241" y="95"/>
                  </a:lnTo>
                  <a:lnTo>
                    <a:pt x="237" y="90"/>
                  </a:lnTo>
                  <a:lnTo>
                    <a:pt x="235" y="87"/>
                  </a:lnTo>
                  <a:lnTo>
                    <a:pt x="232" y="84"/>
                  </a:lnTo>
                  <a:lnTo>
                    <a:pt x="229" y="83"/>
                  </a:lnTo>
                  <a:lnTo>
                    <a:pt x="226" y="82"/>
                  </a:lnTo>
                  <a:lnTo>
                    <a:pt x="223" y="82"/>
                  </a:lnTo>
                  <a:lnTo>
                    <a:pt x="219" y="82"/>
                  </a:lnTo>
                  <a:lnTo>
                    <a:pt x="216" y="84"/>
                  </a:lnTo>
                  <a:lnTo>
                    <a:pt x="213" y="87"/>
                  </a:lnTo>
                  <a:lnTo>
                    <a:pt x="207" y="92"/>
                  </a:lnTo>
                  <a:lnTo>
                    <a:pt x="201" y="96"/>
                  </a:lnTo>
                  <a:lnTo>
                    <a:pt x="195" y="100"/>
                  </a:lnTo>
                  <a:lnTo>
                    <a:pt x="189" y="104"/>
                  </a:lnTo>
                  <a:lnTo>
                    <a:pt x="181" y="107"/>
                  </a:lnTo>
                  <a:lnTo>
                    <a:pt x="175" y="109"/>
                  </a:lnTo>
                  <a:lnTo>
                    <a:pt x="167" y="110"/>
                  </a:lnTo>
                  <a:lnTo>
                    <a:pt x="161" y="112"/>
                  </a:lnTo>
                  <a:lnTo>
                    <a:pt x="147" y="112"/>
                  </a:lnTo>
                  <a:lnTo>
                    <a:pt x="134" y="112"/>
                  </a:lnTo>
                  <a:lnTo>
                    <a:pt x="121" y="109"/>
                  </a:lnTo>
                  <a:lnTo>
                    <a:pt x="111" y="106"/>
                  </a:lnTo>
                  <a:lnTo>
                    <a:pt x="113" y="97"/>
                  </a:lnTo>
                  <a:lnTo>
                    <a:pt x="117" y="90"/>
                  </a:lnTo>
                  <a:lnTo>
                    <a:pt x="120" y="82"/>
                  </a:lnTo>
                  <a:lnTo>
                    <a:pt x="124" y="75"/>
                  </a:lnTo>
                  <a:lnTo>
                    <a:pt x="130" y="68"/>
                  </a:lnTo>
                  <a:lnTo>
                    <a:pt x="135" y="62"/>
                  </a:lnTo>
                  <a:lnTo>
                    <a:pt x="140" y="56"/>
                  </a:lnTo>
                  <a:lnTo>
                    <a:pt x="146" y="51"/>
                  </a:lnTo>
                  <a:lnTo>
                    <a:pt x="152" y="47"/>
                  </a:lnTo>
                  <a:lnTo>
                    <a:pt x="159" y="43"/>
                  </a:lnTo>
                  <a:lnTo>
                    <a:pt x="166" y="38"/>
                  </a:lnTo>
                  <a:lnTo>
                    <a:pt x="174" y="35"/>
                  </a:lnTo>
                  <a:lnTo>
                    <a:pt x="181" y="33"/>
                  </a:lnTo>
                  <a:lnTo>
                    <a:pt x="189" y="31"/>
                  </a:lnTo>
                  <a:lnTo>
                    <a:pt x="197" y="30"/>
                  </a:lnTo>
                  <a:lnTo>
                    <a:pt x="205" y="30"/>
                  </a:lnTo>
                  <a:close/>
                  <a:moveTo>
                    <a:pt x="362" y="312"/>
                  </a:moveTo>
                  <a:lnTo>
                    <a:pt x="276" y="288"/>
                  </a:lnTo>
                  <a:lnTo>
                    <a:pt x="276" y="254"/>
                  </a:lnTo>
                  <a:lnTo>
                    <a:pt x="289" y="244"/>
                  </a:lnTo>
                  <a:lnTo>
                    <a:pt x="300" y="232"/>
                  </a:lnTo>
                  <a:lnTo>
                    <a:pt x="310" y="219"/>
                  </a:lnTo>
                  <a:lnTo>
                    <a:pt x="318" y="204"/>
                  </a:lnTo>
                  <a:lnTo>
                    <a:pt x="325" y="189"/>
                  </a:lnTo>
                  <a:lnTo>
                    <a:pt x="329" y="173"/>
                  </a:lnTo>
                  <a:lnTo>
                    <a:pt x="332" y="156"/>
                  </a:lnTo>
                  <a:lnTo>
                    <a:pt x="333" y="139"/>
                  </a:lnTo>
                  <a:lnTo>
                    <a:pt x="333" y="124"/>
                  </a:lnTo>
                  <a:lnTo>
                    <a:pt x="331" y="111"/>
                  </a:lnTo>
                  <a:lnTo>
                    <a:pt x="328" y="97"/>
                  </a:lnTo>
                  <a:lnTo>
                    <a:pt x="324" y="84"/>
                  </a:lnTo>
                  <a:lnTo>
                    <a:pt x="318" y="73"/>
                  </a:lnTo>
                  <a:lnTo>
                    <a:pt x="312" y="61"/>
                  </a:lnTo>
                  <a:lnTo>
                    <a:pt x="304" y="50"/>
                  </a:lnTo>
                  <a:lnTo>
                    <a:pt x="296" y="40"/>
                  </a:lnTo>
                  <a:lnTo>
                    <a:pt x="287" y="32"/>
                  </a:lnTo>
                  <a:lnTo>
                    <a:pt x="276" y="23"/>
                  </a:lnTo>
                  <a:lnTo>
                    <a:pt x="266" y="17"/>
                  </a:lnTo>
                  <a:lnTo>
                    <a:pt x="255" y="10"/>
                  </a:lnTo>
                  <a:lnTo>
                    <a:pt x="243" y="6"/>
                  </a:lnTo>
                  <a:lnTo>
                    <a:pt x="230" y="3"/>
                  </a:lnTo>
                  <a:lnTo>
                    <a:pt x="217" y="1"/>
                  </a:lnTo>
                  <a:lnTo>
                    <a:pt x="205" y="0"/>
                  </a:lnTo>
                  <a:lnTo>
                    <a:pt x="192" y="1"/>
                  </a:lnTo>
                  <a:lnTo>
                    <a:pt x="179" y="3"/>
                  </a:lnTo>
                  <a:lnTo>
                    <a:pt x="167" y="6"/>
                  </a:lnTo>
                  <a:lnTo>
                    <a:pt x="154" y="10"/>
                  </a:lnTo>
                  <a:lnTo>
                    <a:pt x="143" y="17"/>
                  </a:lnTo>
                  <a:lnTo>
                    <a:pt x="133" y="23"/>
                  </a:lnTo>
                  <a:lnTo>
                    <a:pt x="123" y="32"/>
                  </a:lnTo>
                  <a:lnTo>
                    <a:pt x="113" y="40"/>
                  </a:lnTo>
                  <a:lnTo>
                    <a:pt x="105" y="50"/>
                  </a:lnTo>
                  <a:lnTo>
                    <a:pt x="98" y="61"/>
                  </a:lnTo>
                  <a:lnTo>
                    <a:pt x="92" y="73"/>
                  </a:lnTo>
                  <a:lnTo>
                    <a:pt x="86" y="84"/>
                  </a:lnTo>
                  <a:lnTo>
                    <a:pt x="81" y="97"/>
                  </a:lnTo>
                  <a:lnTo>
                    <a:pt x="78" y="111"/>
                  </a:lnTo>
                  <a:lnTo>
                    <a:pt x="77" y="124"/>
                  </a:lnTo>
                  <a:lnTo>
                    <a:pt x="76" y="139"/>
                  </a:lnTo>
                  <a:lnTo>
                    <a:pt x="77" y="156"/>
                  </a:lnTo>
                  <a:lnTo>
                    <a:pt x="80" y="173"/>
                  </a:lnTo>
                  <a:lnTo>
                    <a:pt x="85" y="189"/>
                  </a:lnTo>
                  <a:lnTo>
                    <a:pt x="92" y="204"/>
                  </a:lnTo>
                  <a:lnTo>
                    <a:pt x="100" y="219"/>
                  </a:lnTo>
                  <a:lnTo>
                    <a:pt x="109" y="232"/>
                  </a:lnTo>
                  <a:lnTo>
                    <a:pt x="121" y="244"/>
                  </a:lnTo>
                  <a:lnTo>
                    <a:pt x="133" y="254"/>
                  </a:lnTo>
                  <a:lnTo>
                    <a:pt x="133" y="288"/>
                  </a:lnTo>
                  <a:lnTo>
                    <a:pt x="47" y="312"/>
                  </a:lnTo>
                  <a:lnTo>
                    <a:pt x="37" y="316"/>
                  </a:lnTo>
                  <a:lnTo>
                    <a:pt x="29" y="321"/>
                  </a:lnTo>
                  <a:lnTo>
                    <a:pt x="21" y="328"/>
                  </a:lnTo>
                  <a:lnTo>
                    <a:pt x="14" y="336"/>
                  </a:lnTo>
                  <a:lnTo>
                    <a:pt x="8" y="345"/>
                  </a:lnTo>
                  <a:lnTo>
                    <a:pt x="4" y="355"/>
                  </a:lnTo>
                  <a:lnTo>
                    <a:pt x="1" y="364"/>
                  </a:lnTo>
                  <a:lnTo>
                    <a:pt x="0" y="375"/>
                  </a:lnTo>
                  <a:lnTo>
                    <a:pt x="0" y="409"/>
                  </a:lnTo>
                  <a:lnTo>
                    <a:pt x="186" y="409"/>
                  </a:lnTo>
                  <a:lnTo>
                    <a:pt x="224" y="409"/>
                  </a:lnTo>
                  <a:lnTo>
                    <a:pt x="409" y="409"/>
                  </a:lnTo>
                  <a:lnTo>
                    <a:pt x="409" y="375"/>
                  </a:lnTo>
                  <a:lnTo>
                    <a:pt x="408" y="364"/>
                  </a:lnTo>
                  <a:lnTo>
                    <a:pt x="406" y="355"/>
                  </a:lnTo>
                  <a:lnTo>
                    <a:pt x="402" y="345"/>
                  </a:lnTo>
                  <a:lnTo>
                    <a:pt x="395" y="336"/>
                  </a:lnTo>
                  <a:lnTo>
                    <a:pt x="389" y="328"/>
                  </a:lnTo>
                  <a:lnTo>
                    <a:pt x="380" y="321"/>
                  </a:lnTo>
                  <a:lnTo>
                    <a:pt x="372" y="316"/>
                  </a:lnTo>
                  <a:lnTo>
                    <a:pt x="362" y="3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0">
              <a:extLst>
                <a:ext uri="{FF2B5EF4-FFF2-40B4-BE49-F238E27FC236}">
                  <a16:creationId xmlns:a16="http://schemas.microsoft.com/office/drawing/2014/main" xmlns="" id="{CF512204-9728-454F-95C2-833AC9C5F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038" y="2060575"/>
              <a:ext cx="39688" cy="39688"/>
            </a:xfrm>
            <a:custGeom>
              <a:avLst/>
              <a:gdLst>
                <a:gd name="T0" fmla="*/ 121 w 126"/>
                <a:gd name="T1" fmla="*/ 99 h 125"/>
                <a:gd name="T2" fmla="*/ 26 w 126"/>
                <a:gd name="T3" fmla="*/ 4 h 125"/>
                <a:gd name="T4" fmla="*/ 24 w 126"/>
                <a:gd name="T5" fmla="*/ 2 h 125"/>
                <a:gd name="T6" fmla="*/ 21 w 126"/>
                <a:gd name="T7" fmla="*/ 1 h 125"/>
                <a:gd name="T8" fmla="*/ 18 w 126"/>
                <a:gd name="T9" fmla="*/ 0 h 125"/>
                <a:gd name="T10" fmla="*/ 15 w 126"/>
                <a:gd name="T11" fmla="*/ 0 h 125"/>
                <a:gd name="T12" fmla="*/ 13 w 126"/>
                <a:gd name="T13" fmla="*/ 0 h 125"/>
                <a:gd name="T14" fmla="*/ 10 w 126"/>
                <a:gd name="T15" fmla="*/ 1 h 125"/>
                <a:gd name="T16" fmla="*/ 7 w 126"/>
                <a:gd name="T17" fmla="*/ 2 h 125"/>
                <a:gd name="T18" fmla="*/ 4 w 126"/>
                <a:gd name="T19" fmla="*/ 4 h 125"/>
                <a:gd name="T20" fmla="*/ 2 w 126"/>
                <a:gd name="T21" fmla="*/ 7 h 125"/>
                <a:gd name="T22" fmla="*/ 1 w 126"/>
                <a:gd name="T23" fmla="*/ 9 h 125"/>
                <a:gd name="T24" fmla="*/ 0 w 126"/>
                <a:gd name="T25" fmla="*/ 12 h 125"/>
                <a:gd name="T26" fmla="*/ 0 w 126"/>
                <a:gd name="T27" fmla="*/ 15 h 125"/>
                <a:gd name="T28" fmla="*/ 0 w 126"/>
                <a:gd name="T29" fmla="*/ 17 h 125"/>
                <a:gd name="T30" fmla="*/ 1 w 126"/>
                <a:gd name="T31" fmla="*/ 21 h 125"/>
                <a:gd name="T32" fmla="*/ 2 w 126"/>
                <a:gd name="T33" fmla="*/ 23 h 125"/>
                <a:gd name="T34" fmla="*/ 4 w 126"/>
                <a:gd name="T35" fmla="*/ 26 h 125"/>
                <a:gd name="T36" fmla="*/ 100 w 126"/>
                <a:gd name="T37" fmla="*/ 120 h 125"/>
                <a:gd name="T38" fmla="*/ 102 w 126"/>
                <a:gd name="T39" fmla="*/ 122 h 125"/>
                <a:gd name="T40" fmla="*/ 104 w 126"/>
                <a:gd name="T41" fmla="*/ 123 h 125"/>
                <a:gd name="T42" fmla="*/ 107 w 126"/>
                <a:gd name="T43" fmla="*/ 125 h 125"/>
                <a:gd name="T44" fmla="*/ 111 w 126"/>
                <a:gd name="T45" fmla="*/ 125 h 125"/>
                <a:gd name="T46" fmla="*/ 113 w 126"/>
                <a:gd name="T47" fmla="*/ 125 h 125"/>
                <a:gd name="T48" fmla="*/ 116 w 126"/>
                <a:gd name="T49" fmla="*/ 123 h 125"/>
                <a:gd name="T50" fmla="*/ 118 w 126"/>
                <a:gd name="T51" fmla="*/ 122 h 125"/>
                <a:gd name="T52" fmla="*/ 121 w 126"/>
                <a:gd name="T53" fmla="*/ 120 h 125"/>
                <a:gd name="T54" fmla="*/ 122 w 126"/>
                <a:gd name="T55" fmla="*/ 118 h 125"/>
                <a:gd name="T56" fmla="*/ 125 w 126"/>
                <a:gd name="T57" fmla="*/ 115 h 125"/>
                <a:gd name="T58" fmla="*/ 125 w 126"/>
                <a:gd name="T59" fmla="*/ 113 h 125"/>
                <a:gd name="T60" fmla="*/ 126 w 126"/>
                <a:gd name="T61" fmla="*/ 110 h 125"/>
                <a:gd name="T62" fmla="*/ 125 w 126"/>
                <a:gd name="T63" fmla="*/ 106 h 125"/>
                <a:gd name="T64" fmla="*/ 125 w 126"/>
                <a:gd name="T65" fmla="*/ 104 h 125"/>
                <a:gd name="T66" fmla="*/ 122 w 126"/>
                <a:gd name="T67" fmla="*/ 101 h 125"/>
                <a:gd name="T68" fmla="*/ 121 w 126"/>
                <a:gd name="T69" fmla="*/ 9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6" h="125">
                  <a:moveTo>
                    <a:pt x="121" y="99"/>
                  </a:move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100" y="120"/>
                  </a:lnTo>
                  <a:lnTo>
                    <a:pt x="102" y="122"/>
                  </a:lnTo>
                  <a:lnTo>
                    <a:pt x="104" y="123"/>
                  </a:lnTo>
                  <a:lnTo>
                    <a:pt x="107" y="125"/>
                  </a:lnTo>
                  <a:lnTo>
                    <a:pt x="111" y="125"/>
                  </a:lnTo>
                  <a:lnTo>
                    <a:pt x="113" y="125"/>
                  </a:lnTo>
                  <a:lnTo>
                    <a:pt x="116" y="123"/>
                  </a:lnTo>
                  <a:lnTo>
                    <a:pt x="118" y="122"/>
                  </a:lnTo>
                  <a:lnTo>
                    <a:pt x="121" y="120"/>
                  </a:lnTo>
                  <a:lnTo>
                    <a:pt x="122" y="118"/>
                  </a:lnTo>
                  <a:lnTo>
                    <a:pt x="125" y="115"/>
                  </a:lnTo>
                  <a:lnTo>
                    <a:pt x="125" y="113"/>
                  </a:lnTo>
                  <a:lnTo>
                    <a:pt x="126" y="110"/>
                  </a:lnTo>
                  <a:lnTo>
                    <a:pt x="125" y="106"/>
                  </a:lnTo>
                  <a:lnTo>
                    <a:pt x="125" y="104"/>
                  </a:lnTo>
                  <a:lnTo>
                    <a:pt x="122" y="101"/>
                  </a:lnTo>
                  <a:lnTo>
                    <a:pt x="121" y="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1">
              <a:extLst>
                <a:ext uri="{FF2B5EF4-FFF2-40B4-BE49-F238E27FC236}">
                  <a16:creationId xmlns:a16="http://schemas.microsoft.com/office/drawing/2014/main" xmlns="" id="{9D570310-69AD-45FA-8D83-3EC6975A5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550" y="2060575"/>
              <a:ext cx="38100" cy="39688"/>
            </a:xfrm>
            <a:custGeom>
              <a:avLst/>
              <a:gdLst>
                <a:gd name="T0" fmla="*/ 98 w 124"/>
                <a:gd name="T1" fmla="*/ 4 h 125"/>
                <a:gd name="T2" fmla="*/ 4 w 124"/>
                <a:gd name="T3" fmla="*/ 99 h 125"/>
                <a:gd name="T4" fmla="*/ 2 w 124"/>
                <a:gd name="T5" fmla="*/ 101 h 125"/>
                <a:gd name="T6" fmla="*/ 1 w 124"/>
                <a:gd name="T7" fmla="*/ 104 h 125"/>
                <a:gd name="T8" fmla="*/ 0 w 124"/>
                <a:gd name="T9" fmla="*/ 106 h 125"/>
                <a:gd name="T10" fmla="*/ 0 w 124"/>
                <a:gd name="T11" fmla="*/ 110 h 125"/>
                <a:gd name="T12" fmla="*/ 0 w 124"/>
                <a:gd name="T13" fmla="*/ 113 h 125"/>
                <a:gd name="T14" fmla="*/ 1 w 124"/>
                <a:gd name="T15" fmla="*/ 115 h 125"/>
                <a:gd name="T16" fmla="*/ 2 w 124"/>
                <a:gd name="T17" fmla="*/ 118 h 125"/>
                <a:gd name="T18" fmla="*/ 4 w 124"/>
                <a:gd name="T19" fmla="*/ 120 h 125"/>
                <a:gd name="T20" fmla="*/ 6 w 124"/>
                <a:gd name="T21" fmla="*/ 122 h 125"/>
                <a:gd name="T22" fmla="*/ 8 w 124"/>
                <a:gd name="T23" fmla="*/ 123 h 125"/>
                <a:gd name="T24" fmla="*/ 11 w 124"/>
                <a:gd name="T25" fmla="*/ 125 h 125"/>
                <a:gd name="T26" fmla="*/ 15 w 124"/>
                <a:gd name="T27" fmla="*/ 125 h 125"/>
                <a:gd name="T28" fmla="*/ 17 w 124"/>
                <a:gd name="T29" fmla="*/ 125 h 125"/>
                <a:gd name="T30" fmla="*/ 20 w 124"/>
                <a:gd name="T31" fmla="*/ 123 h 125"/>
                <a:gd name="T32" fmla="*/ 22 w 124"/>
                <a:gd name="T33" fmla="*/ 122 h 125"/>
                <a:gd name="T34" fmla="*/ 25 w 124"/>
                <a:gd name="T35" fmla="*/ 120 h 125"/>
                <a:gd name="T36" fmla="*/ 120 w 124"/>
                <a:gd name="T37" fmla="*/ 25 h 125"/>
                <a:gd name="T38" fmla="*/ 122 w 124"/>
                <a:gd name="T39" fmla="*/ 23 h 125"/>
                <a:gd name="T40" fmla="*/ 123 w 124"/>
                <a:gd name="T41" fmla="*/ 21 h 125"/>
                <a:gd name="T42" fmla="*/ 124 w 124"/>
                <a:gd name="T43" fmla="*/ 17 h 125"/>
                <a:gd name="T44" fmla="*/ 124 w 124"/>
                <a:gd name="T45" fmla="*/ 15 h 125"/>
                <a:gd name="T46" fmla="*/ 124 w 124"/>
                <a:gd name="T47" fmla="*/ 12 h 125"/>
                <a:gd name="T48" fmla="*/ 123 w 124"/>
                <a:gd name="T49" fmla="*/ 9 h 125"/>
                <a:gd name="T50" fmla="*/ 122 w 124"/>
                <a:gd name="T51" fmla="*/ 7 h 125"/>
                <a:gd name="T52" fmla="*/ 120 w 124"/>
                <a:gd name="T53" fmla="*/ 4 h 125"/>
                <a:gd name="T54" fmla="*/ 118 w 124"/>
                <a:gd name="T55" fmla="*/ 2 h 125"/>
                <a:gd name="T56" fmla="*/ 114 w 124"/>
                <a:gd name="T57" fmla="*/ 1 h 125"/>
                <a:gd name="T58" fmla="*/ 112 w 124"/>
                <a:gd name="T59" fmla="*/ 0 h 125"/>
                <a:gd name="T60" fmla="*/ 109 w 124"/>
                <a:gd name="T61" fmla="*/ 0 h 125"/>
                <a:gd name="T62" fmla="*/ 107 w 124"/>
                <a:gd name="T63" fmla="*/ 0 h 125"/>
                <a:gd name="T64" fmla="*/ 104 w 124"/>
                <a:gd name="T65" fmla="*/ 1 h 125"/>
                <a:gd name="T66" fmla="*/ 100 w 124"/>
                <a:gd name="T67" fmla="*/ 2 h 125"/>
                <a:gd name="T68" fmla="*/ 98 w 124"/>
                <a:gd name="T69" fmla="*/ 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4" h="125">
                  <a:moveTo>
                    <a:pt x="98" y="4"/>
                  </a:moveTo>
                  <a:lnTo>
                    <a:pt x="4" y="99"/>
                  </a:lnTo>
                  <a:lnTo>
                    <a:pt x="2" y="101"/>
                  </a:lnTo>
                  <a:lnTo>
                    <a:pt x="1" y="104"/>
                  </a:lnTo>
                  <a:lnTo>
                    <a:pt x="0" y="106"/>
                  </a:lnTo>
                  <a:lnTo>
                    <a:pt x="0" y="110"/>
                  </a:lnTo>
                  <a:lnTo>
                    <a:pt x="0" y="113"/>
                  </a:lnTo>
                  <a:lnTo>
                    <a:pt x="1" y="115"/>
                  </a:lnTo>
                  <a:lnTo>
                    <a:pt x="2" y="118"/>
                  </a:lnTo>
                  <a:lnTo>
                    <a:pt x="4" y="120"/>
                  </a:lnTo>
                  <a:lnTo>
                    <a:pt x="6" y="122"/>
                  </a:lnTo>
                  <a:lnTo>
                    <a:pt x="8" y="123"/>
                  </a:lnTo>
                  <a:lnTo>
                    <a:pt x="11" y="125"/>
                  </a:lnTo>
                  <a:lnTo>
                    <a:pt x="15" y="125"/>
                  </a:lnTo>
                  <a:lnTo>
                    <a:pt x="17" y="125"/>
                  </a:lnTo>
                  <a:lnTo>
                    <a:pt x="20" y="123"/>
                  </a:lnTo>
                  <a:lnTo>
                    <a:pt x="22" y="122"/>
                  </a:lnTo>
                  <a:lnTo>
                    <a:pt x="25" y="120"/>
                  </a:lnTo>
                  <a:lnTo>
                    <a:pt x="120" y="25"/>
                  </a:lnTo>
                  <a:lnTo>
                    <a:pt x="122" y="23"/>
                  </a:lnTo>
                  <a:lnTo>
                    <a:pt x="123" y="21"/>
                  </a:lnTo>
                  <a:lnTo>
                    <a:pt x="124" y="17"/>
                  </a:lnTo>
                  <a:lnTo>
                    <a:pt x="124" y="15"/>
                  </a:lnTo>
                  <a:lnTo>
                    <a:pt x="124" y="12"/>
                  </a:lnTo>
                  <a:lnTo>
                    <a:pt x="123" y="9"/>
                  </a:lnTo>
                  <a:lnTo>
                    <a:pt x="122" y="7"/>
                  </a:lnTo>
                  <a:lnTo>
                    <a:pt x="120" y="4"/>
                  </a:lnTo>
                  <a:lnTo>
                    <a:pt x="118" y="2"/>
                  </a:lnTo>
                  <a:lnTo>
                    <a:pt x="114" y="1"/>
                  </a:lnTo>
                  <a:lnTo>
                    <a:pt x="112" y="0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4" y="1"/>
                  </a:lnTo>
                  <a:lnTo>
                    <a:pt x="100" y="2"/>
                  </a:lnTo>
                  <a:lnTo>
                    <a:pt x="9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CCDA1E47-B859-4D45-B5DE-0AC84CA43EF8}"/>
              </a:ext>
            </a:extLst>
          </p:cNvPr>
          <p:cNvGrpSpPr/>
          <p:nvPr/>
        </p:nvGrpSpPr>
        <p:grpSpPr>
          <a:xfrm>
            <a:off x="4001015" y="4038646"/>
            <a:ext cx="343837" cy="305418"/>
            <a:chOff x="7615238" y="793750"/>
            <a:chExt cx="284163" cy="252412"/>
          </a:xfrm>
          <a:solidFill>
            <a:schemeClr val="bg1"/>
          </a:solidFill>
        </p:grpSpPr>
        <p:sp>
          <p:nvSpPr>
            <p:cNvPr id="98" name="Freeform 299">
              <a:extLst>
                <a:ext uri="{FF2B5EF4-FFF2-40B4-BE49-F238E27FC236}">
                  <a16:creationId xmlns:a16="http://schemas.microsoft.com/office/drawing/2014/main" xmlns="" id="{43E41496-BD30-483F-B76F-BA2006FF4E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5238" y="793750"/>
              <a:ext cx="284163" cy="252412"/>
            </a:xfrm>
            <a:custGeom>
              <a:avLst/>
              <a:gdLst>
                <a:gd name="T0" fmla="*/ 763 w 896"/>
                <a:gd name="T1" fmla="*/ 426 h 793"/>
                <a:gd name="T2" fmla="*/ 765 w 896"/>
                <a:gd name="T3" fmla="*/ 445 h 793"/>
                <a:gd name="T4" fmla="*/ 809 w 896"/>
                <a:gd name="T5" fmla="*/ 457 h 793"/>
                <a:gd name="T6" fmla="*/ 836 w 896"/>
                <a:gd name="T7" fmla="*/ 494 h 793"/>
                <a:gd name="T8" fmla="*/ 801 w 896"/>
                <a:gd name="T9" fmla="*/ 538 h 793"/>
                <a:gd name="T10" fmla="*/ 735 w 896"/>
                <a:gd name="T11" fmla="*/ 546 h 793"/>
                <a:gd name="T12" fmla="*/ 737 w 896"/>
                <a:gd name="T13" fmla="*/ 564 h 793"/>
                <a:gd name="T14" fmla="*/ 768 w 896"/>
                <a:gd name="T15" fmla="*/ 571 h 793"/>
                <a:gd name="T16" fmla="*/ 791 w 896"/>
                <a:gd name="T17" fmla="*/ 602 h 793"/>
                <a:gd name="T18" fmla="*/ 781 w 896"/>
                <a:gd name="T19" fmla="*/ 636 h 793"/>
                <a:gd name="T20" fmla="*/ 699 w 896"/>
                <a:gd name="T21" fmla="*/ 644 h 793"/>
                <a:gd name="T22" fmla="*/ 688 w 896"/>
                <a:gd name="T23" fmla="*/ 658 h 793"/>
                <a:gd name="T24" fmla="*/ 699 w 896"/>
                <a:gd name="T25" fmla="*/ 673 h 793"/>
                <a:gd name="T26" fmla="*/ 741 w 896"/>
                <a:gd name="T27" fmla="*/ 687 h 793"/>
                <a:gd name="T28" fmla="*/ 743 w 896"/>
                <a:gd name="T29" fmla="*/ 723 h 793"/>
                <a:gd name="T30" fmla="*/ 442 w 896"/>
                <a:gd name="T31" fmla="*/ 733 h 793"/>
                <a:gd name="T32" fmla="*/ 273 w 896"/>
                <a:gd name="T33" fmla="*/ 702 h 793"/>
                <a:gd name="T34" fmla="*/ 246 w 896"/>
                <a:gd name="T35" fmla="*/ 392 h 793"/>
                <a:gd name="T36" fmla="*/ 348 w 896"/>
                <a:gd name="T37" fmla="*/ 316 h 793"/>
                <a:gd name="T38" fmla="*/ 425 w 896"/>
                <a:gd name="T39" fmla="*/ 208 h 793"/>
                <a:gd name="T40" fmla="*/ 460 w 896"/>
                <a:gd name="T41" fmla="*/ 107 h 793"/>
                <a:gd name="T42" fmla="*/ 472 w 896"/>
                <a:gd name="T43" fmla="*/ 40 h 793"/>
                <a:gd name="T44" fmla="*/ 513 w 896"/>
                <a:gd name="T45" fmla="*/ 39 h 793"/>
                <a:gd name="T46" fmla="*/ 550 w 896"/>
                <a:gd name="T47" fmla="*/ 118 h 793"/>
                <a:gd name="T48" fmla="*/ 516 w 896"/>
                <a:gd name="T49" fmla="*/ 276 h 793"/>
                <a:gd name="T50" fmla="*/ 516 w 896"/>
                <a:gd name="T51" fmla="*/ 313 h 793"/>
                <a:gd name="T52" fmla="*/ 853 w 896"/>
                <a:gd name="T53" fmla="*/ 329 h 793"/>
                <a:gd name="T54" fmla="*/ 861 w 896"/>
                <a:gd name="T55" fmla="*/ 389 h 793"/>
                <a:gd name="T56" fmla="*/ 833 w 896"/>
                <a:gd name="T57" fmla="*/ 417 h 793"/>
                <a:gd name="T58" fmla="*/ 179 w 896"/>
                <a:gd name="T59" fmla="*/ 345 h 793"/>
                <a:gd name="T60" fmla="*/ 893 w 896"/>
                <a:gd name="T61" fmla="*/ 337 h 793"/>
                <a:gd name="T62" fmla="*/ 863 w 896"/>
                <a:gd name="T63" fmla="*/ 298 h 793"/>
                <a:gd name="T64" fmla="*/ 544 w 896"/>
                <a:gd name="T65" fmla="*/ 285 h 793"/>
                <a:gd name="T66" fmla="*/ 580 w 896"/>
                <a:gd name="T67" fmla="*/ 123 h 793"/>
                <a:gd name="T68" fmla="*/ 555 w 896"/>
                <a:gd name="T69" fmla="*/ 40 h 793"/>
                <a:gd name="T70" fmla="*/ 513 w 896"/>
                <a:gd name="T71" fmla="*/ 5 h 793"/>
                <a:gd name="T72" fmla="*/ 470 w 896"/>
                <a:gd name="T73" fmla="*/ 6 h 793"/>
                <a:gd name="T74" fmla="*/ 441 w 896"/>
                <a:gd name="T75" fmla="*/ 35 h 793"/>
                <a:gd name="T76" fmla="*/ 432 w 896"/>
                <a:gd name="T77" fmla="*/ 91 h 793"/>
                <a:gd name="T78" fmla="*/ 398 w 896"/>
                <a:gd name="T79" fmla="*/ 194 h 793"/>
                <a:gd name="T80" fmla="*/ 280 w 896"/>
                <a:gd name="T81" fmla="*/ 337 h 793"/>
                <a:gd name="T82" fmla="*/ 209 w 896"/>
                <a:gd name="T83" fmla="*/ 330 h 793"/>
                <a:gd name="T84" fmla="*/ 197 w 896"/>
                <a:gd name="T85" fmla="*/ 315 h 793"/>
                <a:gd name="T86" fmla="*/ 2 w 896"/>
                <a:gd name="T87" fmla="*/ 321 h 793"/>
                <a:gd name="T88" fmla="*/ 2 w 896"/>
                <a:gd name="T89" fmla="*/ 786 h 793"/>
                <a:gd name="T90" fmla="*/ 197 w 896"/>
                <a:gd name="T91" fmla="*/ 793 h 793"/>
                <a:gd name="T92" fmla="*/ 209 w 896"/>
                <a:gd name="T93" fmla="*/ 778 h 793"/>
                <a:gd name="T94" fmla="*/ 383 w 896"/>
                <a:gd name="T95" fmla="*/ 758 h 793"/>
                <a:gd name="T96" fmla="*/ 743 w 896"/>
                <a:gd name="T97" fmla="*/ 760 h 793"/>
                <a:gd name="T98" fmla="*/ 771 w 896"/>
                <a:gd name="T99" fmla="*/ 735 h 793"/>
                <a:gd name="T100" fmla="*/ 768 w 896"/>
                <a:gd name="T101" fmla="*/ 672 h 793"/>
                <a:gd name="T102" fmla="*/ 821 w 896"/>
                <a:gd name="T103" fmla="*/ 625 h 793"/>
                <a:gd name="T104" fmla="*/ 831 w 896"/>
                <a:gd name="T105" fmla="*/ 556 h 793"/>
                <a:gd name="T106" fmla="*/ 866 w 896"/>
                <a:gd name="T107" fmla="*/ 501 h 793"/>
                <a:gd name="T108" fmla="*/ 853 w 896"/>
                <a:gd name="T109" fmla="*/ 456 h 793"/>
                <a:gd name="T110" fmla="*/ 872 w 896"/>
                <a:gd name="T111" fmla="*/ 427 h 793"/>
                <a:gd name="T112" fmla="*/ 896 w 896"/>
                <a:gd name="T113" fmla="*/ 36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6" h="793">
                  <a:moveTo>
                    <a:pt x="821" y="420"/>
                  </a:moveTo>
                  <a:lnTo>
                    <a:pt x="774" y="420"/>
                  </a:lnTo>
                  <a:lnTo>
                    <a:pt x="772" y="420"/>
                  </a:lnTo>
                  <a:lnTo>
                    <a:pt x="769" y="421"/>
                  </a:lnTo>
                  <a:lnTo>
                    <a:pt x="767" y="422"/>
                  </a:lnTo>
                  <a:lnTo>
                    <a:pt x="765" y="424"/>
                  </a:lnTo>
                  <a:lnTo>
                    <a:pt x="763" y="426"/>
                  </a:lnTo>
                  <a:lnTo>
                    <a:pt x="762" y="428"/>
                  </a:lnTo>
                  <a:lnTo>
                    <a:pt x="760" y="431"/>
                  </a:lnTo>
                  <a:lnTo>
                    <a:pt x="760" y="435"/>
                  </a:lnTo>
                  <a:lnTo>
                    <a:pt x="760" y="437"/>
                  </a:lnTo>
                  <a:lnTo>
                    <a:pt x="762" y="440"/>
                  </a:lnTo>
                  <a:lnTo>
                    <a:pt x="763" y="442"/>
                  </a:lnTo>
                  <a:lnTo>
                    <a:pt x="765" y="445"/>
                  </a:lnTo>
                  <a:lnTo>
                    <a:pt x="767" y="446"/>
                  </a:lnTo>
                  <a:lnTo>
                    <a:pt x="769" y="448"/>
                  </a:lnTo>
                  <a:lnTo>
                    <a:pt x="772" y="448"/>
                  </a:lnTo>
                  <a:lnTo>
                    <a:pt x="774" y="450"/>
                  </a:lnTo>
                  <a:lnTo>
                    <a:pt x="787" y="451"/>
                  </a:lnTo>
                  <a:lnTo>
                    <a:pt x="798" y="453"/>
                  </a:lnTo>
                  <a:lnTo>
                    <a:pt x="809" y="457"/>
                  </a:lnTo>
                  <a:lnTo>
                    <a:pt x="818" y="463"/>
                  </a:lnTo>
                  <a:lnTo>
                    <a:pt x="826" y="470"/>
                  </a:lnTo>
                  <a:lnTo>
                    <a:pt x="832" y="477"/>
                  </a:lnTo>
                  <a:lnTo>
                    <a:pt x="834" y="482"/>
                  </a:lnTo>
                  <a:lnTo>
                    <a:pt x="835" y="486"/>
                  </a:lnTo>
                  <a:lnTo>
                    <a:pt x="836" y="490"/>
                  </a:lnTo>
                  <a:lnTo>
                    <a:pt x="836" y="494"/>
                  </a:lnTo>
                  <a:lnTo>
                    <a:pt x="836" y="503"/>
                  </a:lnTo>
                  <a:lnTo>
                    <a:pt x="833" y="510"/>
                  </a:lnTo>
                  <a:lnTo>
                    <a:pt x="829" y="518"/>
                  </a:lnTo>
                  <a:lnTo>
                    <a:pt x="824" y="525"/>
                  </a:lnTo>
                  <a:lnTo>
                    <a:pt x="816" y="531"/>
                  </a:lnTo>
                  <a:lnTo>
                    <a:pt x="809" y="535"/>
                  </a:lnTo>
                  <a:lnTo>
                    <a:pt x="801" y="538"/>
                  </a:lnTo>
                  <a:lnTo>
                    <a:pt x="793" y="539"/>
                  </a:lnTo>
                  <a:lnTo>
                    <a:pt x="748" y="539"/>
                  </a:lnTo>
                  <a:lnTo>
                    <a:pt x="744" y="539"/>
                  </a:lnTo>
                  <a:lnTo>
                    <a:pt x="741" y="540"/>
                  </a:lnTo>
                  <a:lnTo>
                    <a:pt x="739" y="542"/>
                  </a:lnTo>
                  <a:lnTo>
                    <a:pt x="737" y="544"/>
                  </a:lnTo>
                  <a:lnTo>
                    <a:pt x="735" y="546"/>
                  </a:lnTo>
                  <a:lnTo>
                    <a:pt x="734" y="548"/>
                  </a:lnTo>
                  <a:lnTo>
                    <a:pt x="733" y="551"/>
                  </a:lnTo>
                  <a:lnTo>
                    <a:pt x="733" y="554"/>
                  </a:lnTo>
                  <a:lnTo>
                    <a:pt x="733" y="556"/>
                  </a:lnTo>
                  <a:lnTo>
                    <a:pt x="734" y="560"/>
                  </a:lnTo>
                  <a:lnTo>
                    <a:pt x="735" y="562"/>
                  </a:lnTo>
                  <a:lnTo>
                    <a:pt x="737" y="564"/>
                  </a:lnTo>
                  <a:lnTo>
                    <a:pt x="739" y="566"/>
                  </a:lnTo>
                  <a:lnTo>
                    <a:pt x="741" y="567"/>
                  </a:lnTo>
                  <a:lnTo>
                    <a:pt x="744" y="568"/>
                  </a:lnTo>
                  <a:lnTo>
                    <a:pt x="748" y="569"/>
                  </a:lnTo>
                  <a:lnTo>
                    <a:pt x="755" y="569"/>
                  </a:lnTo>
                  <a:lnTo>
                    <a:pt x="762" y="570"/>
                  </a:lnTo>
                  <a:lnTo>
                    <a:pt x="768" y="571"/>
                  </a:lnTo>
                  <a:lnTo>
                    <a:pt x="773" y="575"/>
                  </a:lnTo>
                  <a:lnTo>
                    <a:pt x="778" y="577"/>
                  </a:lnTo>
                  <a:lnTo>
                    <a:pt x="781" y="580"/>
                  </a:lnTo>
                  <a:lnTo>
                    <a:pt x="784" y="583"/>
                  </a:lnTo>
                  <a:lnTo>
                    <a:pt x="786" y="587"/>
                  </a:lnTo>
                  <a:lnTo>
                    <a:pt x="789" y="595"/>
                  </a:lnTo>
                  <a:lnTo>
                    <a:pt x="791" y="602"/>
                  </a:lnTo>
                  <a:lnTo>
                    <a:pt x="791" y="609"/>
                  </a:lnTo>
                  <a:lnTo>
                    <a:pt x="793" y="613"/>
                  </a:lnTo>
                  <a:lnTo>
                    <a:pt x="791" y="619"/>
                  </a:lnTo>
                  <a:lnTo>
                    <a:pt x="790" y="623"/>
                  </a:lnTo>
                  <a:lnTo>
                    <a:pt x="789" y="627"/>
                  </a:lnTo>
                  <a:lnTo>
                    <a:pt x="786" y="630"/>
                  </a:lnTo>
                  <a:lnTo>
                    <a:pt x="781" y="636"/>
                  </a:lnTo>
                  <a:lnTo>
                    <a:pt x="773" y="639"/>
                  </a:lnTo>
                  <a:lnTo>
                    <a:pt x="766" y="641"/>
                  </a:lnTo>
                  <a:lnTo>
                    <a:pt x="758" y="643"/>
                  </a:lnTo>
                  <a:lnTo>
                    <a:pt x="752" y="643"/>
                  </a:lnTo>
                  <a:lnTo>
                    <a:pt x="748" y="643"/>
                  </a:lnTo>
                  <a:lnTo>
                    <a:pt x="703" y="643"/>
                  </a:lnTo>
                  <a:lnTo>
                    <a:pt x="699" y="644"/>
                  </a:lnTo>
                  <a:lnTo>
                    <a:pt x="696" y="645"/>
                  </a:lnTo>
                  <a:lnTo>
                    <a:pt x="694" y="646"/>
                  </a:lnTo>
                  <a:lnTo>
                    <a:pt x="692" y="648"/>
                  </a:lnTo>
                  <a:lnTo>
                    <a:pt x="690" y="651"/>
                  </a:lnTo>
                  <a:lnTo>
                    <a:pt x="689" y="653"/>
                  </a:lnTo>
                  <a:lnTo>
                    <a:pt x="688" y="656"/>
                  </a:lnTo>
                  <a:lnTo>
                    <a:pt x="688" y="658"/>
                  </a:lnTo>
                  <a:lnTo>
                    <a:pt x="688" y="661"/>
                  </a:lnTo>
                  <a:lnTo>
                    <a:pt x="689" y="664"/>
                  </a:lnTo>
                  <a:lnTo>
                    <a:pt x="690" y="667"/>
                  </a:lnTo>
                  <a:lnTo>
                    <a:pt x="692" y="669"/>
                  </a:lnTo>
                  <a:lnTo>
                    <a:pt x="694" y="671"/>
                  </a:lnTo>
                  <a:lnTo>
                    <a:pt x="696" y="672"/>
                  </a:lnTo>
                  <a:lnTo>
                    <a:pt x="699" y="673"/>
                  </a:lnTo>
                  <a:lnTo>
                    <a:pt x="703" y="673"/>
                  </a:lnTo>
                  <a:lnTo>
                    <a:pt x="707" y="674"/>
                  </a:lnTo>
                  <a:lnTo>
                    <a:pt x="713" y="674"/>
                  </a:lnTo>
                  <a:lnTo>
                    <a:pt x="721" y="675"/>
                  </a:lnTo>
                  <a:lnTo>
                    <a:pt x="728" y="678"/>
                  </a:lnTo>
                  <a:lnTo>
                    <a:pt x="736" y="682"/>
                  </a:lnTo>
                  <a:lnTo>
                    <a:pt x="741" y="687"/>
                  </a:lnTo>
                  <a:lnTo>
                    <a:pt x="744" y="690"/>
                  </a:lnTo>
                  <a:lnTo>
                    <a:pt x="745" y="694"/>
                  </a:lnTo>
                  <a:lnTo>
                    <a:pt x="747" y="699"/>
                  </a:lnTo>
                  <a:lnTo>
                    <a:pt x="748" y="703"/>
                  </a:lnTo>
                  <a:lnTo>
                    <a:pt x="747" y="712"/>
                  </a:lnTo>
                  <a:lnTo>
                    <a:pt x="745" y="718"/>
                  </a:lnTo>
                  <a:lnTo>
                    <a:pt x="743" y="723"/>
                  </a:lnTo>
                  <a:lnTo>
                    <a:pt x="741" y="727"/>
                  </a:lnTo>
                  <a:lnTo>
                    <a:pt x="737" y="730"/>
                  </a:lnTo>
                  <a:lnTo>
                    <a:pt x="732" y="732"/>
                  </a:lnTo>
                  <a:lnTo>
                    <a:pt x="725" y="733"/>
                  </a:lnTo>
                  <a:lnTo>
                    <a:pt x="718" y="733"/>
                  </a:lnTo>
                  <a:lnTo>
                    <a:pt x="463" y="733"/>
                  </a:lnTo>
                  <a:lnTo>
                    <a:pt x="442" y="733"/>
                  </a:lnTo>
                  <a:lnTo>
                    <a:pt x="421" y="732"/>
                  </a:lnTo>
                  <a:lnTo>
                    <a:pt x="403" y="730"/>
                  </a:lnTo>
                  <a:lnTo>
                    <a:pt x="386" y="728"/>
                  </a:lnTo>
                  <a:lnTo>
                    <a:pt x="354" y="721"/>
                  </a:lnTo>
                  <a:lnTo>
                    <a:pt x="322" y="714"/>
                  </a:lnTo>
                  <a:lnTo>
                    <a:pt x="298" y="708"/>
                  </a:lnTo>
                  <a:lnTo>
                    <a:pt x="273" y="702"/>
                  </a:lnTo>
                  <a:lnTo>
                    <a:pt x="243" y="697"/>
                  </a:lnTo>
                  <a:lnTo>
                    <a:pt x="209" y="690"/>
                  </a:lnTo>
                  <a:lnTo>
                    <a:pt x="209" y="404"/>
                  </a:lnTo>
                  <a:lnTo>
                    <a:pt x="218" y="401"/>
                  </a:lnTo>
                  <a:lnTo>
                    <a:pt x="227" y="399"/>
                  </a:lnTo>
                  <a:lnTo>
                    <a:pt x="236" y="396"/>
                  </a:lnTo>
                  <a:lnTo>
                    <a:pt x="246" y="392"/>
                  </a:lnTo>
                  <a:lnTo>
                    <a:pt x="257" y="386"/>
                  </a:lnTo>
                  <a:lnTo>
                    <a:pt x="266" y="381"/>
                  </a:lnTo>
                  <a:lnTo>
                    <a:pt x="276" y="376"/>
                  </a:lnTo>
                  <a:lnTo>
                    <a:pt x="287" y="368"/>
                  </a:lnTo>
                  <a:lnTo>
                    <a:pt x="307" y="353"/>
                  </a:lnTo>
                  <a:lnTo>
                    <a:pt x="327" y="335"/>
                  </a:lnTo>
                  <a:lnTo>
                    <a:pt x="348" y="316"/>
                  </a:lnTo>
                  <a:lnTo>
                    <a:pt x="367" y="293"/>
                  </a:lnTo>
                  <a:lnTo>
                    <a:pt x="379" y="279"/>
                  </a:lnTo>
                  <a:lnTo>
                    <a:pt x="389" y="266"/>
                  </a:lnTo>
                  <a:lnTo>
                    <a:pt x="399" y="252"/>
                  </a:lnTo>
                  <a:lnTo>
                    <a:pt x="408" y="237"/>
                  </a:lnTo>
                  <a:lnTo>
                    <a:pt x="416" y="223"/>
                  </a:lnTo>
                  <a:lnTo>
                    <a:pt x="425" y="208"/>
                  </a:lnTo>
                  <a:lnTo>
                    <a:pt x="431" y="194"/>
                  </a:lnTo>
                  <a:lnTo>
                    <a:pt x="439" y="179"/>
                  </a:lnTo>
                  <a:lnTo>
                    <a:pt x="444" y="164"/>
                  </a:lnTo>
                  <a:lnTo>
                    <a:pt x="449" y="150"/>
                  </a:lnTo>
                  <a:lnTo>
                    <a:pt x="454" y="135"/>
                  </a:lnTo>
                  <a:lnTo>
                    <a:pt x="457" y="121"/>
                  </a:lnTo>
                  <a:lnTo>
                    <a:pt x="460" y="107"/>
                  </a:lnTo>
                  <a:lnTo>
                    <a:pt x="461" y="92"/>
                  </a:lnTo>
                  <a:lnTo>
                    <a:pt x="463" y="78"/>
                  </a:lnTo>
                  <a:lnTo>
                    <a:pt x="463" y="66"/>
                  </a:lnTo>
                  <a:lnTo>
                    <a:pt x="464" y="58"/>
                  </a:lnTo>
                  <a:lnTo>
                    <a:pt x="465" y="52"/>
                  </a:lnTo>
                  <a:lnTo>
                    <a:pt x="467" y="45"/>
                  </a:lnTo>
                  <a:lnTo>
                    <a:pt x="472" y="40"/>
                  </a:lnTo>
                  <a:lnTo>
                    <a:pt x="476" y="37"/>
                  </a:lnTo>
                  <a:lnTo>
                    <a:pt x="480" y="34"/>
                  </a:lnTo>
                  <a:lnTo>
                    <a:pt x="487" y="31"/>
                  </a:lnTo>
                  <a:lnTo>
                    <a:pt x="492" y="30"/>
                  </a:lnTo>
                  <a:lnTo>
                    <a:pt x="500" y="31"/>
                  </a:lnTo>
                  <a:lnTo>
                    <a:pt x="506" y="34"/>
                  </a:lnTo>
                  <a:lnTo>
                    <a:pt x="513" y="39"/>
                  </a:lnTo>
                  <a:lnTo>
                    <a:pt x="521" y="45"/>
                  </a:lnTo>
                  <a:lnTo>
                    <a:pt x="528" y="54"/>
                  </a:lnTo>
                  <a:lnTo>
                    <a:pt x="535" y="66"/>
                  </a:lnTo>
                  <a:lnTo>
                    <a:pt x="541" y="79"/>
                  </a:lnTo>
                  <a:lnTo>
                    <a:pt x="547" y="97"/>
                  </a:lnTo>
                  <a:lnTo>
                    <a:pt x="549" y="106"/>
                  </a:lnTo>
                  <a:lnTo>
                    <a:pt x="550" y="118"/>
                  </a:lnTo>
                  <a:lnTo>
                    <a:pt x="550" y="130"/>
                  </a:lnTo>
                  <a:lnTo>
                    <a:pt x="549" y="144"/>
                  </a:lnTo>
                  <a:lnTo>
                    <a:pt x="546" y="171"/>
                  </a:lnTo>
                  <a:lnTo>
                    <a:pt x="539" y="200"/>
                  </a:lnTo>
                  <a:lnTo>
                    <a:pt x="532" y="228"/>
                  </a:lnTo>
                  <a:lnTo>
                    <a:pt x="523" y="255"/>
                  </a:lnTo>
                  <a:lnTo>
                    <a:pt x="516" y="276"/>
                  </a:lnTo>
                  <a:lnTo>
                    <a:pt x="509" y="294"/>
                  </a:lnTo>
                  <a:lnTo>
                    <a:pt x="508" y="298"/>
                  </a:lnTo>
                  <a:lnTo>
                    <a:pt x="508" y="301"/>
                  </a:lnTo>
                  <a:lnTo>
                    <a:pt x="509" y="305"/>
                  </a:lnTo>
                  <a:lnTo>
                    <a:pt x="510" y="308"/>
                  </a:lnTo>
                  <a:lnTo>
                    <a:pt x="513" y="310"/>
                  </a:lnTo>
                  <a:lnTo>
                    <a:pt x="516" y="313"/>
                  </a:lnTo>
                  <a:lnTo>
                    <a:pt x="519" y="314"/>
                  </a:lnTo>
                  <a:lnTo>
                    <a:pt x="523" y="315"/>
                  </a:lnTo>
                  <a:lnTo>
                    <a:pt x="821" y="315"/>
                  </a:lnTo>
                  <a:lnTo>
                    <a:pt x="830" y="316"/>
                  </a:lnTo>
                  <a:lnTo>
                    <a:pt x="839" y="318"/>
                  </a:lnTo>
                  <a:lnTo>
                    <a:pt x="846" y="322"/>
                  </a:lnTo>
                  <a:lnTo>
                    <a:pt x="853" y="329"/>
                  </a:lnTo>
                  <a:lnTo>
                    <a:pt x="859" y="335"/>
                  </a:lnTo>
                  <a:lnTo>
                    <a:pt x="863" y="343"/>
                  </a:lnTo>
                  <a:lnTo>
                    <a:pt x="866" y="351"/>
                  </a:lnTo>
                  <a:lnTo>
                    <a:pt x="866" y="360"/>
                  </a:lnTo>
                  <a:lnTo>
                    <a:pt x="866" y="369"/>
                  </a:lnTo>
                  <a:lnTo>
                    <a:pt x="864" y="379"/>
                  </a:lnTo>
                  <a:lnTo>
                    <a:pt x="861" y="389"/>
                  </a:lnTo>
                  <a:lnTo>
                    <a:pt x="856" y="398"/>
                  </a:lnTo>
                  <a:lnTo>
                    <a:pt x="852" y="402"/>
                  </a:lnTo>
                  <a:lnTo>
                    <a:pt x="849" y="407"/>
                  </a:lnTo>
                  <a:lnTo>
                    <a:pt x="846" y="410"/>
                  </a:lnTo>
                  <a:lnTo>
                    <a:pt x="842" y="413"/>
                  </a:lnTo>
                  <a:lnTo>
                    <a:pt x="837" y="415"/>
                  </a:lnTo>
                  <a:lnTo>
                    <a:pt x="833" y="417"/>
                  </a:lnTo>
                  <a:lnTo>
                    <a:pt x="828" y="419"/>
                  </a:lnTo>
                  <a:lnTo>
                    <a:pt x="821" y="420"/>
                  </a:lnTo>
                  <a:lnTo>
                    <a:pt x="821" y="420"/>
                  </a:lnTo>
                  <a:close/>
                  <a:moveTo>
                    <a:pt x="179" y="763"/>
                  </a:moveTo>
                  <a:lnTo>
                    <a:pt x="30" y="763"/>
                  </a:lnTo>
                  <a:lnTo>
                    <a:pt x="30" y="344"/>
                  </a:lnTo>
                  <a:lnTo>
                    <a:pt x="179" y="345"/>
                  </a:lnTo>
                  <a:lnTo>
                    <a:pt x="179" y="390"/>
                  </a:lnTo>
                  <a:lnTo>
                    <a:pt x="179" y="703"/>
                  </a:lnTo>
                  <a:lnTo>
                    <a:pt x="179" y="763"/>
                  </a:lnTo>
                  <a:close/>
                  <a:moveTo>
                    <a:pt x="896" y="360"/>
                  </a:moveTo>
                  <a:lnTo>
                    <a:pt x="896" y="352"/>
                  </a:lnTo>
                  <a:lnTo>
                    <a:pt x="895" y="345"/>
                  </a:lnTo>
                  <a:lnTo>
                    <a:pt x="893" y="337"/>
                  </a:lnTo>
                  <a:lnTo>
                    <a:pt x="891" y="331"/>
                  </a:lnTo>
                  <a:lnTo>
                    <a:pt x="888" y="324"/>
                  </a:lnTo>
                  <a:lnTo>
                    <a:pt x="883" y="318"/>
                  </a:lnTo>
                  <a:lnTo>
                    <a:pt x="879" y="313"/>
                  </a:lnTo>
                  <a:lnTo>
                    <a:pt x="874" y="307"/>
                  </a:lnTo>
                  <a:lnTo>
                    <a:pt x="868" y="302"/>
                  </a:lnTo>
                  <a:lnTo>
                    <a:pt x="863" y="298"/>
                  </a:lnTo>
                  <a:lnTo>
                    <a:pt x="857" y="294"/>
                  </a:lnTo>
                  <a:lnTo>
                    <a:pt x="850" y="291"/>
                  </a:lnTo>
                  <a:lnTo>
                    <a:pt x="844" y="288"/>
                  </a:lnTo>
                  <a:lnTo>
                    <a:pt x="836" y="286"/>
                  </a:lnTo>
                  <a:lnTo>
                    <a:pt x="829" y="285"/>
                  </a:lnTo>
                  <a:lnTo>
                    <a:pt x="821" y="285"/>
                  </a:lnTo>
                  <a:lnTo>
                    <a:pt x="544" y="285"/>
                  </a:lnTo>
                  <a:lnTo>
                    <a:pt x="551" y="267"/>
                  </a:lnTo>
                  <a:lnTo>
                    <a:pt x="558" y="244"/>
                  </a:lnTo>
                  <a:lnTo>
                    <a:pt x="566" y="219"/>
                  </a:lnTo>
                  <a:lnTo>
                    <a:pt x="572" y="192"/>
                  </a:lnTo>
                  <a:lnTo>
                    <a:pt x="577" y="164"/>
                  </a:lnTo>
                  <a:lnTo>
                    <a:pt x="580" y="136"/>
                  </a:lnTo>
                  <a:lnTo>
                    <a:pt x="580" y="123"/>
                  </a:lnTo>
                  <a:lnTo>
                    <a:pt x="580" y="111"/>
                  </a:lnTo>
                  <a:lnTo>
                    <a:pt x="578" y="99"/>
                  </a:lnTo>
                  <a:lnTo>
                    <a:pt x="575" y="88"/>
                  </a:lnTo>
                  <a:lnTo>
                    <a:pt x="571" y="74"/>
                  </a:lnTo>
                  <a:lnTo>
                    <a:pt x="566" y="61"/>
                  </a:lnTo>
                  <a:lnTo>
                    <a:pt x="560" y="50"/>
                  </a:lnTo>
                  <a:lnTo>
                    <a:pt x="555" y="40"/>
                  </a:lnTo>
                  <a:lnTo>
                    <a:pt x="549" y="31"/>
                  </a:lnTo>
                  <a:lnTo>
                    <a:pt x="543" y="25"/>
                  </a:lnTo>
                  <a:lnTo>
                    <a:pt x="537" y="19"/>
                  </a:lnTo>
                  <a:lnTo>
                    <a:pt x="531" y="14"/>
                  </a:lnTo>
                  <a:lnTo>
                    <a:pt x="524" y="10"/>
                  </a:lnTo>
                  <a:lnTo>
                    <a:pt x="519" y="7"/>
                  </a:lnTo>
                  <a:lnTo>
                    <a:pt x="513" y="5"/>
                  </a:lnTo>
                  <a:lnTo>
                    <a:pt x="508" y="2"/>
                  </a:lnTo>
                  <a:lnTo>
                    <a:pt x="498" y="1"/>
                  </a:lnTo>
                  <a:lnTo>
                    <a:pt x="492" y="0"/>
                  </a:lnTo>
                  <a:lnTo>
                    <a:pt x="486" y="1"/>
                  </a:lnTo>
                  <a:lnTo>
                    <a:pt x="480" y="1"/>
                  </a:lnTo>
                  <a:lnTo>
                    <a:pt x="475" y="4"/>
                  </a:lnTo>
                  <a:lnTo>
                    <a:pt x="470" y="6"/>
                  </a:lnTo>
                  <a:lnTo>
                    <a:pt x="464" y="8"/>
                  </a:lnTo>
                  <a:lnTo>
                    <a:pt x="459" y="11"/>
                  </a:lnTo>
                  <a:lnTo>
                    <a:pt x="455" y="15"/>
                  </a:lnTo>
                  <a:lnTo>
                    <a:pt x="450" y="20"/>
                  </a:lnTo>
                  <a:lnTo>
                    <a:pt x="446" y="24"/>
                  </a:lnTo>
                  <a:lnTo>
                    <a:pt x="443" y="29"/>
                  </a:lnTo>
                  <a:lnTo>
                    <a:pt x="441" y="35"/>
                  </a:lnTo>
                  <a:lnTo>
                    <a:pt x="437" y="40"/>
                  </a:lnTo>
                  <a:lnTo>
                    <a:pt x="435" y="46"/>
                  </a:lnTo>
                  <a:lnTo>
                    <a:pt x="434" y="52"/>
                  </a:lnTo>
                  <a:lnTo>
                    <a:pt x="433" y="58"/>
                  </a:lnTo>
                  <a:lnTo>
                    <a:pt x="433" y="66"/>
                  </a:lnTo>
                  <a:lnTo>
                    <a:pt x="433" y="78"/>
                  </a:lnTo>
                  <a:lnTo>
                    <a:pt x="432" y="91"/>
                  </a:lnTo>
                  <a:lnTo>
                    <a:pt x="430" y="104"/>
                  </a:lnTo>
                  <a:lnTo>
                    <a:pt x="427" y="117"/>
                  </a:lnTo>
                  <a:lnTo>
                    <a:pt x="424" y="130"/>
                  </a:lnTo>
                  <a:lnTo>
                    <a:pt x="420" y="143"/>
                  </a:lnTo>
                  <a:lnTo>
                    <a:pt x="415" y="155"/>
                  </a:lnTo>
                  <a:lnTo>
                    <a:pt x="410" y="168"/>
                  </a:lnTo>
                  <a:lnTo>
                    <a:pt x="398" y="194"/>
                  </a:lnTo>
                  <a:lnTo>
                    <a:pt x="385" y="219"/>
                  </a:lnTo>
                  <a:lnTo>
                    <a:pt x="370" y="242"/>
                  </a:lnTo>
                  <a:lnTo>
                    <a:pt x="353" y="265"/>
                  </a:lnTo>
                  <a:lnTo>
                    <a:pt x="336" y="285"/>
                  </a:lnTo>
                  <a:lnTo>
                    <a:pt x="318" y="304"/>
                  </a:lnTo>
                  <a:lnTo>
                    <a:pt x="298" y="321"/>
                  </a:lnTo>
                  <a:lnTo>
                    <a:pt x="280" y="337"/>
                  </a:lnTo>
                  <a:lnTo>
                    <a:pt x="261" y="350"/>
                  </a:lnTo>
                  <a:lnTo>
                    <a:pt x="243" y="361"/>
                  </a:lnTo>
                  <a:lnTo>
                    <a:pt x="234" y="365"/>
                  </a:lnTo>
                  <a:lnTo>
                    <a:pt x="226" y="368"/>
                  </a:lnTo>
                  <a:lnTo>
                    <a:pt x="217" y="370"/>
                  </a:lnTo>
                  <a:lnTo>
                    <a:pt x="209" y="373"/>
                  </a:lnTo>
                  <a:lnTo>
                    <a:pt x="209" y="330"/>
                  </a:lnTo>
                  <a:lnTo>
                    <a:pt x="209" y="327"/>
                  </a:lnTo>
                  <a:lnTo>
                    <a:pt x="208" y="323"/>
                  </a:lnTo>
                  <a:lnTo>
                    <a:pt x="207" y="321"/>
                  </a:lnTo>
                  <a:lnTo>
                    <a:pt x="204" y="319"/>
                  </a:lnTo>
                  <a:lnTo>
                    <a:pt x="202" y="317"/>
                  </a:lnTo>
                  <a:lnTo>
                    <a:pt x="200" y="316"/>
                  </a:lnTo>
                  <a:lnTo>
                    <a:pt x="197" y="315"/>
                  </a:lnTo>
                  <a:lnTo>
                    <a:pt x="194" y="315"/>
                  </a:lnTo>
                  <a:lnTo>
                    <a:pt x="15" y="314"/>
                  </a:lnTo>
                  <a:lnTo>
                    <a:pt x="12" y="315"/>
                  </a:lnTo>
                  <a:lnTo>
                    <a:pt x="9" y="315"/>
                  </a:lnTo>
                  <a:lnTo>
                    <a:pt x="7" y="317"/>
                  </a:lnTo>
                  <a:lnTo>
                    <a:pt x="4" y="319"/>
                  </a:lnTo>
                  <a:lnTo>
                    <a:pt x="2" y="321"/>
                  </a:lnTo>
                  <a:lnTo>
                    <a:pt x="1" y="323"/>
                  </a:lnTo>
                  <a:lnTo>
                    <a:pt x="0" y="327"/>
                  </a:lnTo>
                  <a:lnTo>
                    <a:pt x="0" y="329"/>
                  </a:lnTo>
                  <a:lnTo>
                    <a:pt x="0" y="778"/>
                  </a:lnTo>
                  <a:lnTo>
                    <a:pt x="0" y="781"/>
                  </a:lnTo>
                  <a:lnTo>
                    <a:pt x="1" y="784"/>
                  </a:lnTo>
                  <a:lnTo>
                    <a:pt x="2" y="786"/>
                  </a:lnTo>
                  <a:lnTo>
                    <a:pt x="4" y="789"/>
                  </a:lnTo>
                  <a:lnTo>
                    <a:pt x="7" y="791"/>
                  </a:lnTo>
                  <a:lnTo>
                    <a:pt x="9" y="792"/>
                  </a:lnTo>
                  <a:lnTo>
                    <a:pt x="12" y="793"/>
                  </a:lnTo>
                  <a:lnTo>
                    <a:pt x="15" y="793"/>
                  </a:lnTo>
                  <a:lnTo>
                    <a:pt x="194" y="793"/>
                  </a:lnTo>
                  <a:lnTo>
                    <a:pt x="197" y="793"/>
                  </a:lnTo>
                  <a:lnTo>
                    <a:pt x="200" y="792"/>
                  </a:lnTo>
                  <a:lnTo>
                    <a:pt x="202" y="791"/>
                  </a:lnTo>
                  <a:lnTo>
                    <a:pt x="204" y="789"/>
                  </a:lnTo>
                  <a:lnTo>
                    <a:pt x="207" y="786"/>
                  </a:lnTo>
                  <a:lnTo>
                    <a:pt x="208" y="784"/>
                  </a:lnTo>
                  <a:lnTo>
                    <a:pt x="209" y="781"/>
                  </a:lnTo>
                  <a:lnTo>
                    <a:pt x="209" y="778"/>
                  </a:lnTo>
                  <a:lnTo>
                    <a:pt x="209" y="721"/>
                  </a:lnTo>
                  <a:lnTo>
                    <a:pt x="241" y="727"/>
                  </a:lnTo>
                  <a:lnTo>
                    <a:pt x="269" y="732"/>
                  </a:lnTo>
                  <a:lnTo>
                    <a:pt x="293" y="737"/>
                  </a:lnTo>
                  <a:lnTo>
                    <a:pt x="316" y="743"/>
                  </a:lnTo>
                  <a:lnTo>
                    <a:pt x="349" y="751"/>
                  </a:lnTo>
                  <a:lnTo>
                    <a:pt x="383" y="758"/>
                  </a:lnTo>
                  <a:lnTo>
                    <a:pt x="400" y="760"/>
                  </a:lnTo>
                  <a:lnTo>
                    <a:pt x="419" y="762"/>
                  </a:lnTo>
                  <a:lnTo>
                    <a:pt x="441" y="763"/>
                  </a:lnTo>
                  <a:lnTo>
                    <a:pt x="463" y="763"/>
                  </a:lnTo>
                  <a:lnTo>
                    <a:pt x="718" y="763"/>
                  </a:lnTo>
                  <a:lnTo>
                    <a:pt x="732" y="762"/>
                  </a:lnTo>
                  <a:lnTo>
                    <a:pt x="743" y="760"/>
                  </a:lnTo>
                  <a:lnTo>
                    <a:pt x="749" y="758"/>
                  </a:lnTo>
                  <a:lnTo>
                    <a:pt x="754" y="754"/>
                  </a:lnTo>
                  <a:lnTo>
                    <a:pt x="758" y="752"/>
                  </a:lnTo>
                  <a:lnTo>
                    <a:pt x="763" y="748"/>
                  </a:lnTo>
                  <a:lnTo>
                    <a:pt x="766" y="745"/>
                  </a:lnTo>
                  <a:lnTo>
                    <a:pt x="769" y="739"/>
                  </a:lnTo>
                  <a:lnTo>
                    <a:pt x="771" y="735"/>
                  </a:lnTo>
                  <a:lnTo>
                    <a:pt x="773" y="730"/>
                  </a:lnTo>
                  <a:lnTo>
                    <a:pt x="776" y="717"/>
                  </a:lnTo>
                  <a:lnTo>
                    <a:pt x="778" y="703"/>
                  </a:lnTo>
                  <a:lnTo>
                    <a:pt x="776" y="694"/>
                  </a:lnTo>
                  <a:lnTo>
                    <a:pt x="774" y="686"/>
                  </a:lnTo>
                  <a:lnTo>
                    <a:pt x="771" y="678"/>
                  </a:lnTo>
                  <a:lnTo>
                    <a:pt x="768" y="672"/>
                  </a:lnTo>
                  <a:lnTo>
                    <a:pt x="780" y="669"/>
                  </a:lnTo>
                  <a:lnTo>
                    <a:pt x="790" y="664"/>
                  </a:lnTo>
                  <a:lnTo>
                    <a:pt x="799" y="658"/>
                  </a:lnTo>
                  <a:lnTo>
                    <a:pt x="808" y="652"/>
                  </a:lnTo>
                  <a:lnTo>
                    <a:pt x="814" y="643"/>
                  </a:lnTo>
                  <a:lnTo>
                    <a:pt x="818" y="635"/>
                  </a:lnTo>
                  <a:lnTo>
                    <a:pt x="821" y="625"/>
                  </a:lnTo>
                  <a:lnTo>
                    <a:pt x="821" y="613"/>
                  </a:lnTo>
                  <a:lnTo>
                    <a:pt x="821" y="600"/>
                  </a:lnTo>
                  <a:lnTo>
                    <a:pt x="818" y="587"/>
                  </a:lnTo>
                  <a:lnTo>
                    <a:pt x="815" y="577"/>
                  </a:lnTo>
                  <a:lnTo>
                    <a:pt x="809" y="567"/>
                  </a:lnTo>
                  <a:lnTo>
                    <a:pt x="820" y="563"/>
                  </a:lnTo>
                  <a:lnTo>
                    <a:pt x="831" y="556"/>
                  </a:lnTo>
                  <a:lnTo>
                    <a:pt x="842" y="549"/>
                  </a:lnTo>
                  <a:lnTo>
                    <a:pt x="850" y="540"/>
                  </a:lnTo>
                  <a:lnTo>
                    <a:pt x="857" y="530"/>
                  </a:lnTo>
                  <a:lnTo>
                    <a:pt x="862" y="519"/>
                  </a:lnTo>
                  <a:lnTo>
                    <a:pt x="864" y="513"/>
                  </a:lnTo>
                  <a:lnTo>
                    <a:pt x="865" y="506"/>
                  </a:lnTo>
                  <a:lnTo>
                    <a:pt x="866" y="501"/>
                  </a:lnTo>
                  <a:lnTo>
                    <a:pt x="866" y="494"/>
                  </a:lnTo>
                  <a:lnTo>
                    <a:pt x="866" y="487"/>
                  </a:lnTo>
                  <a:lnTo>
                    <a:pt x="865" y="481"/>
                  </a:lnTo>
                  <a:lnTo>
                    <a:pt x="863" y="474"/>
                  </a:lnTo>
                  <a:lnTo>
                    <a:pt x="861" y="468"/>
                  </a:lnTo>
                  <a:lnTo>
                    <a:pt x="858" y="462"/>
                  </a:lnTo>
                  <a:lnTo>
                    <a:pt x="853" y="456"/>
                  </a:lnTo>
                  <a:lnTo>
                    <a:pt x="849" y="451"/>
                  </a:lnTo>
                  <a:lnTo>
                    <a:pt x="844" y="445"/>
                  </a:lnTo>
                  <a:lnTo>
                    <a:pt x="850" y="443"/>
                  </a:lnTo>
                  <a:lnTo>
                    <a:pt x="857" y="440"/>
                  </a:lnTo>
                  <a:lnTo>
                    <a:pt x="862" y="436"/>
                  </a:lnTo>
                  <a:lnTo>
                    <a:pt x="867" y="431"/>
                  </a:lnTo>
                  <a:lnTo>
                    <a:pt x="872" y="427"/>
                  </a:lnTo>
                  <a:lnTo>
                    <a:pt x="876" y="422"/>
                  </a:lnTo>
                  <a:lnTo>
                    <a:pt x="880" y="415"/>
                  </a:lnTo>
                  <a:lnTo>
                    <a:pt x="883" y="410"/>
                  </a:lnTo>
                  <a:lnTo>
                    <a:pt x="890" y="397"/>
                  </a:lnTo>
                  <a:lnTo>
                    <a:pt x="893" y="384"/>
                  </a:lnTo>
                  <a:lnTo>
                    <a:pt x="896" y="371"/>
                  </a:lnTo>
                  <a:lnTo>
                    <a:pt x="896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300">
              <a:extLst>
                <a:ext uri="{FF2B5EF4-FFF2-40B4-BE49-F238E27FC236}">
                  <a16:creationId xmlns:a16="http://schemas.microsoft.com/office/drawing/2014/main" xmlns="" id="{6DAB5B1E-7CFC-4445-A45F-EB4773219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163" y="1011238"/>
              <a:ext cx="11113" cy="12700"/>
            </a:xfrm>
            <a:custGeom>
              <a:avLst/>
              <a:gdLst>
                <a:gd name="T0" fmla="*/ 18 w 38"/>
                <a:gd name="T1" fmla="*/ 0 h 38"/>
                <a:gd name="T2" fmla="*/ 15 w 38"/>
                <a:gd name="T3" fmla="*/ 1 h 38"/>
                <a:gd name="T4" fmla="*/ 11 w 38"/>
                <a:gd name="T5" fmla="*/ 2 h 38"/>
                <a:gd name="T6" fmla="*/ 8 w 38"/>
                <a:gd name="T7" fmla="*/ 3 h 38"/>
                <a:gd name="T8" fmla="*/ 6 w 38"/>
                <a:gd name="T9" fmla="*/ 6 h 38"/>
                <a:gd name="T10" fmla="*/ 3 w 38"/>
                <a:gd name="T11" fmla="*/ 9 h 38"/>
                <a:gd name="T12" fmla="*/ 1 w 38"/>
                <a:gd name="T13" fmla="*/ 12 h 38"/>
                <a:gd name="T14" fmla="*/ 0 w 38"/>
                <a:gd name="T15" fmla="*/ 15 h 38"/>
                <a:gd name="T16" fmla="*/ 0 w 38"/>
                <a:gd name="T17" fmla="*/ 19 h 38"/>
                <a:gd name="T18" fmla="*/ 0 w 38"/>
                <a:gd name="T19" fmla="*/ 23 h 38"/>
                <a:gd name="T20" fmla="*/ 1 w 38"/>
                <a:gd name="T21" fmla="*/ 27 h 38"/>
                <a:gd name="T22" fmla="*/ 3 w 38"/>
                <a:gd name="T23" fmla="*/ 30 h 38"/>
                <a:gd name="T24" fmla="*/ 6 w 38"/>
                <a:gd name="T25" fmla="*/ 32 h 38"/>
                <a:gd name="T26" fmla="*/ 8 w 38"/>
                <a:gd name="T27" fmla="*/ 35 h 38"/>
                <a:gd name="T28" fmla="*/ 11 w 38"/>
                <a:gd name="T29" fmla="*/ 36 h 38"/>
                <a:gd name="T30" fmla="*/ 15 w 38"/>
                <a:gd name="T31" fmla="*/ 37 h 38"/>
                <a:gd name="T32" fmla="*/ 18 w 38"/>
                <a:gd name="T33" fmla="*/ 38 h 38"/>
                <a:gd name="T34" fmla="*/ 23 w 38"/>
                <a:gd name="T35" fmla="*/ 37 h 38"/>
                <a:gd name="T36" fmla="*/ 26 w 38"/>
                <a:gd name="T37" fmla="*/ 36 h 38"/>
                <a:gd name="T38" fmla="*/ 29 w 38"/>
                <a:gd name="T39" fmla="*/ 35 h 38"/>
                <a:gd name="T40" fmla="*/ 32 w 38"/>
                <a:gd name="T41" fmla="*/ 32 h 38"/>
                <a:gd name="T42" fmla="*/ 34 w 38"/>
                <a:gd name="T43" fmla="*/ 30 h 38"/>
                <a:gd name="T44" fmla="*/ 37 w 38"/>
                <a:gd name="T45" fmla="*/ 27 h 38"/>
                <a:gd name="T46" fmla="*/ 38 w 38"/>
                <a:gd name="T47" fmla="*/ 23 h 38"/>
                <a:gd name="T48" fmla="*/ 38 w 38"/>
                <a:gd name="T49" fmla="*/ 19 h 38"/>
                <a:gd name="T50" fmla="*/ 38 w 38"/>
                <a:gd name="T51" fmla="*/ 15 h 38"/>
                <a:gd name="T52" fmla="*/ 37 w 38"/>
                <a:gd name="T53" fmla="*/ 12 h 38"/>
                <a:gd name="T54" fmla="*/ 34 w 38"/>
                <a:gd name="T55" fmla="*/ 9 h 38"/>
                <a:gd name="T56" fmla="*/ 32 w 38"/>
                <a:gd name="T57" fmla="*/ 6 h 38"/>
                <a:gd name="T58" fmla="*/ 29 w 38"/>
                <a:gd name="T59" fmla="*/ 3 h 38"/>
                <a:gd name="T60" fmla="*/ 26 w 38"/>
                <a:gd name="T61" fmla="*/ 2 h 38"/>
                <a:gd name="T62" fmla="*/ 23 w 38"/>
                <a:gd name="T63" fmla="*/ 1 h 38"/>
                <a:gd name="T64" fmla="*/ 18 w 38"/>
                <a:gd name="T65" fmla="*/ 0 h 38"/>
                <a:gd name="T66" fmla="*/ 18 w 38"/>
                <a:gd name="T6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38">
                  <a:moveTo>
                    <a:pt x="18" y="0"/>
                  </a:moveTo>
                  <a:lnTo>
                    <a:pt x="15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3" y="30"/>
                  </a:lnTo>
                  <a:lnTo>
                    <a:pt x="6" y="32"/>
                  </a:lnTo>
                  <a:lnTo>
                    <a:pt x="8" y="35"/>
                  </a:lnTo>
                  <a:lnTo>
                    <a:pt x="11" y="36"/>
                  </a:lnTo>
                  <a:lnTo>
                    <a:pt x="15" y="37"/>
                  </a:lnTo>
                  <a:lnTo>
                    <a:pt x="18" y="38"/>
                  </a:lnTo>
                  <a:lnTo>
                    <a:pt x="23" y="37"/>
                  </a:lnTo>
                  <a:lnTo>
                    <a:pt x="26" y="36"/>
                  </a:lnTo>
                  <a:lnTo>
                    <a:pt x="29" y="35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8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4" y="9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6" y="2"/>
                  </a:lnTo>
                  <a:lnTo>
                    <a:pt x="23" y="1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6C5016D6-098E-4BA5-9B9C-DFD427CD32BA}"/>
              </a:ext>
            </a:extLst>
          </p:cNvPr>
          <p:cNvGrpSpPr/>
          <p:nvPr/>
        </p:nvGrpSpPr>
        <p:grpSpPr>
          <a:xfrm>
            <a:off x="5132331" y="5229600"/>
            <a:ext cx="334233" cy="303499"/>
            <a:chOff x="8737600" y="817563"/>
            <a:chExt cx="276225" cy="250825"/>
          </a:xfrm>
          <a:solidFill>
            <a:schemeClr val="bg1"/>
          </a:solidFill>
        </p:grpSpPr>
        <p:sp>
          <p:nvSpPr>
            <p:cNvPr id="101" name="Freeform 337">
              <a:extLst>
                <a:ext uri="{FF2B5EF4-FFF2-40B4-BE49-F238E27FC236}">
                  <a16:creationId xmlns:a16="http://schemas.microsoft.com/office/drawing/2014/main" xmlns="" id="{BD53655E-E6E7-407F-9BEF-C616C87DE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7600" y="817563"/>
              <a:ext cx="276225" cy="250825"/>
            </a:xfrm>
            <a:custGeom>
              <a:avLst/>
              <a:gdLst>
                <a:gd name="T0" fmla="*/ 740 w 870"/>
                <a:gd name="T1" fmla="*/ 628 h 786"/>
                <a:gd name="T2" fmla="*/ 624 w 870"/>
                <a:gd name="T3" fmla="*/ 644 h 786"/>
                <a:gd name="T4" fmla="*/ 530 w 870"/>
                <a:gd name="T5" fmla="*/ 670 h 786"/>
                <a:gd name="T6" fmla="*/ 462 w 870"/>
                <a:gd name="T7" fmla="*/ 704 h 786"/>
                <a:gd name="T8" fmla="*/ 452 w 870"/>
                <a:gd name="T9" fmla="*/ 134 h 786"/>
                <a:gd name="T10" fmla="*/ 472 w 870"/>
                <a:gd name="T11" fmla="*/ 110 h 786"/>
                <a:gd name="T12" fmla="*/ 511 w 870"/>
                <a:gd name="T13" fmla="*/ 86 h 786"/>
                <a:gd name="T14" fmla="*/ 599 w 870"/>
                <a:gd name="T15" fmla="*/ 57 h 786"/>
                <a:gd name="T16" fmla="*/ 780 w 870"/>
                <a:gd name="T17" fmla="*/ 32 h 786"/>
                <a:gd name="T18" fmla="*/ 840 w 870"/>
                <a:gd name="T19" fmla="*/ 30 h 786"/>
                <a:gd name="T20" fmla="*/ 73 w 870"/>
                <a:gd name="T21" fmla="*/ 31 h 786"/>
                <a:gd name="T22" fmla="*/ 224 w 870"/>
                <a:gd name="T23" fmla="*/ 47 h 786"/>
                <a:gd name="T24" fmla="*/ 337 w 870"/>
                <a:gd name="T25" fmla="*/ 77 h 786"/>
                <a:gd name="T26" fmla="*/ 399 w 870"/>
                <a:gd name="T27" fmla="*/ 111 h 786"/>
                <a:gd name="T28" fmla="*/ 416 w 870"/>
                <a:gd name="T29" fmla="*/ 131 h 786"/>
                <a:gd name="T30" fmla="*/ 420 w 870"/>
                <a:gd name="T31" fmla="*/ 715 h 786"/>
                <a:gd name="T32" fmla="*/ 359 w 870"/>
                <a:gd name="T33" fmla="*/ 677 h 786"/>
                <a:gd name="T34" fmla="*/ 271 w 870"/>
                <a:gd name="T35" fmla="*/ 649 h 786"/>
                <a:gd name="T36" fmla="*/ 160 w 870"/>
                <a:gd name="T37" fmla="*/ 631 h 786"/>
                <a:gd name="T38" fmla="*/ 30 w 870"/>
                <a:gd name="T39" fmla="*/ 624 h 786"/>
                <a:gd name="T40" fmla="*/ 717 w 870"/>
                <a:gd name="T41" fmla="*/ 36 h 786"/>
                <a:gd name="T42" fmla="*/ 629 w 870"/>
                <a:gd name="T43" fmla="*/ 293 h 786"/>
                <a:gd name="T44" fmla="*/ 778 w 870"/>
                <a:gd name="T45" fmla="*/ 1 h 786"/>
                <a:gd name="T46" fmla="*/ 642 w 870"/>
                <a:gd name="T47" fmla="*/ 16 h 786"/>
                <a:gd name="T48" fmla="*/ 533 w 870"/>
                <a:gd name="T49" fmla="*/ 45 h 786"/>
                <a:gd name="T50" fmla="*/ 458 w 870"/>
                <a:gd name="T51" fmla="*/ 83 h 786"/>
                <a:gd name="T52" fmla="*/ 435 w 870"/>
                <a:gd name="T53" fmla="*/ 106 h 786"/>
                <a:gd name="T54" fmla="*/ 411 w 870"/>
                <a:gd name="T55" fmla="*/ 83 h 786"/>
                <a:gd name="T56" fmla="*/ 336 w 870"/>
                <a:gd name="T57" fmla="*/ 45 h 786"/>
                <a:gd name="T58" fmla="*/ 227 w 870"/>
                <a:gd name="T59" fmla="*/ 16 h 786"/>
                <a:gd name="T60" fmla="*/ 91 w 870"/>
                <a:gd name="T61" fmla="*/ 1 h 786"/>
                <a:gd name="T62" fmla="*/ 9 w 870"/>
                <a:gd name="T63" fmla="*/ 1 h 786"/>
                <a:gd name="T64" fmla="*/ 1 w 870"/>
                <a:gd name="T65" fmla="*/ 8 h 786"/>
                <a:gd name="T66" fmla="*/ 0 w 870"/>
                <a:gd name="T67" fmla="*/ 641 h 786"/>
                <a:gd name="T68" fmla="*/ 6 w 870"/>
                <a:gd name="T69" fmla="*/ 651 h 786"/>
                <a:gd name="T70" fmla="*/ 59 w 870"/>
                <a:gd name="T71" fmla="*/ 654 h 786"/>
                <a:gd name="T72" fmla="*/ 216 w 870"/>
                <a:gd name="T73" fmla="*/ 669 h 786"/>
                <a:gd name="T74" fmla="*/ 333 w 870"/>
                <a:gd name="T75" fmla="*/ 700 h 786"/>
                <a:gd name="T76" fmla="*/ 398 w 870"/>
                <a:gd name="T77" fmla="*/ 734 h 786"/>
                <a:gd name="T78" fmla="*/ 416 w 870"/>
                <a:gd name="T79" fmla="*/ 755 h 786"/>
                <a:gd name="T80" fmla="*/ 420 w 870"/>
                <a:gd name="T81" fmla="*/ 773 h 786"/>
                <a:gd name="T82" fmla="*/ 426 w 870"/>
                <a:gd name="T83" fmla="*/ 783 h 786"/>
                <a:gd name="T84" fmla="*/ 438 w 870"/>
                <a:gd name="T85" fmla="*/ 785 h 786"/>
                <a:gd name="T86" fmla="*/ 447 w 870"/>
                <a:gd name="T87" fmla="*/ 779 h 786"/>
                <a:gd name="T88" fmla="*/ 450 w 870"/>
                <a:gd name="T89" fmla="*/ 766 h 786"/>
                <a:gd name="T90" fmla="*/ 462 w 870"/>
                <a:gd name="T91" fmla="*/ 745 h 786"/>
                <a:gd name="T92" fmla="*/ 495 w 870"/>
                <a:gd name="T93" fmla="*/ 719 h 786"/>
                <a:gd name="T94" fmla="*/ 590 w 870"/>
                <a:gd name="T95" fmla="*/ 683 h 786"/>
                <a:gd name="T96" fmla="*/ 728 w 870"/>
                <a:gd name="T97" fmla="*/ 659 h 786"/>
                <a:gd name="T98" fmla="*/ 858 w 870"/>
                <a:gd name="T99" fmla="*/ 653 h 786"/>
                <a:gd name="T100" fmla="*/ 867 w 870"/>
                <a:gd name="T101" fmla="*/ 646 h 786"/>
                <a:gd name="T102" fmla="*/ 870 w 870"/>
                <a:gd name="T103" fmla="*/ 15 h 786"/>
                <a:gd name="T104" fmla="*/ 865 w 870"/>
                <a:gd name="T105" fmla="*/ 4 h 786"/>
                <a:gd name="T106" fmla="*/ 855 w 870"/>
                <a:gd name="T107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70" h="786">
                  <a:moveTo>
                    <a:pt x="840" y="624"/>
                  </a:moveTo>
                  <a:lnTo>
                    <a:pt x="806" y="624"/>
                  </a:lnTo>
                  <a:lnTo>
                    <a:pt x="773" y="626"/>
                  </a:lnTo>
                  <a:lnTo>
                    <a:pt x="740" y="628"/>
                  </a:lnTo>
                  <a:lnTo>
                    <a:pt x="710" y="631"/>
                  </a:lnTo>
                  <a:lnTo>
                    <a:pt x="680" y="634"/>
                  </a:lnTo>
                  <a:lnTo>
                    <a:pt x="651" y="639"/>
                  </a:lnTo>
                  <a:lnTo>
                    <a:pt x="624" y="644"/>
                  </a:lnTo>
                  <a:lnTo>
                    <a:pt x="598" y="649"/>
                  </a:lnTo>
                  <a:lnTo>
                    <a:pt x="574" y="656"/>
                  </a:lnTo>
                  <a:lnTo>
                    <a:pt x="550" y="662"/>
                  </a:lnTo>
                  <a:lnTo>
                    <a:pt x="530" y="670"/>
                  </a:lnTo>
                  <a:lnTo>
                    <a:pt x="510" y="678"/>
                  </a:lnTo>
                  <a:lnTo>
                    <a:pt x="493" y="686"/>
                  </a:lnTo>
                  <a:lnTo>
                    <a:pt x="477" y="695"/>
                  </a:lnTo>
                  <a:lnTo>
                    <a:pt x="462" y="704"/>
                  </a:lnTo>
                  <a:lnTo>
                    <a:pt x="450" y="715"/>
                  </a:lnTo>
                  <a:lnTo>
                    <a:pt x="450" y="147"/>
                  </a:lnTo>
                  <a:lnTo>
                    <a:pt x="451" y="141"/>
                  </a:lnTo>
                  <a:lnTo>
                    <a:pt x="452" y="134"/>
                  </a:lnTo>
                  <a:lnTo>
                    <a:pt x="455" y="128"/>
                  </a:lnTo>
                  <a:lnTo>
                    <a:pt x="459" y="122"/>
                  </a:lnTo>
                  <a:lnTo>
                    <a:pt x="466" y="115"/>
                  </a:lnTo>
                  <a:lnTo>
                    <a:pt x="472" y="110"/>
                  </a:lnTo>
                  <a:lnTo>
                    <a:pt x="480" y="104"/>
                  </a:lnTo>
                  <a:lnTo>
                    <a:pt x="489" y="98"/>
                  </a:lnTo>
                  <a:lnTo>
                    <a:pt x="499" y="92"/>
                  </a:lnTo>
                  <a:lnTo>
                    <a:pt x="511" y="86"/>
                  </a:lnTo>
                  <a:lnTo>
                    <a:pt x="524" y="81"/>
                  </a:lnTo>
                  <a:lnTo>
                    <a:pt x="536" y="76"/>
                  </a:lnTo>
                  <a:lnTo>
                    <a:pt x="566" y="65"/>
                  </a:lnTo>
                  <a:lnTo>
                    <a:pt x="599" y="57"/>
                  </a:lnTo>
                  <a:lnTo>
                    <a:pt x="599" y="365"/>
                  </a:lnTo>
                  <a:lnTo>
                    <a:pt x="689" y="276"/>
                  </a:lnTo>
                  <a:lnTo>
                    <a:pt x="780" y="365"/>
                  </a:lnTo>
                  <a:lnTo>
                    <a:pt x="780" y="32"/>
                  </a:lnTo>
                  <a:lnTo>
                    <a:pt x="794" y="31"/>
                  </a:lnTo>
                  <a:lnTo>
                    <a:pt x="809" y="30"/>
                  </a:lnTo>
                  <a:lnTo>
                    <a:pt x="824" y="30"/>
                  </a:lnTo>
                  <a:lnTo>
                    <a:pt x="840" y="30"/>
                  </a:lnTo>
                  <a:lnTo>
                    <a:pt x="840" y="624"/>
                  </a:lnTo>
                  <a:close/>
                  <a:moveTo>
                    <a:pt x="30" y="624"/>
                  </a:moveTo>
                  <a:lnTo>
                    <a:pt x="30" y="30"/>
                  </a:lnTo>
                  <a:lnTo>
                    <a:pt x="73" y="31"/>
                  </a:lnTo>
                  <a:lnTo>
                    <a:pt x="113" y="33"/>
                  </a:lnTo>
                  <a:lnTo>
                    <a:pt x="153" y="36"/>
                  </a:lnTo>
                  <a:lnTo>
                    <a:pt x="189" y="42"/>
                  </a:lnTo>
                  <a:lnTo>
                    <a:pt x="224" y="47"/>
                  </a:lnTo>
                  <a:lnTo>
                    <a:pt x="256" y="53"/>
                  </a:lnTo>
                  <a:lnTo>
                    <a:pt x="285" y="61"/>
                  </a:lnTo>
                  <a:lnTo>
                    <a:pt x="312" y="68"/>
                  </a:lnTo>
                  <a:lnTo>
                    <a:pt x="337" y="77"/>
                  </a:lnTo>
                  <a:lnTo>
                    <a:pt x="358" y="86"/>
                  </a:lnTo>
                  <a:lnTo>
                    <a:pt x="376" y="95"/>
                  </a:lnTo>
                  <a:lnTo>
                    <a:pt x="392" y="106"/>
                  </a:lnTo>
                  <a:lnTo>
                    <a:pt x="399" y="111"/>
                  </a:lnTo>
                  <a:lnTo>
                    <a:pt x="404" y="115"/>
                  </a:lnTo>
                  <a:lnTo>
                    <a:pt x="408" y="121"/>
                  </a:lnTo>
                  <a:lnTo>
                    <a:pt x="412" y="126"/>
                  </a:lnTo>
                  <a:lnTo>
                    <a:pt x="416" y="131"/>
                  </a:lnTo>
                  <a:lnTo>
                    <a:pt x="418" y="137"/>
                  </a:lnTo>
                  <a:lnTo>
                    <a:pt x="419" y="142"/>
                  </a:lnTo>
                  <a:lnTo>
                    <a:pt x="420" y="147"/>
                  </a:lnTo>
                  <a:lnTo>
                    <a:pt x="420" y="715"/>
                  </a:lnTo>
                  <a:lnTo>
                    <a:pt x="407" y="704"/>
                  </a:lnTo>
                  <a:lnTo>
                    <a:pt x="393" y="695"/>
                  </a:lnTo>
                  <a:lnTo>
                    <a:pt x="377" y="686"/>
                  </a:lnTo>
                  <a:lnTo>
                    <a:pt x="359" y="677"/>
                  </a:lnTo>
                  <a:lnTo>
                    <a:pt x="340" y="670"/>
                  </a:lnTo>
                  <a:lnTo>
                    <a:pt x="318" y="662"/>
                  </a:lnTo>
                  <a:lnTo>
                    <a:pt x="296" y="656"/>
                  </a:lnTo>
                  <a:lnTo>
                    <a:pt x="271" y="649"/>
                  </a:lnTo>
                  <a:lnTo>
                    <a:pt x="246" y="644"/>
                  </a:lnTo>
                  <a:lnTo>
                    <a:pt x="219" y="639"/>
                  </a:lnTo>
                  <a:lnTo>
                    <a:pt x="190" y="634"/>
                  </a:lnTo>
                  <a:lnTo>
                    <a:pt x="160" y="631"/>
                  </a:lnTo>
                  <a:lnTo>
                    <a:pt x="129" y="628"/>
                  </a:lnTo>
                  <a:lnTo>
                    <a:pt x="97" y="626"/>
                  </a:lnTo>
                  <a:lnTo>
                    <a:pt x="64" y="624"/>
                  </a:lnTo>
                  <a:lnTo>
                    <a:pt x="30" y="624"/>
                  </a:lnTo>
                  <a:close/>
                  <a:moveTo>
                    <a:pt x="629" y="50"/>
                  </a:moveTo>
                  <a:lnTo>
                    <a:pt x="657" y="45"/>
                  </a:lnTo>
                  <a:lnTo>
                    <a:pt x="687" y="40"/>
                  </a:lnTo>
                  <a:lnTo>
                    <a:pt x="717" y="36"/>
                  </a:lnTo>
                  <a:lnTo>
                    <a:pt x="750" y="33"/>
                  </a:lnTo>
                  <a:lnTo>
                    <a:pt x="750" y="293"/>
                  </a:lnTo>
                  <a:lnTo>
                    <a:pt x="689" y="233"/>
                  </a:lnTo>
                  <a:lnTo>
                    <a:pt x="629" y="293"/>
                  </a:lnTo>
                  <a:lnTo>
                    <a:pt x="629" y="50"/>
                  </a:lnTo>
                  <a:close/>
                  <a:moveTo>
                    <a:pt x="855" y="0"/>
                  </a:moveTo>
                  <a:lnTo>
                    <a:pt x="816" y="0"/>
                  </a:lnTo>
                  <a:lnTo>
                    <a:pt x="778" y="1"/>
                  </a:lnTo>
                  <a:lnTo>
                    <a:pt x="743" y="4"/>
                  </a:lnTo>
                  <a:lnTo>
                    <a:pt x="707" y="7"/>
                  </a:lnTo>
                  <a:lnTo>
                    <a:pt x="674" y="12"/>
                  </a:lnTo>
                  <a:lnTo>
                    <a:pt x="642" y="16"/>
                  </a:lnTo>
                  <a:lnTo>
                    <a:pt x="612" y="22"/>
                  </a:lnTo>
                  <a:lnTo>
                    <a:pt x="584" y="29"/>
                  </a:lnTo>
                  <a:lnTo>
                    <a:pt x="558" y="36"/>
                  </a:lnTo>
                  <a:lnTo>
                    <a:pt x="533" y="45"/>
                  </a:lnTo>
                  <a:lnTo>
                    <a:pt x="512" y="53"/>
                  </a:lnTo>
                  <a:lnTo>
                    <a:pt x="492" y="63"/>
                  </a:lnTo>
                  <a:lnTo>
                    <a:pt x="473" y="73"/>
                  </a:lnTo>
                  <a:lnTo>
                    <a:pt x="458" y="83"/>
                  </a:lnTo>
                  <a:lnTo>
                    <a:pt x="451" y="89"/>
                  </a:lnTo>
                  <a:lnTo>
                    <a:pt x="446" y="94"/>
                  </a:lnTo>
                  <a:lnTo>
                    <a:pt x="439" y="100"/>
                  </a:lnTo>
                  <a:lnTo>
                    <a:pt x="435" y="106"/>
                  </a:lnTo>
                  <a:lnTo>
                    <a:pt x="430" y="100"/>
                  </a:lnTo>
                  <a:lnTo>
                    <a:pt x="424" y="94"/>
                  </a:lnTo>
                  <a:lnTo>
                    <a:pt x="418" y="89"/>
                  </a:lnTo>
                  <a:lnTo>
                    <a:pt x="411" y="83"/>
                  </a:lnTo>
                  <a:lnTo>
                    <a:pt x="396" y="73"/>
                  </a:lnTo>
                  <a:lnTo>
                    <a:pt x="378" y="63"/>
                  </a:lnTo>
                  <a:lnTo>
                    <a:pt x="358" y="53"/>
                  </a:lnTo>
                  <a:lnTo>
                    <a:pt x="336" y="45"/>
                  </a:lnTo>
                  <a:lnTo>
                    <a:pt x="312" y="36"/>
                  </a:lnTo>
                  <a:lnTo>
                    <a:pt x="285" y="29"/>
                  </a:lnTo>
                  <a:lnTo>
                    <a:pt x="258" y="22"/>
                  </a:lnTo>
                  <a:lnTo>
                    <a:pt x="227" y="16"/>
                  </a:lnTo>
                  <a:lnTo>
                    <a:pt x="196" y="12"/>
                  </a:lnTo>
                  <a:lnTo>
                    <a:pt x="162" y="7"/>
                  </a:lnTo>
                  <a:lnTo>
                    <a:pt x="127" y="4"/>
                  </a:lnTo>
                  <a:lnTo>
                    <a:pt x="91" y="1"/>
                  </a:lnTo>
                  <a:lnTo>
                    <a:pt x="53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639"/>
                  </a:lnTo>
                  <a:lnTo>
                    <a:pt x="0" y="641"/>
                  </a:lnTo>
                  <a:lnTo>
                    <a:pt x="1" y="644"/>
                  </a:lnTo>
                  <a:lnTo>
                    <a:pt x="2" y="646"/>
                  </a:lnTo>
                  <a:lnTo>
                    <a:pt x="4" y="649"/>
                  </a:lnTo>
                  <a:lnTo>
                    <a:pt x="6" y="651"/>
                  </a:lnTo>
                  <a:lnTo>
                    <a:pt x="9" y="653"/>
                  </a:lnTo>
                  <a:lnTo>
                    <a:pt x="12" y="653"/>
                  </a:lnTo>
                  <a:lnTo>
                    <a:pt x="15" y="654"/>
                  </a:lnTo>
                  <a:lnTo>
                    <a:pt x="59" y="654"/>
                  </a:lnTo>
                  <a:lnTo>
                    <a:pt x="102" y="656"/>
                  </a:lnTo>
                  <a:lnTo>
                    <a:pt x="142" y="659"/>
                  </a:lnTo>
                  <a:lnTo>
                    <a:pt x="181" y="663"/>
                  </a:lnTo>
                  <a:lnTo>
                    <a:pt x="216" y="669"/>
                  </a:lnTo>
                  <a:lnTo>
                    <a:pt x="249" y="675"/>
                  </a:lnTo>
                  <a:lnTo>
                    <a:pt x="280" y="683"/>
                  </a:lnTo>
                  <a:lnTo>
                    <a:pt x="308" y="691"/>
                  </a:lnTo>
                  <a:lnTo>
                    <a:pt x="333" y="700"/>
                  </a:lnTo>
                  <a:lnTo>
                    <a:pt x="356" y="708"/>
                  </a:lnTo>
                  <a:lnTo>
                    <a:pt x="375" y="719"/>
                  </a:lnTo>
                  <a:lnTo>
                    <a:pt x="390" y="729"/>
                  </a:lnTo>
                  <a:lnTo>
                    <a:pt x="398" y="734"/>
                  </a:lnTo>
                  <a:lnTo>
                    <a:pt x="403" y="739"/>
                  </a:lnTo>
                  <a:lnTo>
                    <a:pt x="408" y="745"/>
                  </a:lnTo>
                  <a:lnTo>
                    <a:pt x="412" y="750"/>
                  </a:lnTo>
                  <a:lnTo>
                    <a:pt x="416" y="755"/>
                  </a:lnTo>
                  <a:lnTo>
                    <a:pt x="418" y="761"/>
                  </a:lnTo>
                  <a:lnTo>
                    <a:pt x="419" y="766"/>
                  </a:lnTo>
                  <a:lnTo>
                    <a:pt x="420" y="771"/>
                  </a:lnTo>
                  <a:lnTo>
                    <a:pt x="420" y="773"/>
                  </a:lnTo>
                  <a:lnTo>
                    <a:pt x="421" y="777"/>
                  </a:lnTo>
                  <a:lnTo>
                    <a:pt x="422" y="779"/>
                  </a:lnTo>
                  <a:lnTo>
                    <a:pt x="424" y="781"/>
                  </a:lnTo>
                  <a:lnTo>
                    <a:pt x="426" y="783"/>
                  </a:lnTo>
                  <a:lnTo>
                    <a:pt x="429" y="784"/>
                  </a:lnTo>
                  <a:lnTo>
                    <a:pt x="432" y="785"/>
                  </a:lnTo>
                  <a:lnTo>
                    <a:pt x="435" y="786"/>
                  </a:lnTo>
                  <a:lnTo>
                    <a:pt x="438" y="785"/>
                  </a:lnTo>
                  <a:lnTo>
                    <a:pt x="440" y="784"/>
                  </a:lnTo>
                  <a:lnTo>
                    <a:pt x="443" y="783"/>
                  </a:lnTo>
                  <a:lnTo>
                    <a:pt x="446" y="781"/>
                  </a:lnTo>
                  <a:lnTo>
                    <a:pt x="447" y="779"/>
                  </a:lnTo>
                  <a:lnTo>
                    <a:pt x="449" y="777"/>
                  </a:lnTo>
                  <a:lnTo>
                    <a:pt x="450" y="773"/>
                  </a:lnTo>
                  <a:lnTo>
                    <a:pt x="450" y="771"/>
                  </a:lnTo>
                  <a:lnTo>
                    <a:pt x="450" y="766"/>
                  </a:lnTo>
                  <a:lnTo>
                    <a:pt x="452" y="761"/>
                  </a:lnTo>
                  <a:lnTo>
                    <a:pt x="454" y="755"/>
                  </a:lnTo>
                  <a:lnTo>
                    <a:pt x="457" y="750"/>
                  </a:lnTo>
                  <a:lnTo>
                    <a:pt x="462" y="745"/>
                  </a:lnTo>
                  <a:lnTo>
                    <a:pt x="466" y="739"/>
                  </a:lnTo>
                  <a:lnTo>
                    <a:pt x="472" y="734"/>
                  </a:lnTo>
                  <a:lnTo>
                    <a:pt x="479" y="729"/>
                  </a:lnTo>
                  <a:lnTo>
                    <a:pt x="495" y="719"/>
                  </a:lnTo>
                  <a:lnTo>
                    <a:pt x="514" y="708"/>
                  </a:lnTo>
                  <a:lnTo>
                    <a:pt x="536" y="700"/>
                  </a:lnTo>
                  <a:lnTo>
                    <a:pt x="561" y="691"/>
                  </a:lnTo>
                  <a:lnTo>
                    <a:pt x="590" y="683"/>
                  </a:lnTo>
                  <a:lnTo>
                    <a:pt x="620" y="675"/>
                  </a:lnTo>
                  <a:lnTo>
                    <a:pt x="654" y="669"/>
                  </a:lnTo>
                  <a:lnTo>
                    <a:pt x="689" y="663"/>
                  </a:lnTo>
                  <a:lnTo>
                    <a:pt x="728" y="659"/>
                  </a:lnTo>
                  <a:lnTo>
                    <a:pt x="767" y="656"/>
                  </a:lnTo>
                  <a:lnTo>
                    <a:pt x="810" y="654"/>
                  </a:lnTo>
                  <a:lnTo>
                    <a:pt x="855" y="654"/>
                  </a:lnTo>
                  <a:lnTo>
                    <a:pt x="858" y="653"/>
                  </a:lnTo>
                  <a:lnTo>
                    <a:pt x="860" y="653"/>
                  </a:lnTo>
                  <a:lnTo>
                    <a:pt x="863" y="651"/>
                  </a:lnTo>
                  <a:lnTo>
                    <a:pt x="865" y="649"/>
                  </a:lnTo>
                  <a:lnTo>
                    <a:pt x="867" y="646"/>
                  </a:lnTo>
                  <a:lnTo>
                    <a:pt x="869" y="644"/>
                  </a:lnTo>
                  <a:lnTo>
                    <a:pt x="870" y="641"/>
                  </a:lnTo>
                  <a:lnTo>
                    <a:pt x="870" y="639"/>
                  </a:lnTo>
                  <a:lnTo>
                    <a:pt x="870" y="15"/>
                  </a:lnTo>
                  <a:lnTo>
                    <a:pt x="870" y="12"/>
                  </a:lnTo>
                  <a:lnTo>
                    <a:pt x="869" y="8"/>
                  </a:lnTo>
                  <a:lnTo>
                    <a:pt x="867" y="6"/>
                  </a:lnTo>
                  <a:lnTo>
                    <a:pt x="865" y="4"/>
                  </a:lnTo>
                  <a:lnTo>
                    <a:pt x="863" y="2"/>
                  </a:lnTo>
                  <a:lnTo>
                    <a:pt x="860" y="1"/>
                  </a:lnTo>
                  <a:lnTo>
                    <a:pt x="858" y="0"/>
                  </a:lnTo>
                  <a:lnTo>
                    <a:pt x="8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38">
              <a:extLst>
                <a:ext uri="{FF2B5EF4-FFF2-40B4-BE49-F238E27FC236}">
                  <a16:creationId xmlns:a16="http://schemas.microsoft.com/office/drawing/2014/main" xmlns="" id="{4F474274-15F5-405E-9E3B-547FAE988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1413" y="871538"/>
              <a:ext cx="88900" cy="25400"/>
            </a:xfrm>
            <a:custGeom>
              <a:avLst/>
              <a:gdLst>
                <a:gd name="T0" fmla="*/ 266 w 276"/>
                <a:gd name="T1" fmla="*/ 48 h 77"/>
                <a:gd name="T2" fmla="*/ 242 w 276"/>
                <a:gd name="T3" fmla="*/ 38 h 77"/>
                <a:gd name="T4" fmla="*/ 215 w 276"/>
                <a:gd name="T5" fmla="*/ 31 h 77"/>
                <a:gd name="T6" fmla="*/ 185 w 276"/>
                <a:gd name="T7" fmla="*/ 23 h 77"/>
                <a:gd name="T8" fmla="*/ 154 w 276"/>
                <a:gd name="T9" fmla="*/ 17 h 77"/>
                <a:gd name="T10" fmla="*/ 122 w 276"/>
                <a:gd name="T11" fmla="*/ 12 h 77"/>
                <a:gd name="T12" fmla="*/ 88 w 276"/>
                <a:gd name="T13" fmla="*/ 6 h 77"/>
                <a:gd name="T14" fmla="*/ 52 w 276"/>
                <a:gd name="T15" fmla="*/ 3 h 77"/>
                <a:gd name="T16" fmla="*/ 16 w 276"/>
                <a:gd name="T17" fmla="*/ 0 h 77"/>
                <a:gd name="T18" fmla="*/ 13 w 276"/>
                <a:gd name="T19" fmla="*/ 0 h 77"/>
                <a:gd name="T20" fmla="*/ 11 w 276"/>
                <a:gd name="T21" fmla="*/ 0 h 77"/>
                <a:gd name="T22" fmla="*/ 8 w 276"/>
                <a:gd name="T23" fmla="*/ 2 h 77"/>
                <a:gd name="T24" fmla="*/ 5 w 276"/>
                <a:gd name="T25" fmla="*/ 3 h 77"/>
                <a:gd name="T26" fmla="*/ 3 w 276"/>
                <a:gd name="T27" fmla="*/ 5 h 77"/>
                <a:gd name="T28" fmla="*/ 2 w 276"/>
                <a:gd name="T29" fmla="*/ 8 h 77"/>
                <a:gd name="T30" fmla="*/ 1 w 276"/>
                <a:gd name="T31" fmla="*/ 10 h 77"/>
                <a:gd name="T32" fmla="*/ 0 w 276"/>
                <a:gd name="T33" fmla="*/ 14 h 77"/>
                <a:gd name="T34" fmla="*/ 0 w 276"/>
                <a:gd name="T35" fmla="*/ 17 h 77"/>
                <a:gd name="T36" fmla="*/ 1 w 276"/>
                <a:gd name="T37" fmla="*/ 19 h 77"/>
                <a:gd name="T38" fmla="*/ 2 w 276"/>
                <a:gd name="T39" fmla="*/ 22 h 77"/>
                <a:gd name="T40" fmla="*/ 4 w 276"/>
                <a:gd name="T41" fmla="*/ 24 h 77"/>
                <a:gd name="T42" fmla="*/ 7 w 276"/>
                <a:gd name="T43" fmla="*/ 26 h 77"/>
                <a:gd name="T44" fmla="*/ 9 w 276"/>
                <a:gd name="T45" fmla="*/ 28 h 77"/>
                <a:gd name="T46" fmla="*/ 12 w 276"/>
                <a:gd name="T47" fmla="*/ 29 h 77"/>
                <a:gd name="T48" fmla="*/ 14 w 276"/>
                <a:gd name="T49" fmla="*/ 30 h 77"/>
                <a:gd name="T50" fmla="*/ 49 w 276"/>
                <a:gd name="T51" fmla="*/ 33 h 77"/>
                <a:gd name="T52" fmla="*/ 83 w 276"/>
                <a:gd name="T53" fmla="*/ 36 h 77"/>
                <a:gd name="T54" fmla="*/ 117 w 276"/>
                <a:gd name="T55" fmla="*/ 40 h 77"/>
                <a:gd name="T56" fmla="*/ 148 w 276"/>
                <a:gd name="T57" fmla="*/ 46 h 77"/>
                <a:gd name="T58" fmla="*/ 177 w 276"/>
                <a:gd name="T59" fmla="*/ 52 h 77"/>
                <a:gd name="T60" fmla="*/ 206 w 276"/>
                <a:gd name="T61" fmla="*/ 60 h 77"/>
                <a:gd name="T62" fmla="*/ 232 w 276"/>
                <a:gd name="T63" fmla="*/ 67 h 77"/>
                <a:gd name="T64" fmla="*/ 255 w 276"/>
                <a:gd name="T65" fmla="*/ 76 h 77"/>
                <a:gd name="T66" fmla="*/ 259 w 276"/>
                <a:gd name="T67" fmla="*/ 77 h 77"/>
                <a:gd name="T68" fmla="*/ 261 w 276"/>
                <a:gd name="T69" fmla="*/ 77 h 77"/>
                <a:gd name="T70" fmla="*/ 265 w 276"/>
                <a:gd name="T71" fmla="*/ 76 h 77"/>
                <a:gd name="T72" fmla="*/ 269 w 276"/>
                <a:gd name="T73" fmla="*/ 73 h 77"/>
                <a:gd name="T74" fmla="*/ 273 w 276"/>
                <a:gd name="T75" fmla="*/ 71 h 77"/>
                <a:gd name="T76" fmla="*/ 275 w 276"/>
                <a:gd name="T77" fmla="*/ 67 h 77"/>
                <a:gd name="T78" fmla="*/ 276 w 276"/>
                <a:gd name="T79" fmla="*/ 64 h 77"/>
                <a:gd name="T80" fmla="*/ 276 w 276"/>
                <a:gd name="T81" fmla="*/ 61 h 77"/>
                <a:gd name="T82" fmla="*/ 276 w 276"/>
                <a:gd name="T83" fmla="*/ 59 h 77"/>
                <a:gd name="T84" fmla="*/ 275 w 276"/>
                <a:gd name="T85" fmla="*/ 55 h 77"/>
                <a:gd name="T86" fmla="*/ 274 w 276"/>
                <a:gd name="T87" fmla="*/ 53 h 77"/>
                <a:gd name="T88" fmla="*/ 272 w 276"/>
                <a:gd name="T89" fmla="*/ 51 h 77"/>
                <a:gd name="T90" fmla="*/ 269 w 276"/>
                <a:gd name="T91" fmla="*/ 49 h 77"/>
                <a:gd name="T92" fmla="*/ 266 w 276"/>
                <a:gd name="T93" fmla="*/ 4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6" h="77">
                  <a:moveTo>
                    <a:pt x="266" y="48"/>
                  </a:moveTo>
                  <a:lnTo>
                    <a:pt x="242" y="38"/>
                  </a:lnTo>
                  <a:lnTo>
                    <a:pt x="215" y="31"/>
                  </a:lnTo>
                  <a:lnTo>
                    <a:pt x="185" y="23"/>
                  </a:lnTo>
                  <a:lnTo>
                    <a:pt x="154" y="17"/>
                  </a:lnTo>
                  <a:lnTo>
                    <a:pt x="122" y="12"/>
                  </a:lnTo>
                  <a:lnTo>
                    <a:pt x="88" y="6"/>
                  </a:lnTo>
                  <a:lnTo>
                    <a:pt x="52" y="3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5" y="3"/>
                  </a:lnTo>
                  <a:lnTo>
                    <a:pt x="3" y="5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9" y="28"/>
                  </a:lnTo>
                  <a:lnTo>
                    <a:pt x="12" y="29"/>
                  </a:lnTo>
                  <a:lnTo>
                    <a:pt x="14" y="30"/>
                  </a:lnTo>
                  <a:lnTo>
                    <a:pt x="49" y="33"/>
                  </a:lnTo>
                  <a:lnTo>
                    <a:pt x="83" y="36"/>
                  </a:lnTo>
                  <a:lnTo>
                    <a:pt x="117" y="40"/>
                  </a:lnTo>
                  <a:lnTo>
                    <a:pt x="148" y="46"/>
                  </a:lnTo>
                  <a:lnTo>
                    <a:pt x="177" y="52"/>
                  </a:lnTo>
                  <a:lnTo>
                    <a:pt x="206" y="60"/>
                  </a:lnTo>
                  <a:lnTo>
                    <a:pt x="232" y="67"/>
                  </a:lnTo>
                  <a:lnTo>
                    <a:pt x="255" y="76"/>
                  </a:lnTo>
                  <a:lnTo>
                    <a:pt x="259" y="77"/>
                  </a:lnTo>
                  <a:lnTo>
                    <a:pt x="261" y="77"/>
                  </a:lnTo>
                  <a:lnTo>
                    <a:pt x="265" y="76"/>
                  </a:lnTo>
                  <a:lnTo>
                    <a:pt x="269" y="73"/>
                  </a:lnTo>
                  <a:lnTo>
                    <a:pt x="273" y="71"/>
                  </a:lnTo>
                  <a:lnTo>
                    <a:pt x="275" y="67"/>
                  </a:lnTo>
                  <a:lnTo>
                    <a:pt x="276" y="64"/>
                  </a:lnTo>
                  <a:lnTo>
                    <a:pt x="276" y="61"/>
                  </a:lnTo>
                  <a:lnTo>
                    <a:pt x="276" y="59"/>
                  </a:lnTo>
                  <a:lnTo>
                    <a:pt x="275" y="55"/>
                  </a:lnTo>
                  <a:lnTo>
                    <a:pt x="274" y="53"/>
                  </a:lnTo>
                  <a:lnTo>
                    <a:pt x="272" y="51"/>
                  </a:lnTo>
                  <a:lnTo>
                    <a:pt x="269" y="49"/>
                  </a:lnTo>
                  <a:lnTo>
                    <a:pt x="266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39">
              <a:extLst>
                <a:ext uri="{FF2B5EF4-FFF2-40B4-BE49-F238E27FC236}">
                  <a16:creationId xmlns:a16="http://schemas.microsoft.com/office/drawing/2014/main" xmlns="" id="{33108B3F-E354-4E0B-B77B-3BD7436FE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1413" y="908050"/>
              <a:ext cx="88900" cy="23813"/>
            </a:xfrm>
            <a:custGeom>
              <a:avLst/>
              <a:gdLst>
                <a:gd name="T0" fmla="*/ 266 w 276"/>
                <a:gd name="T1" fmla="*/ 48 h 77"/>
                <a:gd name="T2" fmla="*/ 242 w 276"/>
                <a:gd name="T3" fmla="*/ 40 h 77"/>
                <a:gd name="T4" fmla="*/ 215 w 276"/>
                <a:gd name="T5" fmla="*/ 31 h 77"/>
                <a:gd name="T6" fmla="*/ 185 w 276"/>
                <a:gd name="T7" fmla="*/ 24 h 77"/>
                <a:gd name="T8" fmla="*/ 154 w 276"/>
                <a:gd name="T9" fmla="*/ 17 h 77"/>
                <a:gd name="T10" fmla="*/ 122 w 276"/>
                <a:gd name="T11" fmla="*/ 12 h 77"/>
                <a:gd name="T12" fmla="*/ 88 w 276"/>
                <a:gd name="T13" fmla="*/ 6 h 77"/>
                <a:gd name="T14" fmla="*/ 52 w 276"/>
                <a:gd name="T15" fmla="*/ 3 h 77"/>
                <a:gd name="T16" fmla="*/ 16 w 276"/>
                <a:gd name="T17" fmla="*/ 0 h 77"/>
                <a:gd name="T18" fmla="*/ 13 w 276"/>
                <a:gd name="T19" fmla="*/ 0 h 77"/>
                <a:gd name="T20" fmla="*/ 11 w 276"/>
                <a:gd name="T21" fmla="*/ 1 h 77"/>
                <a:gd name="T22" fmla="*/ 8 w 276"/>
                <a:gd name="T23" fmla="*/ 2 h 77"/>
                <a:gd name="T24" fmla="*/ 5 w 276"/>
                <a:gd name="T25" fmla="*/ 3 h 77"/>
                <a:gd name="T26" fmla="*/ 3 w 276"/>
                <a:gd name="T27" fmla="*/ 5 h 77"/>
                <a:gd name="T28" fmla="*/ 2 w 276"/>
                <a:gd name="T29" fmla="*/ 9 h 77"/>
                <a:gd name="T30" fmla="*/ 1 w 276"/>
                <a:gd name="T31" fmla="*/ 11 h 77"/>
                <a:gd name="T32" fmla="*/ 0 w 276"/>
                <a:gd name="T33" fmla="*/ 14 h 77"/>
                <a:gd name="T34" fmla="*/ 0 w 276"/>
                <a:gd name="T35" fmla="*/ 17 h 77"/>
                <a:gd name="T36" fmla="*/ 1 w 276"/>
                <a:gd name="T37" fmla="*/ 20 h 77"/>
                <a:gd name="T38" fmla="*/ 2 w 276"/>
                <a:gd name="T39" fmla="*/ 22 h 77"/>
                <a:gd name="T40" fmla="*/ 4 w 276"/>
                <a:gd name="T41" fmla="*/ 25 h 77"/>
                <a:gd name="T42" fmla="*/ 7 w 276"/>
                <a:gd name="T43" fmla="*/ 27 h 77"/>
                <a:gd name="T44" fmla="*/ 9 w 276"/>
                <a:gd name="T45" fmla="*/ 29 h 77"/>
                <a:gd name="T46" fmla="*/ 12 w 276"/>
                <a:gd name="T47" fmla="*/ 30 h 77"/>
                <a:gd name="T48" fmla="*/ 14 w 276"/>
                <a:gd name="T49" fmla="*/ 30 h 77"/>
                <a:gd name="T50" fmla="*/ 49 w 276"/>
                <a:gd name="T51" fmla="*/ 33 h 77"/>
                <a:gd name="T52" fmla="*/ 83 w 276"/>
                <a:gd name="T53" fmla="*/ 36 h 77"/>
                <a:gd name="T54" fmla="*/ 117 w 276"/>
                <a:gd name="T55" fmla="*/ 42 h 77"/>
                <a:gd name="T56" fmla="*/ 148 w 276"/>
                <a:gd name="T57" fmla="*/ 47 h 77"/>
                <a:gd name="T58" fmla="*/ 177 w 276"/>
                <a:gd name="T59" fmla="*/ 53 h 77"/>
                <a:gd name="T60" fmla="*/ 206 w 276"/>
                <a:gd name="T61" fmla="*/ 60 h 77"/>
                <a:gd name="T62" fmla="*/ 232 w 276"/>
                <a:gd name="T63" fmla="*/ 67 h 77"/>
                <a:gd name="T64" fmla="*/ 255 w 276"/>
                <a:gd name="T65" fmla="*/ 76 h 77"/>
                <a:gd name="T66" fmla="*/ 259 w 276"/>
                <a:gd name="T67" fmla="*/ 77 h 77"/>
                <a:gd name="T68" fmla="*/ 261 w 276"/>
                <a:gd name="T69" fmla="*/ 77 h 77"/>
                <a:gd name="T70" fmla="*/ 265 w 276"/>
                <a:gd name="T71" fmla="*/ 76 h 77"/>
                <a:gd name="T72" fmla="*/ 269 w 276"/>
                <a:gd name="T73" fmla="*/ 75 h 77"/>
                <a:gd name="T74" fmla="*/ 273 w 276"/>
                <a:gd name="T75" fmla="*/ 72 h 77"/>
                <a:gd name="T76" fmla="*/ 275 w 276"/>
                <a:gd name="T77" fmla="*/ 67 h 77"/>
                <a:gd name="T78" fmla="*/ 276 w 276"/>
                <a:gd name="T79" fmla="*/ 64 h 77"/>
                <a:gd name="T80" fmla="*/ 276 w 276"/>
                <a:gd name="T81" fmla="*/ 61 h 77"/>
                <a:gd name="T82" fmla="*/ 276 w 276"/>
                <a:gd name="T83" fmla="*/ 59 h 77"/>
                <a:gd name="T84" fmla="*/ 275 w 276"/>
                <a:gd name="T85" fmla="*/ 56 h 77"/>
                <a:gd name="T86" fmla="*/ 274 w 276"/>
                <a:gd name="T87" fmla="*/ 53 h 77"/>
                <a:gd name="T88" fmla="*/ 272 w 276"/>
                <a:gd name="T89" fmla="*/ 51 h 77"/>
                <a:gd name="T90" fmla="*/ 269 w 276"/>
                <a:gd name="T91" fmla="*/ 49 h 77"/>
                <a:gd name="T92" fmla="*/ 266 w 276"/>
                <a:gd name="T93" fmla="*/ 4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6" h="77">
                  <a:moveTo>
                    <a:pt x="266" y="48"/>
                  </a:moveTo>
                  <a:lnTo>
                    <a:pt x="242" y="40"/>
                  </a:lnTo>
                  <a:lnTo>
                    <a:pt x="215" y="31"/>
                  </a:lnTo>
                  <a:lnTo>
                    <a:pt x="185" y="24"/>
                  </a:lnTo>
                  <a:lnTo>
                    <a:pt x="154" y="17"/>
                  </a:lnTo>
                  <a:lnTo>
                    <a:pt x="122" y="12"/>
                  </a:lnTo>
                  <a:lnTo>
                    <a:pt x="88" y="6"/>
                  </a:lnTo>
                  <a:lnTo>
                    <a:pt x="52" y="3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8" y="2"/>
                  </a:lnTo>
                  <a:lnTo>
                    <a:pt x="5" y="3"/>
                  </a:lnTo>
                  <a:lnTo>
                    <a:pt x="3" y="5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4" y="25"/>
                  </a:lnTo>
                  <a:lnTo>
                    <a:pt x="7" y="27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4" y="30"/>
                  </a:lnTo>
                  <a:lnTo>
                    <a:pt x="49" y="33"/>
                  </a:lnTo>
                  <a:lnTo>
                    <a:pt x="83" y="36"/>
                  </a:lnTo>
                  <a:lnTo>
                    <a:pt x="117" y="42"/>
                  </a:lnTo>
                  <a:lnTo>
                    <a:pt x="148" y="47"/>
                  </a:lnTo>
                  <a:lnTo>
                    <a:pt x="177" y="53"/>
                  </a:lnTo>
                  <a:lnTo>
                    <a:pt x="206" y="60"/>
                  </a:lnTo>
                  <a:lnTo>
                    <a:pt x="232" y="67"/>
                  </a:lnTo>
                  <a:lnTo>
                    <a:pt x="255" y="76"/>
                  </a:lnTo>
                  <a:lnTo>
                    <a:pt x="259" y="77"/>
                  </a:lnTo>
                  <a:lnTo>
                    <a:pt x="261" y="77"/>
                  </a:lnTo>
                  <a:lnTo>
                    <a:pt x="265" y="76"/>
                  </a:lnTo>
                  <a:lnTo>
                    <a:pt x="269" y="75"/>
                  </a:lnTo>
                  <a:lnTo>
                    <a:pt x="273" y="72"/>
                  </a:lnTo>
                  <a:lnTo>
                    <a:pt x="275" y="67"/>
                  </a:lnTo>
                  <a:lnTo>
                    <a:pt x="276" y="64"/>
                  </a:lnTo>
                  <a:lnTo>
                    <a:pt x="276" y="61"/>
                  </a:lnTo>
                  <a:lnTo>
                    <a:pt x="276" y="59"/>
                  </a:lnTo>
                  <a:lnTo>
                    <a:pt x="275" y="56"/>
                  </a:lnTo>
                  <a:lnTo>
                    <a:pt x="274" y="53"/>
                  </a:lnTo>
                  <a:lnTo>
                    <a:pt x="272" y="51"/>
                  </a:lnTo>
                  <a:lnTo>
                    <a:pt x="269" y="49"/>
                  </a:lnTo>
                  <a:lnTo>
                    <a:pt x="266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40">
              <a:extLst>
                <a:ext uri="{FF2B5EF4-FFF2-40B4-BE49-F238E27FC236}">
                  <a16:creationId xmlns:a16="http://schemas.microsoft.com/office/drawing/2014/main" xmlns="" id="{CBA31A60-6B3D-4442-807A-6DEB5962C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1413" y="944563"/>
              <a:ext cx="88900" cy="23813"/>
            </a:xfrm>
            <a:custGeom>
              <a:avLst/>
              <a:gdLst>
                <a:gd name="T0" fmla="*/ 266 w 276"/>
                <a:gd name="T1" fmla="*/ 48 h 77"/>
                <a:gd name="T2" fmla="*/ 242 w 276"/>
                <a:gd name="T3" fmla="*/ 40 h 77"/>
                <a:gd name="T4" fmla="*/ 215 w 276"/>
                <a:gd name="T5" fmla="*/ 31 h 77"/>
                <a:gd name="T6" fmla="*/ 185 w 276"/>
                <a:gd name="T7" fmla="*/ 25 h 77"/>
                <a:gd name="T8" fmla="*/ 154 w 276"/>
                <a:gd name="T9" fmla="*/ 17 h 77"/>
                <a:gd name="T10" fmla="*/ 122 w 276"/>
                <a:gd name="T11" fmla="*/ 12 h 77"/>
                <a:gd name="T12" fmla="*/ 88 w 276"/>
                <a:gd name="T13" fmla="*/ 8 h 77"/>
                <a:gd name="T14" fmla="*/ 52 w 276"/>
                <a:gd name="T15" fmla="*/ 3 h 77"/>
                <a:gd name="T16" fmla="*/ 16 w 276"/>
                <a:gd name="T17" fmla="*/ 0 h 77"/>
                <a:gd name="T18" fmla="*/ 13 w 276"/>
                <a:gd name="T19" fmla="*/ 0 h 77"/>
                <a:gd name="T20" fmla="*/ 11 w 276"/>
                <a:gd name="T21" fmla="*/ 1 h 77"/>
                <a:gd name="T22" fmla="*/ 8 w 276"/>
                <a:gd name="T23" fmla="*/ 2 h 77"/>
                <a:gd name="T24" fmla="*/ 5 w 276"/>
                <a:gd name="T25" fmla="*/ 5 h 77"/>
                <a:gd name="T26" fmla="*/ 3 w 276"/>
                <a:gd name="T27" fmla="*/ 7 h 77"/>
                <a:gd name="T28" fmla="*/ 2 w 276"/>
                <a:gd name="T29" fmla="*/ 9 h 77"/>
                <a:gd name="T30" fmla="*/ 1 w 276"/>
                <a:gd name="T31" fmla="*/ 11 h 77"/>
                <a:gd name="T32" fmla="*/ 0 w 276"/>
                <a:gd name="T33" fmla="*/ 14 h 77"/>
                <a:gd name="T34" fmla="*/ 0 w 276"/>
                <a:gd name="T35" fmla="*/ 17 h 77"/>
                <a:gd name="T36" fmla="*/ 1 w 276"/>
                <a:gd name="T37" fmla="*/ 21 h 77"/>
                <a:gd name="T38" fmla="*/ 2 w 276"/>
                <a:gd name="T39" fmla="*/ 23 h 77"/>
                <a:gd name="T40" fmla="*/ 4 w 276"/>
                <a:gd name="T41" fmla="*/ 26 h 77"/>
                <a:gd name="T42" fmla="*/ 7 w 276"/>
                <a:gd name="T43" fmla="*/ 27 h 77"/>
                <a:gd name="T44" fmla="*/ 9 w 276"/>
                <a:gd name="T45" fmla="*/ 29 h 77"/>
                <a:gd name="T46" fmla="*/ 12 w 276"/>
                <a:gd name="T47" fmla="*/ 30 h 77"/>
                <a:gd name="T48" fmla="*/ 14 w 276"/>
                <a:gd name="T49" fmla="*/ 30 h 77"/>
                <a:gd name="T50" fmla="*/ 49 w 276"/>
                <a:gd name="T51" fmla="*/ 33 h 77"/>
                <a:gd name="T52" fmla="*/ 83 w 276"/>
                <a:gd name="T53" fmla="*/ 37 h 77"/>
                <a:gd name="T54" fmla="*/ 117 w 276"/>
                <a:gd name="T55" fmla="*/ 42 h 77"/>
                <a:gd name="T56" fmla="*/ 148 w 276"/>
                <a:gd name="T57" fmla="*/ 47 h 77"/>
                <a:gd name="T58" fmla="*/ 177 w 276"/>
                <a:gd name="T59" fmla="*/ 54 h 77"/>
                <a:gd name="T60" fmla="*/ 206 w 276"/>
                <a:gd name="T61" fmla="*/ 60 h 77"/>
                <a:gd name="T62" fmla="*/ 232 w 276"/>
                <a:gd name="T63" fmla="*/ 68 h 77"/>
                <a:gd name="T64" fmla="*/ 255 w 276"/>
                <a:gd name="T65" fmla="*/ 76 h 77"/>
                <a:gd name="T66" fmla="*/ 259 w 276"/>
                <a:gd name="T67" fmla="*/ 77 h 77"/>
                <a:gd name="T68" fmla="*/ 261 w 276"/>
                <a:gd name="T69" fmla="*/ 77 h 77"/>
                <a:gd name="T70" fmla="*/ 265 w 276"/>
                <a:gd name="T71" fmla="*/ 77 h 77"/>
                <a:gd name="T72" fmla="*/ 269 w 276"/>
                <a:gd name="T73" fmla="*/ 75 h 77"/>
                <a:gd name="T74" fmla="*/ 273 w 276"/>
                <a:gd name="T75" fmla="*/ 72 h 77"/>
                <a:gd name="T76" fmla="*/ 275 w 276"/>
                <a:gd name="T77" fmla="*/ 68 h 77"/>
                <a:gd name="T78" fmla="*/ 276 w 276"/>
                <a:gd name="T79" fmla="*/ 64 h 77"/>
                <a:gd name="T80" fmla="*/ 276 w 276"/>
                <a:gd name="T81" fmla="*/ 62 h 77"/>
                <a:gd name="T82" fmla="*/ 276 w 276"/>
                <a:gd name="T83" fmla="*/ 59 h 77"/>
                <a:gd name="T84" fmla="*/ 275 w 276"/>
                <a:gd name="T85" fmla="*/ 56 h 77"/>
                <a:gd name="T86" fmla="*/ 274 w 276"/>
                <a:gd name="T87" fmla="*/ 54 h 77"/>
                <a:gd name="T88" fmla="*/ 272 w 276"/>
                <a:gd name="T89" fmla="*/ 52 h 77"/>
                <a:gd name="T90" fmla="*/ 269 w 276"/>
                <a:gd name="T91" fmla="*/ 49 h 77"/>
                <a:gd name="T92" fmla="*/ 266 w 276"/>
                <a:gd name="T93" fmla="*/ 4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6" h="77">
                  <a:moveTo>
                    <a:pt x="266" y="48"/>
                  </a:moveTo>
                  <a:lnTo>
                    <a:pt x="242" y="40"/>
                  </a:lnTo>
                  <a:lnTo>
                    <a:pt x="215" y="31"/>
                  </a:lnTo>
                  <a:lnTo>
                    <a:pt x="185" y="25"/>
                  </a:lnTo>
                  <a:lnTo>
                    <a:pt x="154" y="17"/>
                  </a:lnTo>
                  <a:lnTo>
                    <a:pt x="122" y="12"/>
                  </a:lnTo>
                  <a:lnTo>
                    <a:pt x="88" y="8"/>
                  </a:lnTo>
                  <a:lnTo>
                    <a:pt x="52" y="3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8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7" y="27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4" y="30"/>
                  </a:lnTo>
                  <a:lnTo>
                    <a:pt x="49" y="33"/>
                  </a:lnTo>
                  <a:lnTo>
                    <a:pt x="83" y="37"/>
                  </a:lnTo>
                  <a:lnTo>
                    <a:pt x="117" y="42"/>
                  </a:lnTo>
                  <a:lnTo>
                    <a:pt x="148" y="47"/>
                  </a:lnTo>
                  <a:lnTo>
                    <a:pt x="177" y="54"/>
                  </a:lnTo>
                  <a:lnTo>
                    <a:pt x="206" y="60"/>
                  </a:lnTo>
                  <a:lnTo>
                    <a:pt x="232" y="68"/>
                  </a:lnTo>
                  <a:lnTo>
                    <a:pt x="255" y="76"/>
                  </a:lnTo>
                  <a:lnTo>
                    <a:pt x="259" y="77"/>
                  </a:lnTo>
                  <a:lnTo>
                    <a:pt x="261" y="77"/>
                  </a:lnTo>
                  <a:lnTo>
                    <a:pt x="265" y="77"/>
                  </a:lnTo>
                  <a:lnTo>
                    <a:pt x="269" y="75"/>
                  </a:lnTo>
                  <a:lnTo>
                    <a:pt x="273" y="72"/>
                  </a:lnTo>
                  <a:lnTo>
                    <a:pt x="275" y="68"/>
                  </a:lnTo>
                  <a:lnTo>
                    <a:pt x="276" y="64"/>
                  </a:lnTo>
                  <a:lnTo>
                    <a:pt x="276" y="62"/>
                  </a:lnTo>
                  <a:lnTo>
                    <a:pt x="276" y="59"/>
                  </a:lnTo>
                  <a:lnTo>
                    <a:pt x="275" y="56"/>
                  </a:lnTo>
                  <a:lnTo>
                    <a:pt x="274" y="54"/>
                  </a:lnTo>
                  <a:lnTo>
                    <a:pt x="272" y="52"/>
                  </a:lnTo>
                  <a:lnTo>
                    <a:pt x="269" y="49"/>
                  </a:lnTo>
                  <a:lnTo>
                    <a:pt x="266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41">
              <a:extLst>
                <a:ext uri="{FF2B5EF4-FFF2-40B4-BE49-F238E27FC236}">
                  <a16:creationId xmlns:a16="http://schemas.microsoft.com/office/drawing/2014/main" xmlns="" id="{E701FE0F-9854-4A2F-A94E-52BE93670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1413" y="979488"/>
              <a:ext cx="88900" cy="25400"/>
            </a:xfrm>
            <a:custGeom>
              <a:avLst/>
              <a:gdLst>
                <a:gd name="T0" fmla="*/ 266 w 276"/>
                <a:gd name="T1" fmla="*/ 49 h 77"/>
                <a:gd name="T2" fmla="*/ 242 w 276"/>
                <a:gd name="T3" fmla="*/ 40 h 77"/>
                <a:gd name="T4" fmla="*/ 215 w 276"/>
                <a:gd name="T5" fmla="*/ 33 h 77"/>
                <a:gd name="T6" fmla="*/ 185 w 276"/>
                <a:gd name="T7" fmla="*/ 25 h 77"/>
                <a:gd name="T8" fmla="*/ 154 w 276"/>
                <a:gd name="T9" fmla="*/ 19 h 77"/>
                <a:gd name="T10" fmla="*/ 122 w 276"/>
                <a:gd name="T11" fmla="*/ 12 h 77"/>
                <a:gd name="T12" fmla="*/ 88 w 276"/>
                <a:gd name="T13" fmla="*/ 8 h 77"/>
                <a:gd name="T14" fmla="*/ 52 w 276"/>
                <a:gd name="T15" fmla="*/ 4 h 77"/>
                <a:gd name="T16" fmla="*/ 16 w 276"/>
                <a:gd name="T17" fmla="*/ 0 h 77"/>
                <a:gd name="T18" fmla="*/ 13 w 276"/>
                <a:gd name="T19" fmla="*/ 2 h 77"/>
                <a:gd name="T20" fmla="*/ 11 w 276"/>
                <a:gd name="T21" fmla="*/ 2 h 77"/>
                <a:gd name="T22" fmla="*/ 8 w 276"/>
                <a:gd name="T23" fmla="*/ 3 h 77"/>
                <a:gd name="T24" fmla="*/ 5 w 276"/>
                <a:gd name="T25" fmla="*/ 5 h 77"/>
                <a:gd name="T26" fmla="*/ 3 w 276"/>
                <a:gd name="T27" fmla="*/ 7 h 77"/>
                <a:gd name="T28" fmla="*/ 2 w 276"/>
                <a:gd name="T29" fmla="*/ 9 h 77"/>
                <a:gd name="T30" fmla="*/ 1 w 276"/>
                <a:gd name="T31" fmla="*/ 12 h 77"/>
                <a:gd name="T32" fmla="*/ 0 w 276"/>
                <a:gd name="T33" fmla="*/ 15 h 77"/>
                <a:gd name="T34" fmla="*/ 0 w 276"/>
                <a:gd name="T35" fmla="*/ 18 h 77"/>
                <a:gd name="T36" fmla="*/ 1 w 276"/>
                <a:gd name="T37" fmla="*/ 21 h 77"/>
                <a:gd name="T38" fmla="*/ 2 w 276"/>
                <a:gd name="T39" fmla="*/ 24 h 77"/>
                <a:gd name="T40" fmla="*/ 4 w 276"/>
                <a:gd name="T41" fmla="*/ 26 h 77"/>
                <a:gd name="T42" fmla="*/ 7 w 276"/>
                <a:gd name="T43" fmla="*/ 28 h 77"/>
                <a:gd name="T44" fmla="*/ 9 w 276"/>
                <a:gd name="T45" fmla="*/ 29 h 77"/>
                <a:gd name="T46" fmla="*/ 12 w 276"/>
                <a:gd name="T47" fmla="*/ 30 h 77"/>
                <a:gd name="T48" fmla="*/ 14 w 276"/>
                <a:gd name="T49" fmla="*/ 30 h 77"/>
                <a:gd name="T50" fmla="*/ 49 w 276"/>
                <a:gd name="T51" fmla="*/ 34 h 77"/>
                <a:gd name="T52" fmla="*/ 83 w 276"/>
                <a:gd name="T53" fmla="*/ 38 h 77"/>
                <a:gd name="T54" fmla="*/ 117 w 276"/>
                <a:gd name="T55" fmla="*/ 42 h 77"/>
                <a:gd name="T56" fmla="*/ 148 w 276"/>
                <a:gd name="T57" fmla="*/ 48 h 77"/>
                <a:gd name="T58" fmla="*/ 177 w 276"/>
                <a:gd name="T59" fmla="*/ 54 h 77"/>
                <a:gd name="T60" fmla="*/ 206 w 276"/>
                <a:gd name="T61" fmla="*/ 60 h 77"/>
                <a:gd name="T62" fmla="*/ 232 w 276"/>
                <a:gd name="T63" fmla="*/ 69 h 77"/>
                <a:gd name="T64" fmla="*/ 255 w 276"/>
                <a:gd name="T65" fmla="*/ 76 h 77"/>
                <a:gd name="T66" fmla="*/ 259 w 276"/>
                <a:gd name="T67" fmla="*/ 77 h 77"/>
                <a:gd name="T68" fmla="*/ 261 w 276"/>
                <a:gd name="T69" fmla="*/ 77 h 77"/>
                <a:gd name="T70" fmla="*/ 265 w 276"/>
                <a:gd name="T71" fmla="*/ 77 h 77"/>
                <a:gd name="T72" fmla="*/ 269 w 276"/>
                <a:gd name="T73" fmla="*/ 75 h 77"/>
                <a:gd name="T74" fmla="*/ 273 w 276"/>
                <a:gd name="T75" fmla="*/ 72 h 77"/>
                <a:gd name="T76" fmla="*/ 275 w 276"/>
                <a:gd name="T77" fmla="*/ 68 h 77"/>
                <a:gd name="T78" fmla="*/ 276 w 276"/>
                <a:gd name="T79" fmla="*/ 66 h 77"/>
                <a:gd name="T80" fmla="*/ 276 w 276"/>
                <a:gd name="T81" fmla="*/ 62 h 77"/>
                <a:gd name="T82" fmla="*/ 276 w 276"/>
                <a:gd name="T83" fmla="*/ 59 h 77"/>
                <a:gd name="T84" fmla="*/ 275 w 276"/>
                <a:gd name="T85" fmla="*/ 57 h 77"/>
                <a:gd name="T86" fmla="*/ 274 w 276"/>
                <a:gd name="T87" fmla="*/ 54 h 77"/>
                <a:gd name="T88" fmla="*/ 272 w 276"/>
                <a:gd name="T89" fmla="*/ 52 h 77"/>
                <a:gd name="T90" fmla="*/ 269 w 276"/>
                <a:gd name="T91" fmla="*/ 51 h 77"/>
                <a:gd name="T92" fmla="*/ 266 w 276"/>
                <a:gd name="T93" fmla="*/ 4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6" h="77">
                  <a:moveTo>
                    <a:pt x="266" y="49"/>
                  </a:moveTo>
                  <a:lnTo>
                    <a:pt x="242" y="40"/>
                  </a:lnTo>
                  <a:lnTo>
                    <a:pt x="215" y="33"/>
                  </a:lnTo>
                  <a:lnTo>
                    <a:pt x="185" y="25"/>
                  </a:lnTo>
                  <a:lnTo>
                    <a:pt x="154" y="19"/>
                  </a:lnTo>
                  <a:lnTo>
                    <a:pt x="122" y="12"/>
                  </a:lnTo>
                  <a:lnTo>
                    <a:pt x="88" y="8"/>
                  </a:lnTo>
                  <a:lnTo>
                    <a:pt x="52" y="4"/>
                  </a:lnTo>
                  <a:lnTo>
                    <a:pt x="16" y="0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4" y="30"/>
                  </a:lnTo>
                  <a:lnTo>
                    <a:pt x="49" y="34"/>
                  </a:lnTo>
                  <a:lnTo>
                    <a:pt x="83" y="38"/>
                  </a:lnTo>
                  <a:lnTo>
                    <a:pt x="117" y="42"/>
                  </a:lnTo>
                  <a:lnTo>
                    <a:pt x="148" y="48"/>
                  </a:lnTo>
                  <a:lnTo>
                    <a:pt x="177" y="54"/>
                  </a:lnTo>
                  <a:lnTo>
                    <a:pt x="206" y="60"/>
                  </a:lnTo>
                  <a:lnTo>
                    <a:pt x="232" y="69"/>
                  </a:lnTo>
                  <a:lnTo>
                    <a:pt x="255" y="76"/>
                  </a:lnTo>
                  <a:lnTo>
                    <a:pt x="259" y="77"/>
                  </a:lnTo>
                  <a:lnTo>
                    <a:pt x="261" y="77"/>
                  </a:lnTo>
                  <a:lnTo>
                    <a:pt x="265" y="77"/>
                  </a:lnTo>
                  <a:lnTo>
                    <a:pt x="269" y="75"/>
                  </a:lnTo>
                  <a:lnTo>
                    <a:pt x="273" y="72"/>
                  </a:lnTo>
                  <a:lnTo>
                    <a:pt x="275" y="68"/>
                  </a:lnTo>
                  <a:lnTo>
                    <a:pt x="276" y="66"/>
                  </a:lnTo>
                  <a:lnTo>
                    <a:pt x="276" y="62"/>
                  </a:lnTo>
                  <a:lnTo>
                    <a:pt x="276" y="59"/>
                  </a:lnTo>
                  <a:lnTo>
                    <a:pt x="275" y="57"/>
                  </a:lnTo>
                  <a:lnTo>
                    <a:pt x="274" y="54"/>
                  </a:lnTo>
                  <a:lnTo>
                    <a:pt x="272" y="52"/>
                  </a:lnTo>
                  <a:lnTo>
                    <a:pt x="269" y="51"/>
                  </a:lnTo>
                  <a:lnTo>
                    <a:pt x="266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42">
              <a:extLst>
                <a:ext uri="{FF2B5EF4-FFF2-40B4-BE49-F238E27FC236}">
                  <a16:creationId xmlns:a16="http://schemas.microsoft.com/office/drawing/2014/main" xmlns="" id="{E1337462-EFEE-418D-A633-B6CC1203D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9525" y="944563"/>
              <a:ext cx="88900" cy="23813"/>
            </a:xfrm>
            <a:custGeom>
              <a:avLst/>
              <a:gdLst>
                <a:gd name="T0" fmla="*/ 260 w 276"/>
                <a:gd name="T1" fmla="*/ 0 h 77"/>
                <a:gd name="T2" fmla="*/ 224 w 276"/>
                <a:gd name="T3" fmla="*/ 3 h 77"/>
                <a:gd name="T4" fmla="*/ 189 w 276"/>
                <a:gd name="T5" fmla="*/ 8 h 77"/>
                <a:gd name="T6" fmla="*/ 155 w 276"/>
                <a:gd name="T7" fmla="*/ 12 h 77"/>
                <a:gd name="T8" fmla="*/ 122 w 276"/>
                <a:gd name="T9" fmla="*/ 17 h 77"/>
                <a:gd name="T10" fmla="*/ 91 w 276"/>
                <a:gd name="T11" fmla="*/ 25 h 77"/>
                <a:gd name="T12" fmla="*/ 62 w 276"/>
                <a:gd name="T13" fmla="*/ 31 h 77"/>
                <a:gd name="T14" fmla="*/ 35 w 276"/>
                <a:gd name="T15" fmla="*/ 40 h 77"/>
                <a:gd name="T16" fmla="*/ 10 w 276"/>
                <a:gd name="T17" fmla="*/ 48 h 77"/>
                <a:gd name="T18" fmla="*/ 7 w 276"/>
                <a:gd name="T19" fmla="*/ 49 h 77"/>
                <a:gd name="T20" fmla="*/ 5 w 276"/>
                <a:gd name="T21" fmla="*/ 52 h 77"/>
                <a:gd name="T22" fmla="*/ 3 w 276"/>
                <a:gd name="T23" fmla="*/ 54 h 77"/>
                <a:gd name="T24" fmla="*/ 2 w 276"/>
                <a:gd name="T25" fmla="*/ 56 h 77"/>
                <a:gd name="T26" fmla="*/ 1 w 276"/>
                <a:gd name="T27" fmla="*/ 59 h 77"/>
                <a:gd name="T28" fmla="*/ 0 w 276"/>
                <a:gd name="T29" fmla="*/ 62 h 77"/>
                <a:gd name="T30" fmla="*/ 0 w 276"/>
                <a:gd name="T31" fmla="*/ 64 h 77"/>
                <a:gd name="T32" fmla="*/ 1 w 276"/>
                <a:gd name="T33" fmla="*/ 68 h 77"/>
                <a:gd name="T34" fmla="*/ 3 w 276"/>
                <a:gd name="T35" fmla="*/ 72 h 77"/>
                <a:gd name="T36" fmla="*/ 6 w 276"/>
                <a:gd name="T37" fmla="*/ 75 h 77"/>
                <a:gd name="T38" fmla="*/ 11 w 276"/>
                <a:gd name="T39" fmla="*/ 77 h 77"/>
                <a:gd name="T40" fmla="*/ 15 w 276"/>
                <a:gd name="T41" fmla="*/ 77 h 77"/>
                <a:gd name="T42" fmla="*/ 18 w 276"/>
                <a:gd name="T43" fmla="*/ 77 h 77"/>
                <a:gd name="T44" fmla="*/ 20 w 276"/>
                <a:gd name="T45" fmla="*/ 76 h 77"/>
                <a:gd name="T46" fmla="*/ 45 w 276"/>
                <a:gd name="T47" fmla="*/ 68 h 77"/>
                <a:gd name="T48" fmla="*/ 70 w 276"/>
                <a:gd name="T49" fmla="*/ 60 h 77"/>
                <a:gd name="T50" fmla="*/ 98 w 276"/>
                <a:gd name="T51" fmla="*/ 54 h 77"/>
                <a:gd name="T52" fmla="*/ 128 w 276"/>
                <a:gd name="T53" fmla="*/ 47 h 77"/>
                <a:gd name="T54" fmla="*/ 160 w 276"/>
                <a:gd name="T55" fmla="*/ 42 h 77"/>
                <a:gd name="T56" fmla="*/ 192 w 276"/>
                <a:gd name="T57" fmla="*/ 37 h 77"/>
                <a:gd name="T58" fmla="*/ 226 w 276"/>
                <a:gd name="T59" fmla="*/ 33 h 77"/>
                <a:gd name="T60" fmla="*/ 262 w 276"/>
                <a:gd name="T61" fmla="*/ 30 h 77"/>
                <a:gd name="T62" fmla="*/ 265 w 276"/>
                <a:gd name="T63" fmla="*/ 30 h 77"/>
                <a:gd name="T64" fmla="*/ 268 w 276"/>
                <a:gd name="T65" fmla="*/ 29 h 77"/>
                <a:gd name="T66" fmla="*/ 270 w 276"/>
                <a:gd name="T67" fmla="*/ 27 h 77"/>
                <a:gd name="T68" fmla="*/ 272 w 276"/>
                <a:gd name="T69" fmla="*/ 26 h 77"/>
                <a:gd name="T70" fmla="*/ 274 w 276"/>
                <a:gd name="T71" fmla="*/ 23 h 77"/>
                <a:gd name="T72" fmla="*/ 276 w 276"/>
                <a:gd name="T73" fmla="*/ 21 h 77"/>
                <a:gd name="T74" fmla="*/ 276 w 276"/>
                <a:gd name="T75" fmla="*/ 17 h 77"/>
                <a:gd name="T76" fmla="*/ 276 w 276"/>
                <a:gd name="T77" fmla="*/ 14 h 77"/>
                <a:gd name="T78" fmla="*/ 276 w 276"/>
                <a:gd name="T79" fmla="*/ 11 h 77"/>
                <a:gd name="T80" fmla="*/ 275 w 276"/>
                <a:gd name="T81" fmla="*/ 9 h 77"/>
                <a:gd name="T82" fmla="*/ 274 w 276"/>
                <a:gd name="T83" fmla="*/ 7 h 77"/>
                <a:gd name="T84" fmla="*/ 271 w 276"/>
                <a:gd name="T85" fmla="*/ 5 h 77"/>
                <a:gd name="T86" fmla="*/ 269 w 276"/>
                <a:gd name="T87" fmla="*/ 2 h 77"/>
                <a:gd name="T88" fmla="*/ 266 w 276"/>
                <a:gd name="T89" fmla="*/ 1 h 77"/>
                <a:gd name="T90" fmla="*/ 263 w 276"/>
                <a:gd name="T91" fmla="*/ 0 h 77"/>
                <a:gd name="T92" fmla="*/ 260 w 276"/>
                <a:gd name="T9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6" h="77">
                  <a:moveTo>
                    <a:pt x="260" y="0"/>
                  </a:moveTo>
                  <a:lnTo>
                    <a:pt x="224" y="3"/>
                  </a:lnTo>
                  <a:lnTo>
                    <a:pt x="189" y="8"/>
                  </a:lnTo>
                  <a:lnTo>
                    <a:pt x="155" y="12"/>
                  </a:lnTo>
                  <a:lnTo>
                    <a:pt x="122" y="17"/>
                  </a:lnTo>
                  <a:lnTo>
                    <a:pt x="91" y="25"/>
                  </a:lnTo>
                  <a:lnTo>
                    <a:pt x="62" y="31"/>
                  </a:lnTo>
                  <a:lnTo>
                    <a:pt x="35" y="40"/>
                  </a:lnTo>
                  <a:lnTo>
                    <a:pt x="10" y="48"/>
                  </a:lnTo>
                  <a:lnTo>
                    <a:pt x="7" y="49"/>
                  </a:lnTo>
                  <a:lnTo>
                    <a:pt x="5" y="52"/>
                  </a:lnTo>
                  <a:lnTo>
                    <a:pt x="3" y="54"/>
                  </a:lnTo>
                  <a:lnTo>
                    <a:pt x="2" y="56"/>
                  </a:lnTo>
                  <a:lnTo>
                    <a:pt x="1" y="59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8"/>
                  </a:lnTo>
                  <a:lnTo>
                    <a:pt x="3" y="72"/>
                  </a:lnTo>
                  <a:lnTo>
                    <a:pt x="6" y="75"/>
                  </a:lnTo>
                  <a:lnTo>
                    <a:pt x="11" y="77"/>
                  </a:lnTo>
                  <a:lnTo>
                    <a:pt x="15" y="77"/>
                  </a:lnTo>
                  <a:lnTo>
                    <a:pt x="18" y="77"/>
                  </a:lnTo>
                  <a:lnTo>
                    <a:pt x="20" y="76"/>
                  </a:lnTo>
                  <a:lnTo>
                    <a:pt x="45" y="68"/>
                  </a:lnTo>
                  <a:lnTo>
                    <a:pt x="70" y="60"/>
                  </a:lnTo>
                  <a:lnTo>
                    <a:pt x="98" y="54"/>
                  </a:lnTo>
                  <a:lnTo>
                    <a:pt x="128" y="47"/>
                  </a:lnTo>
                  <a:lnTo>
                    <a:pt x="160" y="42"/>
                  </a:lnTo>
                  <a:lnTo>
                    <a:pt x="192" y="37"/>
                  </a:lnTo>
                  <a:lnTo>
                    <a:pt x="226" y="33"/>
                  </a:lnTo>
                  <a:lnTo>
                    <a:pt x="262" y="30"/>
                  </a:lnTo>
                  <a:lnTo>
                    <a:pt x="265" y="30"/>
                  </a:lnTo>
                  <a:lnTo>
                    <a:pt x="268" y="29"/>
                  </a:lnTo>
                  <a:lnTo>
                    <a:pt x="270" y="27"/>
                  </a:lnTo>
                  <a:lnTo>
                    <a:pt x="272" y="26"/>
                  </a:lnTo>
                  <a:lnTo>
                    <a:pt x="274" y="23"/>
                  </a:lnTo>
                  <a:lnTo>
                    <a:pt x="276" y="21"/>
                  </a:lnTo>
                  <a:lnTo>
                    <a:pt x="276" y="17"/>
                  </a:lnTo>
                  <a:lnTo>
                    <a:pt x="276" y="14"/>
                  </a:lnTo>
                  <a:lnTo>
                    <a:pt x="276" y="11"/>
                  </a:lnTo>
                  <a:lnTo>
                    <a:pt x="275" y="9"/>
                  </a:lnTo>
                  <a:lnTo>
                    <a:pt x="274" y="7"/>
                  </a:lnTo>
                  <a:lnTo>
                    <a:pt x="271" y="5"/>
                  </a:lnTo>
                  <a:lnTo>
                    <a:pt x="269" y="2"/>
                  </a:lnTo>
                  <a:lnTo>
                    <a:pt x="266" y="1"/>
                  </a:lnTo>
                  <a:lnTo>
                    <a:pt x="263" y="0"/>
                  </a:lnTo>
                  <a:lnTo>
                    <a:pt x="2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43">
              <a:extLst>
                <a:ext uri="{FF2B5EF4-FFF2-40B4-BE49-F238E27FC236}">
                  <a16:creationId xmlns:a16="http://schemas.microsoft.com/office/drawing/2014/main" xmlns="" id="{4068D58E-3F2D-4BE1-BF0A-85D51DE9F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9525" y="979488"/>
              <a:ext cx="88900" cy="25400"/>
            </a:xfrm>
            <a:custGeom>
              <a:avLst/>
              <a:gdLst>
                <a:gd name="T0" fmla="*/ 260 w 276"/>
                <a:gd name="T1" fmla="*/ 0 h 77"/>
                <a:gd name="T2" fmla="*/ 224 w 276"/>
                <a:gd name="T3" fmla="*/ 4 h 77"/>
                <a:gd name="T4" fmla="*/ 189 w 276"/>
                <a:gd name="T5" fmla="*/ 8 h 77"/>
                <a:gd name="T6" fmla="*/ 155 w 276"/>
                <a:gd name="T7" fmla="*/ 12 h 77"/>
                <a:gd name="T8" fmla="*/ 122 w 276"/>
                <a:gd name="T9" fmla="*/ 19 h 77"/>
                <a:gd name="T10" fmla="*/ 91 w 276"/>
                <a:gd name="T11" fmla="*/ 25 h 77"/>
                <a:gd name="T12" fmla="*/ 62 w 276"/>
                <a:gd name="T13" fmla="*/ 33 h 77"/>
                <a:gd name="T14" fmla="*/ 35 w 276"/>
                <a:gd name="T15" fmla="*/ 40 h 77"/>
                <a:gd name="T16" fmla="*/ 10 w 276"/>
                <a:gd name="T17" fmla="*/ 49 h 77"/>
                <a:gd name="T18" fmla="*/ 7 w 276"/>
                <a:gd name="T19" fmla="*/ 51 h 77"/>
                <a:gd name="T20" fmla="*/ 5 w 276"/>
                <a:gd name="T21" fmla="*/ 52 h 77"/>
                <a:gd name="T22" fmla="*/ 3 w 276"/>
                <a:gd name="T23" fmla="*/ 54 h 77"/>
                <a:gd name="T24" fmla="*/ 2 w 276"/>
                <a:gd name="T25" fmla="*/ 57 h 77"/>
                <a:gd name="T26" fmla="*/ 1 w 276"/>
                <a:gd name="T27" fmla="*/ 59 h 77"/>
                <a:gd name="T28" fmla="*/ 0 w 276"/>
                <a:gd name="T29" fmla="*/ 62 h 77"/>
                <a:gd name="T30" fmla="*/ 0 w 276"/>
                <a:gd name="T31" fmla="*/ 66 h 77"/>
                <a:gd name="T32" fmla="*/ 1 w 276"/>
                <a:gd name="T33" fmla="*/ 68 h 77"/>
                <a:gd name="T34" fmla="*/ 3 w 276"/>
                <a:gd name="T35" fmla="*/ 72 h 77"/>
                <a:gd name="T36" fmla="*/ 6 w 276"/>
                <a:gd name="T37" fmla="*/ 75 h 77"/>
                <a:gd name="T38" fmla="*/ 11 w 276"/>
                <a:gd name="T39" fmla="*/ 77 h 77"/>
                <a:gd name="T40" fmla="*/ 15 w 276"/>
                <a:gd name="T41" fmla="*/ 77 h 77"/>
                <a:gd name="T42" fmla="*/ 18 w 276"/>
                <a:gd name="T43" fmla="*/ 77 h 77"/>
                <a:gd name="T44" fmla="*/ 20 w 276"/>
                <a:gd name="T45" fmla="*/ 76 h 77"/>
                <a:gd name="T46" fmla="*/ 45 w 276"/>
                <a:gd name="T47" fmla="*/ 69 h 77"/>
                <a:gd name="T48" fmla="*/ 70 w 276"/>
                <a:gd name="T49" fmla="*/ 60 h 77"/>
                <a:gd name="T50" fmla="*/ 98 w 276"/>
                <a:gd name="T51" fmla="*/ 54 h 77"/>
                <a:gd name="T52" fmla="*/ 128 w 276"/>
                <a:gd name="T53" fmla="*/ 48 h 77"/>
                <a:gd name="T54" fmla="*/ 160 w 276"/>
                <a:gd name="T55" fmla="*/ 42 h 77"/>
                <a:gd name="T56" fmla="*/ 192 w 276"/>
                <a:gd name="T57" fmla="*/ 38 h 77"/>
                <a:gd name="T58" fmla="*/ 226 w 276"/>
                <a:gd name="T59" fmla="*/ 34 h 77"/>
                <a:gd name="T60" fmla="*/ 262 w 276"/>
                <a:gd name="T61" fmla="*/ 30 h 77"/>
                <a:gd name="T62" fmla="*/ 265 w 276"/>
                <a:gd name="T63" fmla="*/ 30 h 77"/>
                <a:gd name="T64" fmla="*/ 268 w 276"/>
                <a:gd name="T65" fmla="*/ 29 h 77"/>
                <a:gd name="T66" fmla="*/ 270 w 276"/>
                <a:gd name="T67" fmla="*/ 28 h 77"/>
                <a:gd name="T68" fmla="*/ 272 w 276"/>
                <a:gd name="T69" fmla="*/ 26 h 77"/>
                <a:gd name="T70" fmla="*/ 274 w 276"/>
                <a:gd name="T71" fmla="*/ 23 h 77"/>
                <a:gd name="T72" fmla="*/ 276 w 276"/>
                <a:gd name="T73" fmla="*/ 21 h 77"/>
                <a:gd name="T74" fmla="*/ 276 w 276"/>
                <a:gd name="T75" fmla="*/ 18 h 77"/>
                <a:gd name="T76" fmla="*/ 276 w 276"/>
                <a:gd name="T77" fmla="*/ 15 h 77"/>
                <a:gd name="T78" fmla="*/ 276 w 276"/>
                <a:gd name="T79" fmla="*/ 12 h 77"/>
                <a:gd name="T80" fmla="*/ 275 w 276"/>
                <a:gd name="T81" fmla="*/ 9 h 77"/>
                <a:gd name="T82" fmla="*/ 272 w 276"/>
                <a:gd name="T83" fmla="*/ 7 h 77"/>
                <a:gd name="T84" fmla="*/ 271 w 276"/>
                <a:gd name="T85" fmla="*/ 5 h 77"/>
                <a:gd name="T86" fmla="*/ 268 w 276"/>
                <a:gd name="T87" fmla="*/ 3 h 77"/>
                <a:gd name="T88" fmla="*/ 266 w 276"/>
                <a:gd name="T89" fmla="*/ 2 h 77"/>
                <a:gd name="T90" fmla="*/ 263 w 276"/>
                <a:gd name="T91" fmla="*/ 2 h 77"/>
                <a:gd name="T92" fmla="*/ 260 w 276"/>
                <a:gd name="T9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6" h="77">
                  <a:moveTo>
                    <a:pt x="260" y="0"/>
                  </a:moveTo>
                  <a:lnTo>
                    <a:pt x="224" y="4"/>
                  </a:lnTo>
                  <a:lnTo>
                    <a:pt x="189" y="8"/>
                  </a:lnTo>
                  <a:lnTo>
                    <a:pt x="155" y="12"/>
                  </a:lnTo>
                  <a:lnTo>
                    <a:pt x="122" y="19"/>
                  </a:lnTo>
                  <a:lnTo>
                    <a:pt x="91" y="25"/>
                  </a:lnTo>
                  <a:lnTo>
                    <a:pt x="62" y="33"/>
                  </a:lnTo>
                  <a:lnTo>
                    <a:pt x="35" y="40"/>
                  </a:lnTo>
                  <a:lnTo>
                    <a:pt x="10" y="49"/>
                  </a:lnTo>
                  <a:lnTo>
                    <a:pt x="7" y="51"/>
                  </a:lnTo>
                  <a:lnTo>
                    <a:pt x="5" y="52"/>
                  </a:lnTo>
                  <a:lnTo>
                    <a:pt x="3" y="54"/>
                  </a:lnTo>
                  <a:lnTo>
                    <a:pt x="2" y="57"/>
                  </a:lnTo>
                  <a:lnTo>
                    <a:pt x="1" y="59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1" y="68"/>
                  </a:lnTo>
                  <a:lnTo>
                    <a:pt x="3" y="72"/>
                  </a:lnTo>
                  <a:lnTo>
                    <a:pt x="6" y="75"/>
                  </a:lnTo>
                  <a:lnTo>
                    <a:pt x="11" y="77"/>
                  </a:lnTo>
                  <a:lnTo>
                    <a:pt x="15" y="77"/>
                  </a:lnTo>
                  <a:lnTo>
                    <a:pt x="18" y="77"/>
                  </a:lnTo>
                  <a:lnTo>
                    <a:pt x="20" y="76"/>
                  </a:lnTo>
                  <a:lnTo>
                    <a:pt x="45" y="69"/>
                  </a:lnTo>
                  <a:lnTo>
                    <a:pt x="70" y="60"/>
                  </a:lnTo>
                  <a:lnTo>
                    <a:pt x="98" y="54"/>
                  </a:lnTo>
                  <a:lnTo>
                    <a:pt x="128" y="48"/>
                  </a:lnTo>
                  <a:lnTo>
                    <a:pt x="160" y="42"/>
                  </a:lnTo>
                  <a:lnTo>
                    <a:pt x="192" y="38"/>
                  </a:lnTo>
                  <a:lnTo>
                    <a:pt x="226" y="34"/>
                  </a:lnTo>
                  <a:lnTo>
                    <a:pt x="262" y="30"/>
                  </a:lnTo>
                  <a:lnTo>
                    <a:pt x="265" y="30"/>
                  </a:lnTo>
                  <a:lnTo>
                    <a:pt x="268" y="29"/>
                  </a:lnTo>
                  <a:lnTo>
                    <a:pt x="270" y="28"/>
                  </a:lnTo>
                  <a:lnTo>
                    <a:pt x="272" y="26"/>
                  </a:lnTo>
                  <a:lnTo>
                    <a:pt x="274" y="23"/>
                  </a:lnTo>
                  <a:lnTo>
                    <a:pt x="276" y="21"/>
                  </a:lnTo>
                  <a:lnTo>
                    <a:pt x="276" y="18"/>
                  </a:lnTo>
                  <a:lnTo>
                    <a:pt x="276" y="15"/>
                  </a:lnTo>
                  <a:lnTo>
                    <a:pt x="276" y="12"/>
                  </a:lnTo>
                  <a:lnTo>
                    <a:pt x="275" y="9"/>
                  </a:lnTo>
                  <a:lnTo>
                    <a:pt x="272" y="7"/>
                  </a:lnTo>
                  <a:lnTo>
                    <a:pt x="271" y="5"/>
                  </a:lnTo>
                  <a:lnTo>
                    <a:pt x="268" y="3"/>
                  </a:lnTo>
                  <a:lnTo>
                    <a:pt x="266" y="2"/>
                  </a:lnTo>
                  <a:lnTo>
                    <a:pt x="263" y="2"/>
                  </a:lnTo>
                  <a:lnTo>
                    <a:pt x="2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6" name="Freeform 454">
            <a:extLst>
              <a:ext uri="{FF2B5EF4-FFF2-40B4-BE49-F238E27FC236}">
                <a16:creationId xmlns:a16="http://schemas.microsoft.com/office/drawing/2014/main" xmlns="" id="{CD94A35D-76F9-42E7-B5D3-A1D005DA2A82}"/>
              </a:ext>
            </a:extLst>
          </p:cNvPr>
          <p:cNvSpPr>
            <a:spLocks noEditPoints="1"/>
          </p:cNvSpPr>
          <p:nvPr/>
        </p:nvSpPr>
        <p:spPr bwMode="auto">
          <a:xfrm>
            <a:off x="7814604" y="4046089"/>
            <a:ext cx="418367" cy="290533"/>
          </a:xfrm>
          <a:custGeom>
            <a:avLst/>
            <a:gdLst>
              <a:gd name="T0" fmla="*/ 456 w 900"/>
              <a:gd name="T1" fmla="*/ 252 h 629"/>
              <a:gd name="T2" fmla="*/ 464 w 900"/>
              <a:gd name="T3" fmla="*/ 244 h 629"/>
              <a:gd name="T4" fmla="*/ 463 w 900"/>
              <a:gd name="T5" fmla="*/ 232 h 629"/>
              <a:gd name="T6" fmla="*/ 454 w 900"/>
              <a:gd name="T7" fmla="*/ 225 h 629"/>
              <a:gd name="T8" fmla="*/ 164 w 900"/>
              <a:gd name="T9" fmla="*/ 298 h 629"/>
              <a:gd name="T10" fmla="*/ 450 w 900"/>
              <a:gd name="T11" fmla="*/ 447 h 629"/>
              <a:gd name="T12" fmla="*/ 202 w 900"/>
              <a:gd name="T13" fmla="*/ 579 h 629"/>
              <a:gd name="T14" fmla="*/ 173 w 900"/>
              <a:gd name="T15" fmla="*/ 598 h 629"/>
              <a:gd name="T16" fmla="*/ 140 w 900"/>
              <a:gd name="T17" fmla="*/ 591 h 629"/>
              <a:gd name="T18" fmla="*/ 121 w 900"/>
              <a:gd name="T19" fmla="*/ 563 h 629"/>
              <a:gd name="T20" fmla="*/ 127 w 900"/>
              <a:gd name="T21" fmla="*/ 529 h 629"/>
              <a:gd name="T22" fmla="*/ 156 w 900"/>
              <a:gd name="T23" fmla="*/ 509 h 629"/>
              <a:gd name="T24" fmla="*/ 190 w 900"/>
              <a:gd name="T25" fmla="*/ 517 h 629"/>
              <a:gd name="T26" fmla="*/ 209 w 900"/>
              <a:gd name="T27" fmla="*/ 545 h 629"/>
              <a:gd name="T28" fmla="*/ 456 w 900"/>
              <a:gd name="T29" fmla="*/ 1 h 629"/>
              <a:gd name="T30" fmla="*/ 442 w 900"/>
              <a:gd name="T31" fmla="*/ 1 h 629"/>
              <a:gd name="T32" fmla="*/ 1 w 900"/>
              <a:gd name="T33" fmla="*/ 235 h 629"/>
              <a:gd name="T34" fmla="*/ 5 w 900"/>
              <a:gd name="T35" fmla="*/ 250 h 629"/>
              <a:gd name="T36" fmla="*/ 143 w 900"/>
              <a:gd name="T37" fmla="*/ 482 h 629"/>
              <a:gd name="T38" fmla="*/ 116 w 900"/>
              <a:gd name="T39" fmla="*/ 498 h 629"/>
              <a:gd name="T40" fmla="*/ 97 w 900"/>
              <a:gd name="T41" fmla="*/ 522 h 629"/>
              <a:gd name="T42" fmla="*/ 90 w 900"/>
              <a:gd name="T43" fmla="*/ 547 h 629"/>
              <a:gd name="T44" fmla="*/ 93 w 900"/>
              <a:gd name="T45" fmla="*/ 576 h 629"/>
              <a:gd name="T46" fmla="*/ 107 w 900"/>
              <a:gd name="T47" fmla="*/ 602 h 629"/>
              <a:gd name="T48" fmla="*/ 130 w 900"/>
              <a:gd name="T49" fmla="*/ 620 h 629"/>
              <a:gd name="T50" fmla="*/ 157 w 900"/>
              <a:gd name="T51" fmla="*/ 628 h 629"/>
              <a:gd name="T52" fmla="*/ 187 w 900"/>
              <a:gd name="T53" fmla="*/ 625 h 629"/>
              <a:gd name="T54" fmla="*/ 213 w 900"/>
              <a:gd name="T55" fmla="*/ 611 h 629"/>
              <a:gd name="T56" fmla="*/ 231 w 900"/>
              <a:gd name="T57" fmla="*/ 590 h 629"/>
              <a:gd name="T58" fmla="*/ 240 w 900"/>
              <a:gd name="T59" fmla="*/ 562 h 629"/>
              <a:gd name="T60" fmla="*/ 238 w 900"/>
              <a:gd name="T61" fmla="*/ 534 h 629"/>
              <a:gd name="T62" fmla="*/ 227 w 900"/>
              <a:gd name="T63" fmla="*/ 512 h 629"/>
              <a:gd name="T64" fmla="*/ 198 w 900"/>
              <a:gd name="T65" fmla="*/ 487 h 629"/>
              <a:gd name="T66" fmla="*/ 180 w 900"/>
              <a:gd name="T67" fmla="*/ 341 h 629"/>
              <a:gd name="T68" fmla="*/ 453 w 900"/>
              <a:gd name="T69" fmla="*/ 478 h 629"/>
              <a:gd name="T70" fmla="*/ 719 w 900"/>
              <a:gd name="T71" fmla="*/ 411 h 629"/>
              <a:gd name="T72" fmla="*/ 709 w 900"/>
              <a:gd name="T73" fmla="*/ 446 h 629"/>
              <a:gd name="T74" fmla="*/ 663 w 900"/>
              <a:gd name="T75" fmla="*/ 503 h 629"/>
              <a:gd name="T76" fmla="*/ 585 w 900"/>
              <a:gd name="T77" fmla="*/ 551 h 629"/>
              <a:gd name="T78" fmla="*/ 495 w 900"/>
              <a:gd name="T79" fmla="*/ 574 h 629"/>
              <a:gd name="T80" fmla="*/ 434 w 900"/>
              <a:gd name="T81" fmla="*/ 577 h 629"/>
              <a:gd name="T82" fmla="*/ 354 w 900"/>
              <a:gd name="T83" fmla="*/ 566 h 629"/>
              <a:gd name="T84" fmla="*/ 313 w 900"/>
              <a:gd name="T85" fmla="*/ 559 h 629"/>
              <a:gd name="T86" fmla="*/ 304 w 900"/>
              <a:gd name="T87" fmla="*/ 566 h 629"/>
              <a:gd name="T88" fmla="*/ 303 w 900"/>
              <a:gd name="T89" fmla="*/ 578 h 629"/>
              <a:gd name="T90" fmla="*/ 311 w 900"/>
              <a:gd name="T91" fmla="*/ 587 h 629"/>
              <a:gd name="T92" fmla="*/ 366 w 900"/>
              <a:gd name="T93" fmla="*/ 599 h 629"/>
              <a:gd name="T94" fmla="*/ 434 w 900"/>
              <a:gd name="T95" fmla="*/ 607 h 629"/>
              <a:gd name="T96" fmla="*/ 500 w 900"/>
              <a:gd name="T97" fmla="*/ 604 h 629"/>
              <a:gd name="T98" fmla="*/ 561 w 900"/>
              <a:gd name="T99" fmla="*/ 591 h 629"/>
              <a:gd name="T100" fmla="*/ 614 w 900"/>
              <a:gd name="T101" fmla="*/ 571 h 629"/>
              <a:gd name="T102" fmla="*/ 660 w 900"/>
              <a:gd name="T103" fmla="*/ 545 h 629"/>
              <a:gd name="T104" fmla="*/ 718 w 900"/>
              <a:gd name="T105" fmla="*/ 488 h 629"/>
              <a:gd name="T106" fmla="*/ 741 w 900"/>
              <a:gd name="T107" fmla="*/ 445 h 629"/>
              <a:gd name="T108" fmla="*/ 749 w 900"/>
              <a:gd name="T109" fmla="*/ 412 h 629"/>
              <a:gd name="T110" fmla="*/ 894 w 900"/>
              <a:gd name="T111" fmla="*/ 250 h 629"/>
              <a:gd name="T112" fmla="*/ 899 w 900"/>
              <a:gd name="T113" fmla="*/ 235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0" h="629">
                <a:moveTo>
                  <a:pt x="450" y="447"/>
                </a:moveTo>
                <a:lnTo>
                  <a:pt x="203" y="320"/>
                </a:lnTo>
                <a:lnTo>
                  <a:pt x="453" y="253"/>
                </a:lnTo>
                <a:lnTo>
                  <a:pt x="456" y="252"/>
                </a:lnTo>
                <a:lnTo>
                  <a:pt x="458" y="251"/>
                </a:lnTo>
                <a:lnTo>
                  <a:pt x="461" y="249"/>
                </a:lnTo>
                <a:lnTo>
                  <a:pt x="463" y="247"/>
                </a:lnTo>
                <a:lnTo>
                  <a:pt x="464" y="244"/>
                </a:lnTo>
                <a:lnTo>
                  <a:pt x="465" y="242"/>
                </a:lnTo>
                <a:lnTo>
                  <a:pt x="465" y="238"/>
                </a:lnTo>
                <a:lnTo>
                  <a:pt x="464" y="235"/>
                </a:lnTo>
                <a:lnTo>
                  <a:pt x="463" y="232"/>
                </a:lnTo>
                <a:lnTo>
                  <a:pt x="462" y="230"/>
                </a:lnTo>
                <a:lnTo>
                  <a:pt x="459" y="228"/>
                </a:lnTo>
                <a:lnTo>
                  <a:pt x="457" y="227"/>
                </a:lnTo>
                <a:lnTo>
                  <a:pt x="454" y="225"/>
                </a:lnTo>
                <a:lnTo>
                  <a:pt x="452" y="225"/>
                </a:lnTo>
                <a:lnTo>
                  <a:pt x="449" y="225"/>
                </a:lnTo>
                <a:lnTo>
                  <a:pt x="446" y="225"/>
                </a:lnTo>
                <a:lnTo>
                  <a:pt x="164" y="298"/>
                </a:lnTo>
                <a:lnTo>
                  <a:pt x="48" y="240"/>
                </a:lnTo>
                <a:lnTo>
                  <a:pt x="450" y="31"/>
                </a:lnTo>
                <a:lnTo>
                  <a:pt x="852" y="240"/>
                </a:lnTo>
                <a:lnTo>
                  <a:pt x="450" y="447"/>
                </a:lnTo>
                <a:close/>
                <a:moveTo>
                  <a:pt x="210" y="554"/>
                </a:moveTo>
                <a:lnTo>
                  <a:pt x="209" y="563"/>
                </a:lnTo>
                <a:lnTo>
                  <a:pt x="207" y="572"/>
                </a:lnTo>
                <a:lnTo>
                  <a:pt x="202" y="579"/>
                </a:lnTo>
                <a:lnTo>
                  <a:pt x="197" y="586"/>
                </a:lnTo>
                <a:lnTo>
                  <a:pt x="190" y="591"/>
                </a:lnTo>
                <a:lnTo>
                  <a:pt x="182" y="595"/>
                </a:lnTo>
                <a:lnTo>
                  <a:pt x="173" y="598"/>
                </a:lnTo>
                <a:lnTo>
                  <a:pt x="165" y="599"/>
                </a:lnTo>
                <a:lnTo>
                  <a:pt x="156" y="598"/>
                </a:lnTo>
                <a:lnTo>
                  <a:pt x="148" y="595"/>
                </a:lnTo>
                <a:lnTo>
                  <a:pt x="140" y="591"/>
                </a:lnTo>
                <a:lnTo>
                  <a:pt x="133" y="586"/>
                </a:lnTo>
                <a:lnTo>
                  <a:pt x="127" y="579"/>
                </a:lnTo>
                <a:lnTo>
                  <a:pt x="123" y="572"/>
                </a:lnTo>
                <a:lnTo>
                  <a:pt x="121" y="563"/>
                </a:lnTo>
                <a:lnTo>
                  <a:pt x="120" y="554"/>
                </a:lnTo>
                <a:lnTo>
                  <a:pt x="121" y="545"/>
                </a:lnTo>
                <a:lnTo>
                  <a:pt x="123" y="536"/>
                </a:lnTo>
                <a:lnTo>
                  <a:pt x="127" y="529"/>
                </a:lnTo>
                <a:lnTo>
                  <a:pt x="133" y="522"/>
                </a:lnTo>
                <a:lnTo>
                  <a:pt x="140" y="517"/>
                </a:lnTo>
                <a:lnTo>
                  <a:pt x="148" y="513"/>
                </a:lnTo>
                <a:lnTo>
                  <a:pt x="156" y="509"/>
                </a:lnTo>
                <a:lnTo>
                  <a:pt x="165" y="509"/>
                </a:lnTo>
                <a:lnTo>
                  <a:pt x="173" y="509"/>
                </a:lnTo>
                <a:lnTo>
                  <a:pt x="182" y="513"/>
                </a:lnTo>
                <a:lnTo>
                  <a:pt x="190" y="517"/>
                </a:lnTo>
                <a:lnTo>
                  <a:pt x="197" y="522"/>
                </a:lnTo>
                <a:lnTo>
                  <a:pt x="202" y="529"/>
                </a:lnTo>
                <a:lnTo>
                  <a:pt x="207" y="536"/>
                </a:lnTo>
                <a:lnTo>
                  <a:pt x="209" y="545"/>
                </a:lnTo>
                <a:lnTo>
                  <a:pt x="210" y="554"/>
                </a:lnTo>
                <a:lnTo>
                  <a:pt x="210" y="554"/>
                </a:lnTo>
                <a:close/>
                <a:moveTo>
                  <a:pt x="891" y="226"/>
                </a:moveTo>
                <a:lnTo>
                  <a:pt x="456" y="1"/>
                </a:lnTo>
                <a:lnTo>
                  <a:pt x="453" y="0"/>
                </a:lnTo>
                <a:lnTo>
                  <a:pt x="450" y="0"/>
                </a:lnTo>
                <a:lnTo>
                  <a:pt x="447" y="0"/>
                </a:lnTo>
                <a:lnTo>
                  <a:pt x="442" y="1"/>
                </a:lnTo>
                <a:lnTo>
                  <a:pt x="8" y="226"/>
                </a:lnTo>
                <a:lnTo>
                  <a:pt x="5" y="228"/>
                </a:lnTo>
                <a:lnTo>
                  <a:pt x="2" y="231"/>
                </a:lnTo>
                <a:lnTo>
                  <a:pt x="1" y="235"/>
                </a:lnTo>
                <a:lnTo>
                  <a:pt x="0" y="240"/>
                </a:lnTo>
                <a:lnTo>
                  <a:pt x="1" y="243"/>
                </a:lnTo>
                <a:lnTo>
                  <a:pt x="2" y="247"/>
                </a:lnTo>
                <a:lnTo>
                  <a:pt x="5" y="250"/>
                </a:lnTo>
                <a:lnTo>
                  <a:pt x="8" y="252"/>
                </a:lnTo>
                <a:lnTo>
                  <a:pt x="150" y="326"/>
                </a:lnTo>
                <a:lnTo>
                  <a:pt x="150" y="481"/>
                </a:lnTo>
                <a:lnTo>
                  <a:pt x="143" y="482"/>
                </a:lnTo>
                <a:lnTo>
                  <a:pt x="137" y="484"/>
                </a:lnTo>
                <a:lnTo>
                  <a:pt x="132" y="487"/>
                </a:lnTo>
                <a:lnTo>
                  <a:pt x="126" y="490"/>
                </a:lnTo>
                <a:lnTo>
                  <a:pt x="116" y="498"/>
                </a:lnTo>
                <a:lnTo>
                  <a:pt x="107" y="506"/>
                </a:lnTo>
                <a:lnTo>
                  <a:pt x="104" y="512"/>
                </a:lnTo>
                <a:lnTo>
                  <a:pt x="100" y="517"/>
                </a:lnTo>
                <a:lnTo>
                  <a:pt x="97" y="522"/>
                </a:lnTo>
                <a:lnTo>
                  <a:pt x="94" y="528"/>
                </a:lnTo>
                <a:lnTo>
                  <a:pt x="92" y="534"/>
                </a:lnTo>
                <a:lnTo>
                  <a:pt x="91" y="541"/>
                </a:lnTo>
                <a:lnTo>
                  <a:pt x="90" y="547"/>
                </a:lnTo>
                <a:lnTo>
                  <a:pt x="90" y="554"/>
                </a:lnTo>
                <a:lnTo>
                  <a:pt x="90" y="562"/>
                </a:lnTo>
                <a:lnTo>
                  <a:pt x="91" y="569"/>
                </a:lnTo>
                <a:lnTo>
                  <a:pt x="93" y="576"/>
                </a:lnTo>
                <a:lnTo>
                  <a:pt x="96" y="583"/>
                </a:lnTo>
                <a:lnTo>
                  <a:pt x="100" y="590"/>
                </a:lnTo>
                <a:lnTo>
                  <a:pt x="103" y="596"/>
                </a:lnTo>
                <a:lnTo>
                  <a:pt x="107" y="602"/>
                </a:lnTo>
                <a:lnTo>
                  <a:pt x="112" y="607"/>
                </a:lnTo>
                <a:lnTo>
                  <a:pt x="118" y="611"/>
                </a:lnTo>
                <a:lnTo>
                  <a:pt x="123" y="617"/>
                </a:lnTo>
                <a:lnTo>
                  <a:pt x="130" y="620"/>
                </a:lnTo>
                <a:lnTo>
                  <a:pt x="136" y="623"/>
                </a:lnTo>
                <a:lnTo>
                  <a:pt x="142" y="625"/>
                </a:lnTo>
                <a:lnTo>
                  <a:pt x="150" y="627"/>
                </a:lnTo>
                <a:lnTo>
                  <a:pt x="157" y="628"/>
                </a:lnTo>
                <a:lnTo>
                  <a:pt x="165" y="629"/>
                </a:lnTo>
                <a:lnTo>
                  <a:pt x="172" y="628"/>
                </a:lnTo>
                <a:lnTo>
                  <a:pt x="180" y="627"/>
                </a:lnTo>
                <a:lnTo>
                  <a:pt x="187" y="625"/>
                </a:lnTo>
                <a:lnTo>
                  <a:pt x="194" y="623"/>
                </a:lnTo>
                <a:lnTo>
                  <a:pt x="200" y="620"/>
                </a:lnTo>
                <a:lnTo>
                  <a:pt x="207" y="617"/>
                </a:lnTo>
                <a:lnTo>
                  <a:pt x="213" y="611"/>
                </a:lnTo>
                <a:lnTo>
                  <a:pt x="217" y="607"/>
                </a:lnTo>
                <a:lnTo>
                  <a:pt x="223" y="602"/>
                </a:lnTo>
                <a:lnTo>
                  <a:pt x="227" y="596"/>
                </a:lnTo>
                <a:lnTo>
                  <a:pt x="231" y="590"/>
                </a:lnTo>
                <a:lnTo>
                  <a:pt x="233" y="583"/>
                </a:lnTo>
                <a:lnTo>
                  <a:pt x="237" y="576"/>
                </a:lnTo>
                <a:lnTo>
                  <a:pt x="239" y="569"/>
                </a:lnTo>
                <a:lnTo>
                  <a:pt x="240" y="562"/>
                </a:lnTo>
                <a:lnTo>
                  <a:pt x="240" y="554"/>
                </a:lnTo>
                <a:lnTo>
                  <a:pt x="240" y="547"/>
                </a:lnTo>
                <a:lnTo>
                  <a:pt x="239" y="541"/>
                </a:lnTo>
                <a:lnTo>
                  <a:pt x="238" y="534"/>
                </a:lnTo>
                <a:lnTo>
                  <a:pt x="236" y="528"/>
                </a:lnTo>
                <a:lnTo>
                  <a:pt x="232" y="522"/>
                </a:lnTo>
                <a:lnTo>
                  <a:pt x="230" y="517"/>
                </a:lnTo>
                <a:lnTo>
                  <a:pt x="227" y="512"/>
                </a:lnTo>
                <a:lnTo>
                  <a:pt x="223" y="506"/>
                </a:lnTo>
                <a:lnTo>
                  <a:pt x="214" y="498"/>
                </a:lnTo>
                <a:lnTo>
                  <a:pt x="203" y="490"/>
                </a:lnTo>
                <a:lnTo>
                  <a:pt x="198" y="487"/>
                </a:lnTo>
                <a:lnTo>
                  <a:pt x="193" y="484"/>
                </a:lnTo>
                <a:lnTo>
                  <a:pt x="186" y="482"/>
                </a:lnTo>
                <a:lnTo>
                  <a:pt x="180" y="481"/>
                </a:lnTo>
                <a:lnTo>
                  <a:pt x="180" y="341"/>
                </a:lnTo>
                <a:lnTo>
                  <a:pt x="442" y="477"/>
                </a:lnTo>
                <a:lnTo>
                  <a:pt x="447" y="478"/>
                </a:lnTo>
                <a:lnTo>
                  <a:pt x="450" y="479"/>
                </a:lnTo>
                <a:lnTo>
                  <a:pt x="453" y="478"/>
                </a:lnTo>
                <a:lnTo>
                  <a:pt x="456" y="477"/>
                </a:lnTo>
                <a:lnTo>
                  <a:pt x="720" y="341"/>
                </a:lnTo>
                <a:lnTo>
                  <a:pt x="720" y="405"/>
                </a:lnTo>
                <a:lnTo>
                  <a:pt x="719" y="411"/>
                </a:lnTo>
                <a:lnTo>
                  <a:pt x="719" y="417"/>
                </a:lnTo>
                <a:lnTo>
                  <a:pt x="717" y="425"/>
                </a:lnTo>
                <a:lnTo>
                  <a:pt x="714" y="431"/>
                </a:lnTo>
                <a:lnTo>
                  <a:pt x="709" y="446"/>
                </a:lnTo>
                <a:lnTo>
                  <a:pt x="700" y="460"/>
                </a:lnTo>
                <a:lnTo>
                  <a:pt x="690" y="475"/>
                </a:lnTo>
                <a:lnTo>
                  <a:pt x="678" y="489"/>
                </a:lnTo>
                <a:lnTo>
                  <a:pt x="663" y="503"/>
                </a:lnTo>
                <a:lnTo>
                  <a:pt x="646" y="517"/>
                </a:lnTo>
                <a:lnTo>
                  <a:pt x="628" y="529"/>
                </a:lnTo>
                <a:lnTo>
                  <a:pt x="607" y="541"/>
                </a:lnTo>
                <a:lnTo>
                  <a:pt x="585" y="551"/>
                </a:lnTo>
                <a:lnTo>
                  <a:pt x="561" y="560"/>
                </a:lnTo>
                <a:lnTo>
                  <a:pt x="536" y="567"/>
                </a:lnTo>
                <a:lnTo>
                  <a:pt x="509" y="573"/>
                </a:lnTo>
                <a:lnTo>
                  <a:pt x="495" y="574"/>
                </a:lnTo>
                <a:lnTo>
                  <a:pt x="480" y="576"/>
                </a:lnTo>
                <a:lnTo>
                  <a:pt x="465" y="577"/>
                </a:lnTo>
                <a:lnTo>
                  <a:pt x="450" y="577"/>
                </a:lnTo>
                <a:lnTo>
                  <a:pt x="434" y="577"/>
                </a:lnTo>
                <a:lnTo>
                  <a:pt x="419" y="576"/>
                </a:lnTo>
                <a:lnTo>
                  <a:pt x="403" y="574"/>
                </a:lnTo>
                <a:lnTo>
                  <a:pt x="387" y="573"/>
                </a:lnTo>
                <a:lnTo>
                  <a:pt x="354" y="566"/>
                </a:lnTo>
                <a:lnTo>
                  <a:pt x="321" y="559"/>
                </a:lnTo>
                <a:lnTo>
                  <a:pt x="318" y="558"/>
                </a:lnTo>
                <a:lnTo>
                  <a:pt x="316" y="558"/>
                </a:lnTo>
                <a:lnTo>
                  <a:pt x="313" y="559"/>
                </a:lnTo>
                <a:lnTo>
                  <a:pt x="309" y="560"/>
                </a:lnTo>
                <a:lnTo>
                  <a:pt x="307" y="562"/>
                </a:lnTo>
                <a:lnTo>
                  <a:pt x="305" y="563"/>
                </a:lnTo>
                <a:lnTo>
                  <a:pt x="304" y="566"/>
                </a:lnTo>
                <a:lnTo>
                  <a:pt x="303" y="568"/>
                </a:lnTo>
                <a:lnTo>
                  <a:pt x="302" y="572"/>
                </a:lnTo>
                <a:lnTo>
                  <a:pt x="302" y="575"/>
                </a:lnTo>
                <a:lnTo>
                  <a:pt x="303" y="578"/>
                </a:lnTo>
                <a:lnTo>
                  <a:pt x="304" y="580"/>
                </a:lnTo>
                <a:lnTo>
                  <a:pt x="306" y="582"/>
                </a:lnTo>
                <a:lnTo>
                  <a:pt x="308" y="584"/>
                </a:lnTo>
                <a:lnTo>
                  <a:pt x="311" y="587"/>
                </a:lnTo>
                <a:lnTo>
                  <a:pt x="314" y="588"/>
                </a:lnTo>
                <a:lnTo>
                  <a:pt x="331" y="592"/>
                </a:lnTo>
                <a:lnTo>
                  <a:pt x="349" y="596"/>
                </a:lnTo>
                <a:lnTo>
                  <a:pt x="366" y="599"/>
                </a:lnTo>
                <a:lnTo>
                  <a:pt x="383" y="602"/>
                </a:lnTo>
                <a:lnTo>
                  <a:pt x="399" y="604"/>
                </a:lnTo>
                <a:lnTo>
                  <a:pt x="417" y="606"/>
                </a:lnTo>
                <a:lnTo>
                  <a:pt x="434" y="607"/>
                </a:lnTo>
                <a:lnTo>
                  <a:pt x="450" y="607"/>
                </a:lnTo>
                <a:lnTo>
                  <a:pt x="467" y="607"/>
                </a:lnTo>
                <a:lnTo>
                  <a:pt x="484" y="606"/>
                </a:lnTo>
                <a:lnTo>
                  <a:pt x="500" y="604"/>
                </a:lnTo>
                <a:lnTo>
                  <a:pt x="516" y="602"/>
                </a:lnTo>
                <a:lnTo>
                  <a:pt x="531" y="598"/>
                </a:lnTo>
                <a:lnTo>
                  <a:pt x="546" y="595"/>
                </a:lnTo>
                <a:lnTo>
                  <a:pt x="561" y="591"/>
                </a:lnTo>
                <a:lnTo>
                  <a:pt x="575" y="587"/>
                </a:lnTo>
                <a:lnTo>
                  <a:pt x="588" y="582"/>
                </a:lnTo>
                <a:lnTo>
                  <a:pt x="602" y="577"/>
                </a:lnTo>
                <a:lnTo>
                  <a:pt x="614" y="571"/>
                </a:lnTo>
                <a:lnTo>
                  <a:pt x="627" y="565"/>
                </a:lnTo>
                <a:lnTo>
                  <a:pt x="637" y="559"/>
                </a:lnTo>
                <a:lnTo>
                  <a:pt x="649" y="551"/>
                </a:lnTo>
                <a:lnTo>
                  <a:pt x="660" y="545"/>
                </a:lnTo>
                <a:lnTo>
                  <a:pt x="669" y="537"/>
                </a:lnTo>
                <a:lnTo>
                  <a:pt x="688" y="521"/>
                </a:lnTo>
                <a:lnTo>
                  <a:pt x="704" y="505"/>
                </a:lnTo>
                <a:lnTo>
                  <a:pt x="718" y="488"/>
                </a:lnTo>
                <a:lnTo>
                  <a:pt x="728" y="472"/>
                </a:lnTo>
                <a:lnTo>
                  <a:pt x="734" y="462"/>
                </a:lnTo>
                <a:lnTo>
                  <a:pt x="738" y="454"/>
                </a:lnTo>
                <a:lnTo>
                  <a:pt x="741" y="445"/>
                </a:lnTo>
                <a:lnTo>
                  <a:pt x="744" y="437"/>
                </a:lnTo>
                <a:lnTo>
                  <a:pt x="747" y="429"/>
                </a:lnTo>
                <a:lnTo>
                  <a:pt x="749" y="421"/>
                </a:lnTo>
                <a:lnTo>
                  <a:pt x="749" y="412"/>
                </a:lnTo>
                <a:lnTo>
                  <a:pt x="750" y="405"/>
                </a:lnTo>
                <a:lnTo>
                  <a:pt x="750" y="326"/>
                </a:lnTo>
                <a:lnTo>
                  <a:pt x="891" y="252"/>
                </a:lnTo>
                <a:lnTo>
                  <a:pt x="894" y="250"/>
                </a:lnTo>
                <a:lnTo>
                  <a:pt x="898" y="247"/>
                </a:lnTo>
                <a:lnTo>
                  <a:pt x="899" y="243"/>
                </a:lnTo>
                <a:lnTo>
                  <a:pt x="900" y="240"/>
                </a:lnTo>
                <a:lnTo>
                  <a:pt x="899" y="235"/>
                </a:lnTo>
                <a:lnTo>
                  <a:pt x="898" y="231"/>
                </a:lnTo>
                <a:lnTo>
                  <a:pt x="894" y="228"/>
                </a:lnTo>
                <a:lnTo>
                  <a:pt x="891" y="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xmlns="" id="{DDFEE2DC-2DD4-413F-A178-121B9A105A65}"/>
              </a:ext>
            </a:extLst>
          </p:cNvPr>
          <p:cNvGrpSpPr/>
          <p:nvPr/>
        </p:nvGrpSpPr>
        <p:grpSpPr>
          <a:xfrm>
            <a:off x="7887213" y="2431856"/>
            <a:ext cx="345758" cy="336153"/>
            <a:chOff x="11028363" y="2508250"/>
            <a:chExt cx="285750" cy="277813"/>
          </a:xfrm>
          <a:solidFill>
            <a:schemeClr val="bg1"/>
          </a:solidFill>
        </p:grpSpPr>
        <p:sp>
          <p:nvSpPr>
            <p:cNvPr id="141" name="Freeform 70">
              <a:extLst>
                <a:ext uri="{FF2B5EF4-FFF2-40B4-BE49-F238E27FC236}">
                  <a16:creationId xmlns:a16="http://schemas.microsoft.com/office/drawing/2014/main" xmlns="" id="{87F25109-5355-4732-8658-D77B24585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0113" y="2508250"/>
              <a:ext cx="225425" cy="157163"/>
            </a:xfrm>
            <a:custGeom>
              <a:avLst/>
              <a:gdLst>
                <a:gd name="T0" fmla="*/ 19 w 711"/>
                <a:gd name="T1" fmla="*/ 494 h 494"/>
                <a:gd name="T2" fmla="*/ 678 w 711"/>
                <a:gd name="T3" fmla="*/ 60 h 494"/>
                <a:gd name="T4" fmla="*/ 667 w 711"/>
                <a:gd name="T5" fmla="*/ 167 h 494"/>
                <a:gd name="T6" fmla="*/ 668 w 711"/>
                <a:gd name="T7" fmla="*/ 173 h 494"/>
                <a:gd name="T8" fmla="*/ 671 w 711"/>
                <a:gd name="T9" fmla="*/ 177 h 494"/>
                <a:gd name="T10" fmla="*/ 677 w 711"/>
                <a:gd name="T11" fmla="*/ 180 h 494"/>
                <a:gd name="T12" fmla="*/ 681 w 711"/>
                <a:gd name="T13" fmla="*/ 181 h 494"/>
                <a:gd name="T14" fmla="*/ 687 w 711"/>
                <a:gd name="T15" fmla="*/ 180 h 494"/>
                <a:gd name="T16" fmla="*/ 695 w 711"/>
                <a:gd name="T17" fmla="*/ 173 h 494"/>
                <a:gd name="T18" fmla="*/ 711 w 711"/>
                <a:gd name="T19" fmla="*/ 33 h 494"/>
                <a:gd name="T20" fmla="*/ 711 w 711"/>
                <a:gd name="T21" fmla="*/ 30 h 494"/>
                <a:gd name="T22" fmla="*/ 711 w 711"/>
                <a:gd name="T23" fmla="*/ 27 h 494"/>
                <a:gd name="T24" fmla="*/ 710 w 711"/>
                <a:gd name="T25" fmla="*/ 24 h 494"/>
                <a:gd name="T26" fmla="*/ 709 w 711"/>
                <a:gd name="T27" fmla="*/ 22 h 494"/>
                <a:gd name="T28" fmla="*/ 709 w 711"/>
                <a:gd name="T29" fmla="*/ 22 h 494"/>
                <a:gd name="T30" fmla="*/ 707 w 711"/>
                <a:gd name="T31" fmla="*/ 20 h 494"/>
                <a:gd name="T32" fmla="*/ 705 w 711"/>
                <a:gd name="T33" fmla="*/ 18 h 494"/>
                <a:gd name="T34" fmla="*/ 701 w 711"/>
                <a:gd name="T35" fmla="*/ 16 h 494"/>
                <a:gd name="T36" fmla="*/ 699 w 711"/>
                <a:gd name="T37" fmla="*/ 15 h 494"/>
                <a:gd name="T38" fmla="*/ 698 w 711"/>
                <a:gd name="T39" fmla="*/ 15 h 494"/>
                <a:gd name="T40" fmla="*/ 560 w 711"/>
                <a:gd name="T41" fmla="*/ 0 h 494"/>
                <a:gd name="T42" fmla="*/ 555 w 711"/>
                <a:gd name="T43" fmla="*/ 3 h 494"/>
                <a:gd name="T44" fmla="*/ 550 w 711"/>
                <a:gd name="T45" fmla="*/ 6 h 494"/>
                <a:gd name="T46" fmla="*/ 547 w 711"/>
                <a:gd name="T47" fmla="*/ 11 h 494"/>
                <a:gd name="T48" fmla="*/ 546 w 711"/>
                <a:gd name="T49" fmla="*/ 16 h 494"/>
                <a:gd name="T50" fmla="*/ 548 w 711"/>
                <a:gd name="T51" fmla="*/ 23 h 494"/>
                <a:gd name="T52" fmla="*/ 551 w 711"/>
                <a:gd name="T53" fmla="*/ 27 h 494"/>
                <a:gd name="T54" fmla="*/ 557 w 711"/>
                <a:gd name="T55" fmla="*/ 30 h 494"/>
                <a:gd name="T56" fmla="*/ 653 w 711"/>
                <a:gd name="T57" fmla="*/ 41 h 494"/>
                <a:gd name="T58" fmla="*/ 4 w 711"/>
                <a:gd name="T59" fmla="*/ 468 h 494"/>
                <a:gd name="T60" fmla="*/ 1 w 711"/>
                <a:gd name="T61" fmla="*/ 474 h 494"/>
                <a:gd name="T62" fmla="*/ 0 w 711"/>
                <a:gd name="T63" fmla="*/ 479 h 494"/>
                <a:gd name="T64" fmla="*/ 1 w 711"/>
                <a:gd name="T65" fmla="*/ 485 h 494"/>
                <a:gd name="T66" fmla="*/ 5 w 711"/>
                <a:gd name="T67" fmla="*/ 490 h 494"/>
                <a:gd name="T68" fmla="*/ 11 w 711"/>
                <a:gd name="T69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1" h="494">
                  <a:moveTo>
                    <a:pt x="15" y="494"/>
                  </a:moveTo>
                  <a:lnTo>
                    <a:pt x="19" y="494"/>
                  </a:lnTo>
                  <a:lnTo>
                    <a:pt x="23" y="492"/>
                  </a:lnTo>
                  <a:lnTo>
                    <a:pt x="678" y="60"/>
                  </a:lnTo>
                  <a:lnTo>
                    <a:pt x="667" y="164"/>
                  </a:lnTo>
                  <a:lnTo>
                    <a:pt x="667" y="167"/>
                  </a:lnTo>
                  <a:lnTo>
                    <a:pt x="667" y="170"/>
                  </a:lnTo>
                  <a:lnTo>
                    <a:pt x="668" y="173"/>
                  </a:lnTo>
                  <a:lnTo>
                    <a:pt x="670" y="175"/>
                  </a:lnTo>
                  <a:lnTo>
                    <a:pt x="671" y="177"/>
                  </a:lnTo>
                  <a:lnTo>
                    <a:pt x="675" y="179"/>
                  </a:lnTo>
                  <a:lnTo>
                    <a:pt x="677" y="180"/>
                  </a:lnTo>
                  <a:lnTo>
                    <a:pt x="680" y="180"/>
                  </a:lnTo>
                  <a:lnTo>
                    <a:pt x="681" y="181"/>
                  </a:lnTo>
                  <a:lnTo>
                    <a:pt x="682" y="181"/>
                  </a:lnTo>
                  <a:lnTo>
                    <a:pt x="687" y="180"/>
                  </a:lnTo>
                  <a:lnTo>
                    <a:pt x="692" y="177"/>
                  </a:lnTo>
                  <a:lnTo>
                    <a:pt x="695" y="173"/>
                  </a:lnTo>
                  <a:lnTo>
                    <a:pt x="696" y="167"/>
                  </a:lnTo>
                  <a:lnTo>
                    <a:pt x="711" y="33"/>
                  </a:lnTo>
                  <a:lnTo>
                    <a:pt x="711" y="31"/>
                  </a:lnTo>
                  <a:lnTo>
                    <a:pt x="711" y="30"/>
                  </a:lnTo>
                  <a:lnTo>
                    <a:pt x="711" y="28"/>
                  </a:lnTo>
                  <a:lnTo>
                    <a:pt x="711" y="27"/>
                  </a:lnTo>
                  <a:lnTo>
                    <a:pt x="711" y="26"/>
                  </a:lnTo>
                  <a:lnTo>
                    <a:pt x="710" y="24"/>
                  </a:lnTo>
                  <a:lnTo>
                    <a:pt x="710" y="23"/>
                  </a:lnTo>
                  <a:lnTo>
                    <a:pt x="709" y="22"/>
                  </a:lnTo>
                  <a:lnTo>
                    <a:pt x="709" y="22"/>
                  </a:lnTo>
                  <a:lnTo>
                    <a:pt x="709" y="22"/>
                  </a:lnTo>
                  <a:lnTo>
                    <a:pt x="708" y="21"/>
                  </a:lnTo>
                  <a:lnTo>
                    <a:pt x="707" y="20"/>
                  </a:lnTo>
                  <a:lnTo>
                    <a:pt x="706" y="19"/>
                  </a:lnTo>
                  <a:lnTo>
                    <a:pt x="705" y="18"/>
                  </a:lnTo>
                  <a:lnTo>
                    <a:pt x="703" y="18"/>
                  </a:lnTo>
                  <a:lnTo>
                    <a:pt x="701" y="16"/>
                  </a:lnTo>
                  <a:lnTo>
                    <a:pt x="700" y="16"/>
                  </a:lnTo>
                  <a:lnTo>
                    <a:pt x="699" y="15"/>
                  </a:lnTo>
                  <a:lnTo>
                    <a:pt x="698" y="15"/>
                  </a:lnTo>
                  <a:lnTo>
                    <a:pt x="698" y="15"/>
                  </a:lnTo>
                  <a:lnTo>
                    <a:pt x="563" y="0"/>
                  </a:lnTo>
                  <a:lnTo>
                    <a:pt x="560" y="0"/>
                  </a:lnTo>
                  <a:lnTo>
                    <a:pt x="557" y="1"/>
                  </a:lnTo>
                  <a:lnTo>
                    <a:pt x="555" y="3"/>
                  </a:lnTo>
                  <a:lnTo>
                    <a:pt x="552" y="4"/>
                  </a:lnTo>
                  <a:lnTo>
                    <a:pt x="550" y="6"/>
                  </a:lnTo>
                  <a:lnTo>
                    <a:pt x="548" y="8"/>
                  </a:lnTo>
                  <a:lnTo>
                    <a:pt x="547" y="11"/>
                  </a:lnTo>
                  <a:lnTo>
                    <a:pt x="546" y="14"/>
                  </a:lnTo>
                  <a:lnTo>
                    <a:pt x="546" y="16"/>
                  </a:lnTo>
                  <a:lnTo>
                    <a:pt x="547" y="20"/>
                  </a:lnTo>
                  <a:lnTo>
                    <a:pt x="548" y="23"/>
                  </a:lnTo>
                  <a:lnTo>
                    <a:pt x="549" y="25"/>
                  </a:lnTo>
                  <a:lnTo>
                    <a:pt x="551" y="27"/>
                  </a:lnTo>
                  <a:lnTo>
                    <a:pt x="553" y="28"/>
                  </a:lnTo>
                  <a:lnTo>
                    <a:pt x="557" y="30"/>
                  </a:lnTo>
                  <a:lnTo>
                    <a:pt x="560" y="30"/>
                  </a:lnTo>
                  <a:lnTo>
                    <a:pt x="653" y="41"/>
                  </a:lnTo>
                  <a:lnTo>
                    <a:pt x="6" y="466"/>
                  </a:lnTo>
                  <a:lnTo>
                    <a:pt x="4" y="468"/>
                  </a:lnTo>
                  <a:lnTo>
                    <a:pt x="2" y="471"/>
                  </a:lnTo>
                  <a:lnTo>
                    <a:pt x="1" y="474"/>
                  </a:lnTo>
                  <a:lnTo>
                    <a:pt x="0" y="476"/>
                  </a:lnTo>
                  <a:lnTo>
                    <a:pt x="0" y="479"/>
                  </a:lnTo>
                  <a:lnTo>
                    <a:pt x="0" y="482"/>
                  </a:lnTo>
                  <a:lnTo>
                    <a:pt x="1" y="485"/>
                  </a:lnTo>
                  <a:lnTo>
                    <a:pt x="2" y="488"/>
                  </a:lnTo>
                  <a:lnTo>
                    <a:pt x="5" y="490"/>
                  </a:lnTo>
                  <a:lnTo>
                    <a:pt x="8" y="492"/>
                  </a:lnTo>
                  <a:lnTo>
                    <a:pt x="11" y="494"/>
                  </a:lnTo>
                  <a:lnTo>
                    <a:pt x="15" y="4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71">
              <a:extLst>
                <a:ext uri="{FF2B5EF4-FFF2-40B4-BE49-F238E27FC236}">
                  <a16:creationId xmlns:a16="http://schemas.microsoft.com/office/drawing/2014/main" xmlns="" id="{0E95EBDB-12E7-4EE2-96FB-6E3466DA02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28363" y="2593975"/>
              <a:ext cx="285750" cy="192088"/>
            </a:xfrm>
            <a:custGeom>
              <a:avLst/>
              <a:gdLst>
                <a:gd name="T0" fmla="*/ 812 w 902"/>
                <a:gd name="T1" fmla="*/ 30 h 601"/>
                <a:gd name="T2" fmla="*/ 511 w 902"/>
                <a:gd name="T3" fmla="*/ 571 h 601"/>
                <a:gd name="T4" fmla="*/ 601 w 902"/>
                <a:gd name="T5" fmla="*/ 571 h 601"/>
                <a:gd name="T6" fmla="*/ 300 w 902"/>
                <a:gd name="T7" fmla="*/ 330 h 601"/>
                <a:gd name="T8" fmla="*/ 300 w 902"/>
                <a:gd name="T9" fmla="*/ 571 h 601"/>
                <a:gd name="T10" fmla="*/ 180 w 902"/>
                <a:gd name="T11" fmla="*/ 481 h 601"/>
                <a:gd name="T12" fmla="*/ 887 w 902"/>
                <a:gd name="T13" fmla="*/ 571 h 601"/>
                <a:gd name="T14" fmla="*/ 841 w 902"/>
                <a:gd name="T15" fmla="*/ 12 h 601"/>
                <a:gd name="T16" fmla="*/ 838 w 902"/>
                <a:gd name="T17" fmla="*/ 5 h 601"/>
                <a:gd name="T18" fmla="*/ 829 w 902"/>
                <a:gd name="T19" fmla="*/ 0 h 601"/>
                <a:gd name="T20" fmla="*/ 704 w 902"/>
                <a:gd name="T21" fmla="*/ 0 h 601"/>
                <a:gd name="T22" fmla="*/ 695 w 902"/>
                <a:gd name="T23" fmla="*/ 5 h 601"/>
                <a:gd name="T24" fmla="*/ 692 w 902"/>
                <a:gd name="T25" fmla="*/ 12 h 601"/>
                <a:gd name="T26" fmla="*/ 631 w 902"/>
                <a:gd name="T27" fmla="*/ 571 h 601"/>
                <a:gd name="T28" fmla="*/ 630 w 902"/>
                <a:gd name="T29" fmla="*/ 160 h 601"/>
                <a:gd name="T30" fmla="*/ 625 w 902"/>
                <a:gd name="T31" fmla="*/ 152 h 601"/>
                <a:gd name="T32" fmla="*/ 616 w 902"/>
                <a:gd name="T33" fmla="*/ 150 h 601"/>
                <a:gd name="T34" fmla="*/ 490 w 902"/>
                <a:gd name="T35" fmla="*/ 151 h 601"/>
                <a:gd name="T36" fmla="*/ 483 w 902"/>
                <a:gd name="T37" fmla="*/ 157 h 601"/>
                <a:gd name="T38" fmla="*/ 481 w 902"/>
                <a:gd name="T39" fmla="*/ 165 h 601"/>
                <a:gd name="T40" fmla="*/ 421 w 902"/>
                <a:gd name="T41" fmla="*/ 315 h 601"/>
                <a:gd name="T42" fmla="*/ 418 w 902"/>
                <a:gd name="T43" fmla="*/ 308 h 601"/>
                <a:gd name="T44" fmla="*/ 411 w 902"/>
                <a:gd name="T45" fmla="*/ 302 h 601"/>
                <a:gd name="T46" fmla="*/ 285 w 902"/>
                <a:gd name="T47" fmla="*/ 300 h 601"/>
                <a:gd name="T48" fmla="*/ 277 w 902"/>
                <a:gd name="T49" fmla="*/ 304 h 601"/>
                <a:gd name="T50" fmla="*/ 271 w 902"/>
                <a:gd name="T51" fmla="*/ 310 h 601"/>
                <a:gd name="T52" fmla="*/ 270 w 902"/>
                <a:gd name="T53" fmla="*/ 571 h 601"/>
                <a:gd name="T54" fmla="*/ 210 w 902"/>
                <a:gd name="T55" fmla="*/ 463 h 601"/>
                <a:gd name="T56" fmla="*/ 206 w 902"/>
                <a:gd name="T57" fmla="*/ 456 h 601"/>
                <a:gd name="T58" fmla="*/ 198 w 902"/>
                <a:gd name="T59" fmla="*/ 451 h 601"/>
                <a:gd name="T60" fmla="*/ 72 w 902"/>
                <a:gd name="T61" fmla="*/ 451 h 601"/>
                <a:gd name="T62" fmla="*/ 64 w 902"/>
                <a:gd name="T63" fmla="*/ 456 h 601"/>
                <a:gd name="T64" fmla="*/ 60 w 902"/>
                <a:gd name="T65" fmla="*/ 463 h 601"/>
                <a:gd name="T66" fmla="*/ 15 w 902"/>
                <a:gd name="T67" fmla="*/ 571 h 601"/>
                <a:gd name="T68" fmla="*/ 6 w 902"/>
                <a:gd name="T69" fmla="*/ 573 h 601"/>
                <a:gd name="T70" fmla="*/ 1 w 902"/>
                <a:gd name="T71" fmla="*/ 581 h 601"/>
                <a:gd name="T72" fmla="*/ 0 w 902"/>
                <a:gd name="T73" fmla="*/ 590 h 601"/>
                <a:gd name="T74" fmla="*/ 4 w 902"/>
                <a:gd name="T75" fmla="*/ 597 h 601"/>
                <a:gd name="T76" fmla="*/ 12 w 902"/>
                <a:gd name="T77" fmla="*/ 601 h 601"/>
                <a:gd name="T78" fmla="*/ 195 w 902"/>
                <a:gd name="T79" fmla="*/ 601 h 601"/>
                <a:gd name="T80" fmla="*/ 496 w 902"/>
                <a:gd name="T81" fmla="*/ 601 h 601"/>
                <a:gd name="T82" fmla="*/ 827 w 902"/>
                <a:gd name="T83" fmla="*/ 601 h 601"/>
                <a:gd name="T84" fmla="*/ 892 w 902"/>
                <a:gd name="T85" fmla="*/ 600 h 601"/>
                <a:gd name="T86" fmla="*/ 899 w 902"/>
                <a:gd name="T87" fmla="*/ 595 h 601"/>
                <a:gd name="T88" fmla="*/ 902 w 902"/>
                <a:gd name="T89" fmla="*/ 586 h 601"/>
                <a:gd name="T90" fmla="*/ 899 w 902"/>
                <a:gd name="T91" fmla="*/ 578 h 601"/>
                <a:gd name="T92" fmla="*/ 892 w 902"/>
                <a:gd name="T93" fmla="*/ 572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2" h="601">
                  <a:moveTo>
                    <a:pt x="721" y="571"/>
                  </a:moveTo>
                  <a:lnTo>
                    <a:pt x="721" y="30"/>
                  </a:lnTo>
                  <a:lnTo>
                    <a:pt x="812" y="30"/>
                  </a:lnTo>
                  <a:lnTo>
                    <a:pt x="812" y="571"/>
                  </a:lnTo>
                  <a:lnTo>
                    <a:pt x="721" y="571"/>
                  </a:lnTo>
                  <a:close/>
                  <a:moveTo>
                    <a:pt x="511" y="571"/>
                  </a:moveTo>
                  <a:lnTo>
                    <a:pt x="511" y="180"/>
                  </a:lnTo>
                  <a:lnTo>
                    <a:pt x="601" y="180"/>
                  </a:lnTo>
                  <a:lnTo>
                    <a:pt x="601" y="571"/>
                  </a:lnTo>
                  <a:lnTo>
                    <a:pt x="511" y="571"/>
                  </a:lnTo>
                  <a:close/>
                  <a:moveTo>
                    <a:pt x="300" y="571"/>
                  </a:moveTo>
                  <a:lnTo>
                    <a:pt x="300" y="330"/>
                  </a:lnTo>
                  <a:lnTo>
                    <a:pt x="391" y="330"/>
                  </a:lnTo>
                  <a:lnTo>
                    <a:pt x="391" y="571"/>
                  </a:lnTo>
                  <a:lnTo>
                    <a:pt x="300" y="571"/>
                  </a:lnTo>
                  <a:close/>
                  <a:moveTo>
                    <a:pt x="90" y="571"/>
                  </a:moveTo>
                  <a:lnTo>
                    <a:pt x="90" y="481"/>
                  </a:lnTo>
                  <a:lnTo>
                    <a:pt x="180" y="481"/>
                  </a:lnTo>
                  <a:lnTo>
                    <a:pt x="180" y="571"/>
                  </a:lnTo>
                  <a:lnTo>
                    <a:pt x="90" y="571"/>
                  </a:lnTo>
                  <a:close/>
                  <a:moveTo>
                    <a:pt x="887" y="571"/>
                  </a:moveTo>
                  <a:lnTo>
                    <a:pt x="842" y="571"/>
                  </a:lnTo>
                  <a:lnTo>
                    <a:pt x="842" y="15"/>
                  </a:lnTo>
                  <a:lnTo>
                    <a:pt x="841" y="12"/>
                  </a:lnTo>
                  <a:lnTo>
                    <a:pt x="841" y="9"/>
                  </a:lnTo>
                  <a:lnTo>
                    <a:pt x="839" y="7"/>
                  </a:lnTo>
                  <a:lnTo>
                    <a:pt x="838" y="5"/>
                  </a:lnTo>
                  <a:lnTo>
                    <a:pt x="835" y="3"/>
                  </a:lnTo>
                  <a:lnTo>
                    <a:pt x="832" y="1"/>
                  </a:lnTo>
                  <a:lnTo>
                    <a:pt x="829" y="0"/>
                  </a:lnTo>
                  <a:lnTo>
                    <a:pt x="827" y="0"/>
                  </a:lnTo>
                  <a:lnTo>
                    <a:pt x="706" y="0"/>
                  </a:lnTo>
                  <a:lnTo>
                    <a:pt x="704" y="0"/>
                  </a:lnTo>
                  <a:lnTo>
                    <a:pt x="701" y="1"/>
                  </a:lnTo>
                  <a:lnTo>
                    <a:pt x="698" y="3"/>
                  </a:lnTo>
                  <a:lnTo>
                    <a:pt x="695" y="5"/>
                  </a:lnTo>
                  <a:lnTo>
                    <a:pt x="694" y="7"/>
                  </a:lnTo>
                  <a:lnTo>
                    <a:pt x="692" y="9"/>
                  </a:lnTo>
                  <a:lnTo>
                    <a:pt x="692" y="12"/>
                  </a:lnTo>
                  <a:lnTo>
                    <a:pt x="691" y="15"/>
                  </a:lnTo>
                  <a:lnTo>
                    <a:pt x="691" y="571"/>
                  </a:lnTo>
                  <a:lnTo>
                    <a:pt x="631" y="571"/>
                  </a:lnTo>
                  <a:lnTo>
                    <a:pt x="631" y="165"/>
                  </a:lnTo>
                  <a:lnTo>
                    <a:pt x="631" y="162"/>
                  </a:lnTo>
                  <a:lnTo>
                    <a:pt x="630" y="160"/>
                  </a:lnTo>
                  <a:lnTo>
                    <a:pt x="629" y="157"/>
                  </a:lnTo>
                  <a:lnTo>
                    <a:pt x="627" y="155"/>
                  </a:lnTo>
                  <a:lnTo>
                    <a:pt x="625" y="152"/>
                  </a:lnTo>
                  <a:lnTo>
                    <a:pt x="622" y="151"/>
                  </a:lnTo>
                  <a:lnTo>
                    <a:pt x="619" y="150"/>
                  </a:lnTo>
                  <a:lnTo>
                    <a:pt x="616" y="150"/>
                  </a:lnTo>
                  <a:lnTo>
                    <a:pt x="496" y="150"/>
                  </a:lnTo>
                  <a:lnTo>
                    <a:pt x="493" y="150"/>
                  </a:lnTo>
                  <a:lnTo>
                    <a:pt x="490" y="151"/>
                  </a:lnTo>
                  <a:lnTo>
                    <a:pt x="487" y="154"/>
                  </a:lnTo>
                  <a:lnTo>
                    <a:pt x="485" y="155"/>
                  </a:lnTo>
                  <a:lnTo>
                    <a:pt x="483" y="157"/>
                  </a:lnTo>
                  <a:lnTo>
                    <a:pt x="482" y="160"/>
                  </a:lnTo>
                  <a:lnTo>
                    <a:pt x="481" y="162"/>
                  </a:lnTo>
                  <a:lnTo>
                    <a:pt x="481" y="165"/>
                  </a:lnTo>
                  <a:lnTo>
                    <a:pt x="481" y="571"/>
                  </a:lnTo>
                  <a:lnTo>
                    <a:pt x="421" y="571"/>
                  </a:lnTo>
                  <a:lnTo>
                    <a:pt x="421" y="315"/>
                  </a:lnTo>
                  <a:lnTo>
                    <a:pt x="420" y="313"/>
                  </a:lnTo>
                  <a:lnTo>
                    <a:pt x="420" y="310"/>
                  </a:lnTo>
                  <a:lnTo>
                    <a:pt x="418" y="308"/>
                  </a:lnTo>
                  <a:lnTo>
                    <a:pt x="417" y="306"/>
                  </a:lnTo>
                  <a:lnTo>
                    <a:pt x="414" y="304"/>
                  </a:lnTo>
                  <a:lnTo>
                    <a:pt x="411" y="302"/>
                  </a:lnTo>
                  <a:lnTo>
                    <a:pt x="408" y="301"/>
                  </a:lnTo>
                  <a:lnTo>
                    <a:pt x="406" y="300"/>
                  </a:lnTo>
                  <a:lnTo>
                    <a:pt x="285" y="300"/>
                  </a:lnTo>
                  <a:lnTo>
                    <a:pt x="283" y="301"/>
                  </a:lnTo>
                  <a:lnTo>
                    <a:pt x="280" y="302"/>
                  </a:lnTo>
                  <a:lnTo>
                    <a:pt x="277" y="304"/>
                  </a:lnTo>
                  <a:lnTo>
                    <a:pt x="274" y="306"/>
                  </a:lnTo>
                  <a:lnTo>
                    <a:pt x="273" y="308"/>
                  </a:lnTo>
                  <a:lnTo>
                    <a:pt x="271" y="310"/>
                  </a:lnTo>
                  <a:lnTo>
                    <a:pt x="271" y="313"/>
                  </a:lnTo>
                  <a:lnTo>
                    <a:pt x="270" y="316"/>
                  </a:lnTo>
                  <a:lnTo>
                    <a:pt x="270" y="571"/>
                  </a:lnTo>
                  <a:lnTo>
                    <a:pt x="210" y="571"/>
                  </a:lnTo>
                  <a:lnTo>
                    <a:pt x="210" y="466"/>
                  </a:lnTo>
                  <a:lnTo>
                    <a:pt x="210" y="463"/>
                  </a:lnTo>
                  <a:lnTo>
                    <a:pt x="209" y="460"/>
                  </a:lnTo>
                  <a:lnTo>
                    <a:pt x="208" y="458"/>
                  </a:lnTo>
                  <a:lnTo>
                    <a:pt x="206" y="456"/>
                  </a:lnTo>
                  <a:lnTo>
                    <a:pt x="204" y="454"/>
                  </a:lnTo>
                  <a:lnTo>
                    <a:pt x="201" y="452"/>
                  </a:lnTo>
                  <a:lnTo>
                    <a:pt x="198" y="451"/>
                  </a:lnTo>
                  <a:lnTo>
                    <a:pt x="195" y="451"/>
                  </a:lnTo>
                  <a:lnTo>
                    <a:pt x="75" y="451"/>
                  </a:lnTo>
                  <a:lnTo>
                    <a:pt x="72" y="451"/>
                  </a:lnTo>
                  <a:lnTo>
                    <a:pt x="69" y="452"/>
                  </a:lnTo>
                  <a:lnTo>
                    <a:pt x="66" y="454"/>
                  </a:lnTo>
                  <a:lnTo>
                    <a:pt x="64" y="456"/>
                  </a:lnTo>
                  <a:lnTo>
                    <a:pt x="62" y="458"/>
                  </a:lnTo>
                  <a:lnTo>
                    <a:pt x="61" y="460"/>
                  </a:lnTo>
                  <a:lnTo>
                    <a:pt x="60" y="463"/>
                  </a:lnTo>
                  <a:lnTo>
                    <a:pt x="60" y="466"/>
                  </a:lnTo>
                  <a:lnTo>
                    <a:pt x="60" y="571"/>
                  </a:lnTo>
                  <a:lnTo>
                    <a:pt x="15" y="571"/>
                  </a:lnTo>
                  <a:lnTo>
                    <a:pt x="12" y="571"/>
                  </a:lnTo>
                  <a:lnTo>
                    <a:pt x="9" y="572"/>
                  </a:lnTo>
                  <a:lnTo>
                    <a:pt x="6" y="573"/>
                  </a:lnTo>
                  <a:lnTo>
                    <a:pt x="4" y="576"/>
                  </a:lnTo>
                  <a:lnTo>
                    <a:pt x="2" y="578"/>
                  </a:lnTo>
                  <a:lnTo>
                    <a:pt x="1" y="581"/>
                  </a:lnTo>
                  <a:lnTo>
                    <a:pt x="0" y="583"/>
                  </a:lnTo>
                  <a:lnTo>
                    <a:pt x="0" y="586"/>
                  </a:lnTo>
                  <a:lnTo>
                    <a:pt x="0" y="590"/>
                  </a:lnTo>
                  <a:lnTo>
                    <a:pt x="1" y="593"/>
                  </a:lnTo>
                  <a:lnTo>
                    <a:pt x="2" y="595"/>
                  </a:lnTo>
                  <a:lnTo>
                    <a:pt x="4" y="597"/>
                  </a:lnTo>
                  <a:lnTo>
                    <a:pt x="6" y="599"/>
                  </a:lnTo>
                  <a:lnTo>
                    <a:pt x="9" y="600"/>
                  </a:lnTo>
                  <a:lnTo>
                    <a:pt x="12" y="601"/>
                  </a:lnTo>
                  <a:lnTo>
                    <a:pt x="15" y="601"/>
                  </a:lnTo>
                  <a:lnTo>
                    <a:pt x="75" y="601"/>
                  </a:lnTo>
                  <a:lnTo>
                    <a:pt x="195" y="601"/>
                  </a:lnTo>
                  <a:lnTo>
                    <a:pt x="285" y="601"/>
                  </a:lnTo>
                  <a:lnTo>
                    <a:pt x="406" y="601"/>
                  </a:lnTo>
                  <a:lnTo>
                    <a:pt x="496" y="601"/>
                  </a:lnTo>
                  <a:lnTo>
                    <a:pt x="616" y="601"/>
                  </a:lnTo>
                  <a:lnTo>
                    <a:pt x="706" y="601"/>
                  </a:lnTo>
                  <a:lnTo>
                    <a:pt x="827" y="601"/>
                  </a:lnTo>
                  <a:lnTo>
                    <a:pt x="887" y="601"/>
                  </a:lnTo>
                  <a:lnTo>
                    <a:pt x="890" y="601"/>
                  </a:lnTo>
                  <a:lnTo>
                    <a:pt x="892" y="600"/>
                  </a:lnTo>
                  <a:lnTo>
                    <a:pt x="896" y="599"/>
                  </a:lnTo>
                  <a:lnTo>
                    <a:pt x="898" y="597"/>
                  </a:lnTo>
                  <a:lnTo>
                    <a:pt x="899" y="595"/>
                  </a:lnTo>
                  <a:lnTo>
                    <a:pt x="901" y="593"/>
                  </a:lnTo>
                  <a:lnTo>
                    <a:pt x="901" y="590"/>
                  </a:lnTo>
                  <a:lnTo>
                    <a:pt x="902" y="586"/>
                  </a:lnTo>
                  <a:lnTo>
                    <a:pt x="902" y="583"/>
                  </a:lnTo>
                  <a:lnTo>
                    <a:pt x="901" y="581"/>
                  </a:lnTo>
                  <a:lnTo>
                    <a:pt x="899" y="578"/>
                  </a:lnTo>
                  <a:lnTo>
                    <a:pt x="898" y="576"/>
                  </a:lnTo>
                  <a:lnTo>
                    <a:pt x="896" y="573"/>
                  </a:lnTo>
                  <a:lnTo>
                    <a:pt x="892" y="572"/>
                  </a:lnTo>
                  <a:lnTo>
                    <a:pt x="890" y="571"/>
                  </a:lnTo>
                  <a:lnTo>
                    <a:pt x="887" y="5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777ADA38-E61E-4ECA-BF43-9699F01E4423}"/>
              </a:ext>
            </a:extLst>
          </p:cNvPr>
          <p:cNvGrpSpPr/>
          <p:nvPr/>
        </p:nvGrpSpPr>
        <p:grpSpPr>
          <a:xfrm>
            <a:off x="6719688" y="5208626"/>
            <a:ext cx="345446" cy="345446"/>
            <a:chOff x="5186363" y="2633663"/>
            <a:chExt cx="303213" cy="303213"/>
          </a:xfrm>
          <a:solidFill>
            <a:schemeClr val="bg1"/>
          </a:solidFill>
        </p:grpSpPr>
        <p:sp>
          <p:nvSpPr>
            <p:cNvPr id="147" name="Freeform 31">
              <a:extLst>
                <a:ext uri="{FF2B5EF4-FFF2-40B4-BE49-F238E27FC236}">
                  <a16:creationId xmlns:a16="http://schemas.microsoft.com/office/drawing/2014/main" xmlns="" id="{EE8574B0-F447-416C-B388-FEB9475A55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6363" y="2633663"/>
              <a:ext cx="303213" cy="303213"/>
            </a:xfrm>
            <a:custGeom>
              <a:avLst/>
              <a:gdLst>
                <a:gd name="T0" fmla="*/ 635 w 764"/>
                <a:gd name="T1" fmla="*/ 415 h 765"/>
                <a:gd name="T2" fmla="*/ 622 w 764"/>
                <a:gd name="T3" fmla="*/ 482 h 765"/>
                <a:gd name="T4" fmla="*/ 604 w 764"/>
                <a:gd name="T5" fmla="*/ 519 h 765"/>
                <a:gd name="T6" fmla="*/ 671 w 764"/>
                <a:gd name="T7" fmla="*/ 599 h 765"/>
                <a:gd name="T8" fmla="*/ 522 w 764"/>
                <a:gd name="T9" fmla="*/ 604 h 765"/>
                <a:gd name="T10" fmla="*/ 467 w 764"/>
                <a:gd name="T11" fmla="*/ 627 h 765"/>
                <a:gd name="T12" fmla="*/ 434 w 764"/>
                <a:gd name="T13" fmla="*/ 646 h 765"/>
                <a:gd name="T14" fmla="*/ 330 w 764"/>
                <a:gd name="T15" fmla="*/ 646 h 765"/>
                <a:gd name="T16" fmla="*/ 298 w 764"/>
                <a:gd name="T17" fmla="*/ 627 h 765"/>
                <a:gd name="T18" fmla="*/ 242 w 764"/>
                <a:gd name="T19" fmla="*/ 604 h 765"/>
                <a:gd name="T20" fmla="*/ 93 w 764"/>
                <a:gd name="T21" fmla="*/ 599 h 765"/>
                <a:gd name="T22" fmla="*/ 160 w 764"/>
                <a:gd name="T23" fmla="*/ 519 h 765"/>
                <a:gd name="T24" fmla="*/ 138 w 764"/>
                <a:gd name="T25" fmla="*/ 462 h 765"/>
                <a:gd name="T26" fmla="*/ 125 w 764"/>
                <a:gd name="T27" fmla="*/ 412 h 765"/>
                <a:gd name="T28" fmla="*/ 117 w 764"/>
                <a:gd name="T29" fmla="*/ 332 h 765"/>
                <a:gd name="T30" fmla="*/ 134 w 764"/>
                <a:gd name="T31" fmla="*/ 308 h 765"/>
                <a:gd name="T32" fmla="*/ 162 w 764"/>
                <a:gd name="T33" fmla="*/ 240 h 765"/>
                <a:gd name="T34" fmla="*/ 232 w 764"/>
                <a:gd name="T35" fmla="*/ 160 h 765"/>
                <a:gd name="T36" fmla="*/ 266 w 764"/>
                <a:gd name="T37" fmla="*/ 151 h 765"/>
                <a:gd name="T38" fmla="*/ 328 w 764"/>
                <a:gd name="T39" fmla="*/ 126 h 765"/>
                <a:gd name="T40" fmla="*/ 434 w 764"/>
                <a:gd name="T41" fmla="*/ 118 h 765"/>
                <a:gd name="T42" fmla="*/ 457 w 764"/>
                <a:gd name="T43" fmla="*/ 135 h 765"/>
                <a:gd name="T44" fmla="*/ 526 w 764"/>
                <a:gd name="T45" fmla="*/ 162 h 765"/>
                <a:gd name="T46" fmla="*/ 605 w 764"/>
                <a:gd name="T47" fmla="*/ 232 h 765"/>
                <a:gd name="T48" fmla="*/ 614 w 764"/>
                <a:gd name="T49" fmla="*/ 264 h 765"/>
                <a:gd name="T50" fmla="*/ 640 w 764"/>
                <a:gd name="T51" fmla="*/ 329 h 765"/>
                <a:gd name="T52" fmla="*/ 751 w 764"/>
                <a:gd name="T53" fmla="*/ 306 h 765"/>
                <a:gd name="T54" fmla="*/ 631 w 764"/>
                <a:gd name="T55" fmla="*/ 243 h 765"/>
                <a:gd name="T56" fmla="*/ 698 w 764"/>
                <a:gd name="T57" fmla="*/ 159 h 765"/>
                <a:gd name="T58" fmla="*/ 589 w 764"/>
                <a:gd name="T59" fmla="*/ 68 h 765"/>
                <a:gd name="T60" fmla="*/ 458 w 764"/>
                <a:gd name="T61" fmla="*/ 109 h 765"/>
                <a:gd name="T62" fmla="*/ 445 w 764"/>
                <a:gd name="T63" fmla="*/ 0 h 765"/>
                <a:gd name="T64" fmla="*/ 306 w 764"/>
                <a:gd name="T65" fmla="*/ 13 h 765"/>
                <a:gd name="T66" fmla="*/ 242 w 764"/>
                <a:gd name="T67" fmla="*/ 135 h 765"/>
                <a:gd name="T68" fmla="*/ 158 w 764"/>
                <a:gd name="T69" fmla="*/ 68 h 765"/>
                <a:gd name="T70" fmla="*/ 66 w 764"/>
                <a:gd name="T71" fmla="*/ 176 h 765"/>
                <a:gd name="T72" fmla="*/ 107 w 764"/>
                <a:gd name="T73" fmla="*/ 306 h 765"/>
                <a:gd name="T74" fmla="*/ 0 w 764"/>
                <a:gd name="T75" fmla="*/ 319 h 765"/>
                <a:gd name="T76" fmla="*/ 13 w 764"/>
                <a:gd name="T77" fmla="*/ 434 h 765"/>
                <a:gd name="T78" fmla="*/ 134 w 764"/>
                <a:gd name="T79" fmla="*/ 523 h 765"/>
                <a:gd name="T80" fmla="*/ 66 w 764"/>
                <a:gd name="T81" fmla="*/ 608 h 765"/>
                <a:gd name="T82" fmla="*/ 176 w 764"/>
                <a:gd name="T83" fmla="*/ 698 h 765"/>
                <a:gd name="T84" fmla="*/ 290 w 764"/>
                <a:gd name="T85" fmla="*/ 650 h 765"/>
                <a:gd name="T86" fmla="*/ 309 w 764"/>
                <a:gd name="T87" fmla="*/ 762 h 765"/>
                <a:gd name="T88" fmla="*/ 455 w 764"/>
                <a:gd name="T89" fmla="*/ 762 h 765"/>
                <a:gd name="T90" fmla="*/ 474 w 764"/>
                <a:gd name="T91" fmla="*/ 650 h 765"/>
                <a:gd name="T92" fmla="*/ 589 w 764"/>
                <a:gd name="T93" fmla="*/ 698 h 765"/>
                <a:gd name="T94" fmla="*/ 698 w 764"/>
                <a:gd name="T95" fmla="*/ 608 h 765"/>
                <a:gd name="T96" fmla="*/ 631 w 764"/>
                <a:gd name="T97" fmla="*/ 523 h 765"/>
                <a:gd name="T98" fmla="*/ 650 w 764"/>
                <a:gd name="T99" fmla="*/ 479 h 765"/>
                <a:gd name="T100" fmla="*/ 757 w 764"/>
                <a:gd name="T101" fmla="*/ 433 h 765"/>
                <a:gd name="T102" fmla="*/ 763 w 764"/>
                <a:gd name="T103" fmla="*/ 31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64" h="765">
                  <a:moveTo>
                    <a:pt x="738" y="408"/>
                  </a:moveTo>
                  <a:lnTo>
                    <a:pt x="647" y="408"/>
                  </a:lnTo>
                  <a:lnTo>
                    <a:pt x="643" y="409"/>
                  </a:lnTo>
                  <a:lnTo>
                    <a:pt x="639" y="412"/>
                  </a:lnTo>
                  <a:lnTo>
                    <a:pt x="635" y="415"/>
                  </a:lnTo>
                  <a:lnTo>
                    <a:pt x="634" y="420"/>
                  </a:lnTo>
                  <a:lnTo>
                    <a:pt x="632" y="441"/>
                  </a:lnTo>
                  <a:lnTo>
                    <a:pt x="629" y="457"/>
                  </a:lnTo>
                  <a:lnTo>
                    <a:pt x="626" y="471"/>
                  </a:lnTo>
                  <a:lnTo>
                    <a:pt x="622" y="482"/>
                  </a:lnTo>
                  <a:lnTo>
                    <a:pt x="618" y="492"/>
                  </a:lnTo>
                  <a:lnTo>
                    <a:pt x="614" y="501"/>
                  </a:lnTo>
                  <a:lnTo>
                    <a:pt x="610" y="508"/>
                  </a:lnTo>
                  <a:lnTo>
                    <a:pt x="605" y="517"/>
                  </a:lnTo>
                  <a:lnTo>
                    <a:pt x="604" y="519"/>
                  </a:lnTo>
                  <a:lnTo>
                    <a:pt x="602" y="523"/>
                  </a:lnTo>
                  <a:lnTo>
                    <a:pt x="602" y="528"/>
                  </a:lnTo>
                  <a:lnTo>
                    <a:pt x="603" y="531"/>
                  </a:lnTo>
                  <a:lnTo>
                    <a:pt x="605" y="534"/>
                  </a:lnTo>
                  <a:lnTo>
                    <a:pt x="671" y="599"/>
                  </a:lnTo>
                  <a:lnTo>
                    <a:pt x="598" y="671"/>
                  </a:lnTo>
                  <a:lnTo>
                    <a:pt x="533" y="607"/>
                  </a:lnTo>
                  <a:lnTo>
                    <a:pt x="529" y="605"/>
                  </a:lnTo>
                  <a:lnTo>
                    <a:pt x="526" y="604"/>
                  </a:lnTo>
                  <a:lnTo>
                    <a:pt x="522" y="604"/>
                  </a:lnTo>
                  <a:lnTo>
                    <a:pt x="517" y="606"/>
                  </a:lnTo>
                  <a:lnTo>
                    <a:pt x="507" y="611"/>
                  </a:lnTo>
                  <a:lnTo>
                    <a:pt x="494" y="617"/>
                  </a:lnTo>
                  <a:lnTo>
                    <a:pt x="480" y="622"/>
                  </a:lnTo>
                  <a:lnTo>
                    <a:pt x="467" y="627"/>
                  </a:lnTo>
                  <a:lnTo>
                    <a:pt x="451" y="633"/>
                  </a:lnTo>
                  <a:lnTo>
                    <a:pt x="440" y="637"/>
                  </a:lnTo>
                  <a:lnTo>
                    <a:pt x="437" y="639"/>
                  </a:lnTo>
                  <a:lnTo>
                    <a:pt x="435" y="642"/>
                  </a:lnTo>
                  <a:lnTo>
                    <a:pt x="434" y="646"/>
                  </a:lnTo>
                  <a:lnTo>
                    <a:pt x="434" y="649"/>
                  </a:lnTo>
                  <a:lnTo>
                    <a:pt x="434" y="739"/>
                  </a:lnTo>
                  <a:lnTo>
                    <a:pt x="332" y="739"/>
                  </a:lnTo>
                  <a:lnTo>
                    <a:pt x="332" y="649"/>
                  </a:lnTo>
                  <a:lnTo>
                    <a:pt x="330" y="646"/>
                  </a:lnTo>
                  <a:lnTo>
                    <a:pt x="329" y="642"/>
                  </a:lnTo>
                  <a:lnTo>
                    <a:pt x="327" y="639"/>
                  </a:lnTo>
                  <a:lnTo>
                    <a:pt x="324" y="637"/>
                  </a:lnTo>
                  <a:lnTo>
                    <a:pt x="313" y="633"/>
                  </a:lnTo>
                  <a:lnTo>
                    <a:pt x="298" y="627"/>
                  </a:lnTo>
                  <a:lnTo>
                    <a:pt x="284" y="622"/>
                  </a:lnTo>
                  <a:lnTo>
                    <a:pt x="271" y="617"/>
                  </a:lnTo>
                  <a:lnTo>
                    <a:pt x="259" y="611"/>
                  </a:lnTo>
                  <a:lnTo>
                    <a:pt x="247" y="606"/>
                  </a:lnTo>
                  <a:lnTo>
                    <a:pt x="242" y="604"/>
                  </a:lnTo>
                  <a:lnTo>
                    <a:pt x="238" y="604"/>
                  </a:lnTo>
                  <a:lnTo>
                    <a:pt x="235" y="605"/>
                  </a:lnTo>
                  <a:lnTo>
                    <a:pt x="231" y="607"/>
                  </a:lnTo>
                  <a:lnTo>
                    <a:pt x="166" y="671"/>
                  </a:lnTo>
                  <a:lnTo>
                    <a:pt x="93" y="599"/>
                  </a:lnTo>
                  <a:lnTo>
                    <a:pt x="159" y="534"/>
                  </a:lnTo>
                  <a:lnTo>
                    <a:pt x="161" y="531"/>
                  </a:lnTo>
                  <a:lnTo>
                    <a:pt x="162" y="528"/>
                  </a:lnTo>
                  <a:lnTo>
                    <a:pt x="162" y="523"/>
                  </a:lnTo>
                  <a:lnTo>
                    <a:pt x="160" y="519"/>
                  </a:lnTo>
                  <a:lnTo>
                    <a:pt x="155" y="510"/>
                  </a:lnTo>
                  <a:lnTo>
                    <a:pt x="150" y="500"/>
                  </a:lnTo>
                  <a:lnTo>
                    <a:pt x="146" y="488"/>
                  </a:lnTo>
                  <a:lnTo>
                    <a:pt x="141" y="475"/>
                  </a:lnTo>
                  <a:lnTo>
                    <a:pt x="138" y="462"/>
                  </a:lnTo>
                  <a:lnTo>
                    <a:pt x="135" y="448"/>
                  </a:lnTo>
                  <a:lnTo>
                    <a:pt x="132" y="434"/>
                  </a:lnTo>
                  <a:lnTo>
                    <a:pt x="130" y="420"/>
                  </a:lnTo>
                  <a:lnTo>
                    <a:pt x="129" y="415"/>
                  </a:lnTo>
                  <a:lnTo>
                    <a:pt x="125" y="412"/>
                  </a:lnTo>
                  <a:lnTo>
                    <a:pt x="121" y="409"/>
                  </a:lnTo>
                  <a:lnTo>
                    <a:pt x="117" y="408"/>
                  </a:lnTo>
                  <a:lnTo>
                    <a:pt x="26" y="408"/>
                  </a:lnTo>
                  <a:lnTo>
                    <a:pt x="26" y="332"/>
                  </a:lnTo>
                  <a:lnTo>
                    <a:pt x="117" y="332"/>
                  </a:lnTo>
                  <a:lnTo>
                    <a:pt x="121" y="331"/>
                  </a:lnTo>
                  <a:lnTo>
                    <a:pt x="125" y="329"/>
                  </a:lnTo>
                  <a:lnTo>
                    <a:pt x="128" y="327"/>
                  </a:lnTo>
                  <a:lnTo>
                    <a:pt x="130" y="322"/>
                  </a:lnTo>
                  <a:lnTo>
                    <a:pt x="134" y="308"/>
                  </a:lnTo>
                  <a:lnTo>
                    <a:pt x="140" y="288"/>
                  </a:lnTo>
                  <a:lnTo>
                    <a:pt x="150" y="267"/>
                  </a:lnTo>
                  <a:lnTo>
                    <a:pt x="160" y="248"/>
                  </a:lnTo>
                  <a:lnTo>
                    <a:pt x="162" y="244"/>
                  </a:lnTo>
                  <a:lnTo>
                    <a:pt x="162" y="240"/>
                  </a:lnTo>
                  <a:lnTo>
                    <a:pt x="161" y="235"/>
                  </a:lnTo>
                  <a:lnTo>
                    <a:pt x="159" y="232"/>
                  </a:lnTo>
                  <a:lnTo>
                    <a:pt x="93" y="168"/>
                  </a:lnTo>
                  <a:lnTo>
                    <a:pt x="166" y="95"/>
                  </a:lnTo>
                  <a:lnTo>
                    <a:pt x="232" y="160"/>
                  </a:lnTo>
                  <a:lnTo>
                    <a:pt x="235" y="162"/>
                  </a:lnTo>
                  <a:lnTo>
                    <a:pt x="239" y="164"/>
                  </a:lnTo>
                  <a:lnTo>
                    <a:pt x="242" y="164"/>
                  </a:lnTo>
                  <a:lnTo>
                    <a:pt x="247" y="161"/>
                  </a:lnTo>
                  <a:lnTo>
                    <a:pt x="266" y="151"/>
                  </a:lnTo>
                  <a:lnTo>
                    <a:pt x="286" y="142"/>
                  </a:lnTo>
                  <a:lnTo>
                    <a:pt x="306" y="136"/>
                  </a:lnTo>
                  <a:lnTo>
                    <a:pt x="321" y="130"/>
                  </a:lnTo>
                  <a:lnTo>
                    <a:pt x="325" y="129"/>
                  </a:lnTo>
                  <a:lnTo>
                    <a:pt x="328" y="126"/>
                  </a:lnTo>
                  <a:lnTo>
                    <a:pt x="330" y="123"/>
                  </a:lnTo>
                  <a:lnTo>
                    <a:pt x="332" y="118"/>
                  </a:lnTo>
                  <a:lnTo>
                    <a:pt x="332" y="26"/>
                  </a:lnTo>
                  <a:lnTo>
                    <a:pt x="434" y="26"/>
                  </a:lnTo>
                  <a:lnTo>
                    <a:pt x="434" y="118"/>
                  </a:lnTo>
                  <a:lnTo>
                    <a:pt x="434" y="123"/>
                  </a:lnTo>
                  <a:lnTo>
                    <a:pt x="436" y="126"/>
                  </a:lnTo>
                  <a:lnTo>
                    <a:pt x="439" y="129"/>
                  </a:lnTo>
                  <a:lnTo>
                    <a:pt x="443" y="130"/>
                  </a:lnTo>
                  <a:lnTo>
                    <a:pt x="457" y="135"/>
                  </a:lnTo>
                  <a:lnTo>
                    <a:pt x="476" y="142"/>
                  </a:lnTo>
                  <a:lnTo>
                    <a:pt x="498" y="151"/>
                  </a:lnTo>
                  <a:lnTo>
                    <a:pt x="517" y="161"/>
                  </a:lnTo>
                  <a:lnTo>
                    <a:pt x="522" y="162"/>
                  </a:lnTo>
                  <a:lnTo>
                    <a:pt x="526" y="162"/>
                  </a:lnTo>
                  <a:lnTo>
                    <a:pt x="529" y="162"/>
                  </a:lnTo>
                  <a:lnTo>
                    <a:pt x="533" y="160"/>
                  </a:lnTo>
                  <a:lnTo>
                    <a:pt x="598" y="95"/>
                  </a:lnTo>
                  <a:lnTo>
                    <a:pt x="671" y="168"/>
                  </a:lnTo>
                  <a:lnTo>
                    <a:pt x="605" y="232"/>
                  </a:lnTo>
                  <a:lnTo>
                    <a:pt x="603" y="235"/>
                  </a:lnTo>
                  <a:lnTo>
                    <a:pt x="602" y="240"/>
                  </a:lnTo>
                  <a:lnTo>
                    <a:pt x="602" y="244"/>
                  </a:lnTo>
                  <a:lnTo>
                    <a:pt x="604" y="248"/>
                  </a:lnTo>
                  <a:lnTo>
                    <a:pt x="614" y="264"/>
                  </a:lnTo>
                  <a:lnTo>
                    <a:pt x="622" y="284"/>
                  </a:lnTo>
                  <a:lnTo>
                    <a:pt x="629" y="303"/>
                  </a:lnTo>
                  <a:lnTo>
                    <a:pt x="634" y="322"/>
                  </a:lnTo>
                  <a:lnTo>
                    <a:pt x="636" y="327"/>
                  </a:lnTo>
                  <a:lnTo>
                    <a:pt x="640" y="329"/>
                  </a:lnTo>
                  <a:lnTo>
                    <a:pt x="643" y="331"/>
                  </a:lnTo>
                  <a:lnTo>
                    <a:pt x="647" y="332"/>
                  </a:lnTo>
                  <a:lnTo>
                    <a:pt x="738" y="332"/>
                  </a:lnTo>
                  <a:lnTo>
                    <a:pt x="738" y="408"/>
                  </a:lnTo>
                  <a:close/>
                  <a:moveTo>
                    <a:pt x="751" y="306"/>
                  </a:moveTo>
                  <a:lnTo>
                    <a:pt x="657" y="306"/>
                  </a:lnTo>
                  <a:lnTo>
                    <a:pt x="651" y="290"/>
                  </a:lnTo>
                  <a:lnTo>
                    <a:pt x="645" y="274"/>
                  </a:lnTo>
                  <a:lnTo>
                    <a:pt x="639" y="258"/>
                  </a:lnTo>
                  <a:lnTo>
                    <a:pt x="631" y="243"/>
                  </a:lnTo>
                  <a:lnTo>
                    <a:pt x="698" y="176"/>
                  </a:lnTo>
                  <a:lnTo>
                    <a:pt x="701" y="172"/>
                  </a:lnTo>
                  <a:lnTo>
                    <a:pt x="701" y="168"/>
                  </a:lnTo>
                  <a:lnTo>
                    <a:pt x="701" y="162"/>
                  </a:lnTo>
                  <a:lnTo>
                    <a:pt x="698" y="159"/>
                  </a:lnTo>
                  <a:lnTo>
                    <a:pt x="606" y="68"/>
                  </a:lnTo>
                  <a:lnTo>
                    <a:pt x="602" y="66"/>
                  </a:lnTo>
                  <a:lnTo>
                    <a:pt x="598" y="65"/>
                  </a:lnTo>
                  <a:lnTo>
                    <a:pt x="593" y="66"/>
                  </a:lnTo>
                  <a:lnTo>
                    <a:pt x="589" y="68"/>
                  </a:lnTo>
                  <a:lnTo>
                    <a:pt x="522" y="135"/>
                  </a:lnTo>
                  <a:lnTo>
                    <a:pt x="505" y="127"/>
                  </a:lnTo>
                  <a:lnTo>
                    <a:pt x="489" y="120"/>
                  </a:lnTo>
                  <a:lnTo>
                    <a:pt x="473" y="113"/>
                  </a:lnTo>
                  <a:lnTo>
                    <a:pt x="458" y="109"/>
                  </a:lnTo>
                  <a:lnTo>
                    <a:pt x="458" y="13"/>
                  </a:lnTo>
                  <a:lnTo>
                    <a:pt x="457" y="9"/>
                  </a:lnTo>
                  <a:lnTo>
                    <a:pt x="455" y="5"/>
                  </a:lnTo>
                  <a:lnTo>
                    <a:pt x="451" y="1"/>
                  </a:lnTo>
                  <a:lnTo>
                    <a:pt x="445" y="0"/>
                  </a:lnTo>
                  <a:lnTo>
                    <a:pt x="319" y="0"/>
                  </a:lnTo>
                  <a:lnTo>
                    <a:pt x="313" y="1"/>
                  </a:lnTo>
                  <a:lnTo>
                    <a:pt x="309" y="5"/>
                  </a:lnTo>
                  <a:lnTo>
                    <a:pt x="307" y="9"/>
                  </a:lnTo>
                  <a:lnTo>
                    <a:pt x="306" y="13"/>
                  </a:lnTo>
                  <a:lnTo>
                    <a:pt x="306" y="109"/>
                  </a:lnTo>
                  <a:lnTo>
                    <a:pt x="292" y="113"/>
                  </a:lnTo>
                  <a:lnTo>
                    <a:pt x="275" y="120"/>
                  </a:lnTo>
                  <a:lnTo>
                    <a:pt x="259" y="126"/>
                  </a:lnTo>
                  <a:lnTo>
                    <a:pt x="242" y="135"/>
                  </a:lnTo>
                  <a:lnTo>
                    <a:pt x="176" y="68"/>
                  </a:lnTo>
                  <a:lnTo>
                    <a:pt x="172" y="66"/>
                  </a:lnTo>
                  <a:lnTo>
                    <a:pt x="166" y="65"/>
                  </a:lnTo>
                  <a:lnTo>
                    <a:pt x="162" y="66"/>
                  </a:lnTo>
                  <a:lnTo>
                    <a:pt x="158" y="68"/>
                  </a:lnTo>
                  <a:lnTo>
                    <a:pt x="66" y="158"/>
                  </a:lnTo>
                  <a:lnTo>
                    <a:pt x="64" y="162"/>
                  </a:lnTo>
                  <a:lnTo>
                    <a:pt x="63" y="168"/>
                  </a:lnTo>
                  <a:lnTo>
                    <a:pt x="64" y="172"/>
                  </a:lnTo>
                  <a:lnTo>
                    <a:pt x="66" y="176"/>
                  </a:lnTo>
                  <a:lnTo>
                    <a:pt x="134" y="244"/>
                  </a:lnTo>
                  <a:lnTo>
                    <a:pt x="125" y="259"/>
                  </a:lnTo>
                  <a:lnTo>
                    <a:pt x="119" y="276"/>
                  </a:lnTo>
                  <a:lnTo>
                    <a:pt x="112" y="292"/>
                  </a:lnTo>
                  <a:lnTo>
                    <a:pt x="107" y="306"/>
                  </a:lnTo>
                  <a:lnTo>
                    <a:pt x="13" y="306"/>
                  </a:lnTo>
                  <a:lnTo>
                    <a:pt x="8" y="307"/>
                  </a:lnTo>
                  <a:lnTo>
                    <a:pt x="4" y="311"/>
                  </a:lnTo>
                  <a:lnTo>
                    <a:pt x="1" y="315"/>
                  </a:lnTo>
                  <a:lnTo>
                    <a:pt x="0" y="319"/>
                  </a:lnTo>
                  <a:lnTo>
                    <a:pt x="0" y="421"/>
                  </a:lnTo>
                  <a:lnTo>
                    <a:pt x="1" y="427"/>
                  </a:lnTo>
                  <a:lnTo>
                    <a:pt x="4" y="430"/>
                  </a:lnTo>
                  <a:lnTo>
                    <a:pt x="8" y="433"/>
                  </a:lnTo>
                  <a:lnTo>
                    <a:pt x="13" y="434"/>
                  </a:lnTo>
                  <a:lnTo>
                    <a:pt x="106" y="434"/>
                  </a:lnTo>
                  <a:lnTo>
                    <a:pt x="111" y="459"/>
                  </a:lnTo>
                  <a:lnTo>
                    <a:pt x="118" y="482"/>
                  </a:lnTo>
                  <a:lnTo>
                    <a:pt x="125" y="504"/>
                  </a:lnTo>
                  <a:lnTo>
                    <a:pt x="134" y="523"/>
                  </a:lnTo>
                  <a:lnTo>
                    <a:pt x="66" y="591"/>
                  </a:lnTo>
                  <a:lnTo>
                    <a:pt x="64" y="594"/>
                  </a:lnTo>
                  <a:lnTo>
                    <a:pt x="63" y="599"/>
                  </a:lnTo>
                  <a:lnTo>
                    <a:pt x="64" y="604"/>
                  </a:lnTo>
                  <a:lnTo>
                    <a:pt x="66" y="608"/>
                  </a:lnTo>
                  <a:lnTo>
                    <a:pt x="158" y="698"/>
                  </a:lnTo>
                  <a:lnTo>
                    <a:pt x="162" y="701"/>
                  </a:lnTo>
                  <a:lnTo>
                    <a:pt x="166" y="703"/>
                  </a:lnTo>
                  <a:lnTo>
                    <a:pt x="172" y="701"/>
                  </a:lnTo>
                  <a:lnTo>
                    <a:pt x="176" y="698"/>
                  </a:lnTo>
                  <a:lnTo>
                    <a:pt x="242" y="633"/>
                  </a:lnTo>
                  <a:lnTo>
                    <a:pt x="254" y="637"/>
                  </a:lnTo>
                  <a:lnTo>
                    <a:pt x="266" y="641"/>
                  </a:lnTo>
                  <a:lnTo>
                    <a:pt x="278" y="646"/>
                  </a:lnTo>
                  <a:lnTo>
                    <a:pt x="290" y="650"/>
                  </a:lnTo>
                  <a:lnTo>
                    <a:pt x="298" y="654"/>
                  </a:lnTo>
                  <a:lnTo>
                    <a:pt x="306" y="656"/>
                  </a:lnTo>
                  <a:lnTo>
                    <a:pt x="306" y="752"/>
                  </a:lnTo>
                  <a:lnTo>
                    <a:pt x="307" y="757"/>
                  </a:lnTo>
                  <a:lnTo>
                    <a:pt x="309" y="762"/>
                  </a:lnTo>
                  <a:lnTo>
                    <a:pt x="313" y="764"/>
                  </a:lnTo>
                  <a:lnTo>
                    <a:pt x="319" y="765"/>
                  </a:lnTo>
                  <a:lnTo>
                    <a:pt x="445" y="765"/>
                  </a:lnTo>
                  <a:lnTo>
                    <a:pt x="451" y="764"/>
                  </a:lnTo>
                  <a:lnTo>
                    <a:pt x="455" y="762"/>
                  </a:lnTo>
                  <a:lnTo>
                    <a:pt x="457" y="757"/>
                  </a:lnTo>
                  <a:lnTo>
                    <a:pt x="458" y="752"/>
                  </a:lnTo>
                  <a:lnTo>
                    <a:pt x="458" y="656"/>
                  </a:lnTo>
                  <a:lnTo>
                    <a:pt x="466" y="654"/>
                  </a:lnTo>
                  <a:lnTo>
                    <a:pt x="474" y="650"/>
                  </a:lnTo>
                  <a:lnTo>
                    <a:pt x="486" y="646"/>
                  </a:lnTo>
                  <a:lnTo>
                    <a:pt x="498" y="641"/>
                  </a:lnTo>
                  <a:lnTo>
                    <a:pt x="511" y="637"/>
                  </a:lnTo>
                  <a:lnTo>
                    <a:pt x="522" y="633"/>
                  </a:lnTo>
                  <a:lnTo>
                    <a:pt x="589" y="698"/>
                  </a:lnTo>
                  <a:lnTo>
                    <a:pt x="593" y="701"/>
                  </a:lnTo>
                  <a:lnTo>
                    <a:pt x="598" y="703"/>
                  </a:lnTo>
                  <a:lnTo>
                    <a:pt x="602" y="701"/>
                  </a:lnTo>
                  <a:lnTo>
                    <a:pt x="606" y="698"/>
                  </a:lnTo>
                  <a:lnTo>
                    <a:pt x="698" y="608"/>
                  </a:lnTo>
                  <a:lnTo>
                    <a:pt x="701" y="604"/>
                  </a:lnTo>
                  <a:lnTo>
                    <a:pt x="701" y="599"/>
                  </a:lnTo>
                  <a:lnTo>
                    <a:pt x="701" y="594"/>
                  </a:lnTo>
                  <a:lnTo>
                    <a:pt x="698" y="591"/>
                  </a:lnTo>
                  <a:lnTo>
                    <a:pt x="631" y="523"/>
                  </a:lnTo>
                  <a:lnTo>
                    <a:pt x="635" y="516"/>
                  </a:lnTo>
                  <a:lnTo>
                    <a:pt x="640" y="508"/>
                  </a:lnTo>
                  <a:lnTo>
                    <a:pt x="643" y="500"/>
                  </a:lnTo>
                  <a:lnTo>
                    <a:pt x="647" y="490"/>
                  </a:lnTo>
                  <a:lnTo>
                    <a:pt x="650" y="479"/>
                  </a:lnTo>
                  <a:lnTo>
                    <a:pt x="654" y="466"/>
                  </a:lnTo>
                  <a:lnTo>
                    <a:pt x="656" y="451"/>
                  </a:lnTo>
                  <a:lnTo>
                    <a:pt x="658" y="434"/>
                  </a:lnTo>
                  <a:lnTo>
                    <a:pt x="751" y="434"/>
                  </a:lnTo>
                  <a:lnTo>
                    <a:pt x="757" y="433"/>
                  </a:lnTo>
                  <a:lnTo>
                    <a:pt x="760" y="430"/>
                  </a:lnTo>
                  <a:lnTo>
                    <a:pt x="763" y="427"/>
                  </a:lnTo>
                  <a:lnTo>
                    <a:pt x="764" y="421"/>
                  </a:lnTo>
                  <a:lnTo>
                    <a:pt x="764" y="319"/>
                  </a:lnTo>
                  <a:lnTo>
                    <a:pt x="763" y="315"/>
                  </a:lnTo>
                  <a:lnTo>
                    <a:pt x="760" y="311"/>
                  </a:lnTo>
                  <a:lnTo>
                    <a:pt x="757" y="307"/>
                  </a:lnTo>
                  <a:lnTo>
                    <a:pt x="751" y="3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32">
              <a:extLst>
                <a:ext uri="{FF2B5EF4-FFF2-40B4-BE49-F238E27FC236}">
                  <a16:creationId xmlns:a16="http://schemas.microsoft.com/office/drawing/2014/main" xmlns="" id="{C42FCB3D-30C4-4B82-B653-ACFB19BFEC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6851" y="2724151"/>
              <a:ext cx="122238" cy="122238"/>
            </a:xfrm>
            <a:custGeom>
              <a:avLst/>
              <a:gdLst>
                <a:gd name="T0" fmla="*/ 126 w 304"/>
                <a:gd name="T1" fmla="*/ 277 h 306"/>
                <a:gd name="T2" fmla="*/ 92 w 304"/>
                <a:gd name="T3" fmla="*/ 265 h 306"/>
                <a:gd name="T4" fmla="*/ 62 w 304"/>
                <a:gd name="T5" fmla="*/ 243 h 306"/>
                <a:gd name="T6" fmla="*/ 40 w 304"/>
                <a:gd name="T7" fmla="*/ 214 h 306"/>
                <a:gd name="T8" fmla="*/ 27 w 304"/>
                <a:gd name="T9" fmla="*/ 178 h 306"/>
                <a:gd name="T10" fmla="*/ 25 w 304"/>
                <a:gd name="T11" fmla="*/ 140 h 306"/>
                <a:gd name="T12" fmla="*/ 35 w 304"/>
                <a:gd name="T13" fmla="*/ 103 h 306"/>
                <a:gd name="T14" fmla="*/ 54 w 304"/>
                <a:gd name="T15" fmla="*/ 72 h 306"/>
                <a:gd name="T16" fmla="*/ 81 w 304"/>
                <a:gd name="T17" fmla="*/ 47 h 306"/>
                <a:gd name="T18" fmla="*/ 114 w 304"/>
                <a:gd name="T19" fmla="*/ 31 h 306"/>
                <a:gd name="T20" fmla="*/ 152 w 304"/>
                <a:gd name="T21" fmla="*/ 26 h 306"/>
                <a:gd name="T22" fmla="*/ 190 w 304"/>
                <a:gd name="T23" fmla="*/ 31 h 306"/>
                <a:gd name="T24" fmla="*/ 223 w 304"/>
                <a:gd name="T25" fmla="*/ 47 h 306"/>
                <a:gd name="T26" fmla="*/ 251 w 304"/>
                <a:gd name="T27" fmla="*/ 72 h 306"/>
                <a:gd name="T28" fmla="*/ 269 w 304"/>
                <a:gd name="T29" fmla="*/ 103 h 306"/>
                <a:gd name="T30" fmla="*/ 279 w 304"/>
                <a:gd name="T31" fmla="*/ 140 h 306"/>
                <a:gd name="T32" fmla="*/ 277 w 304"/>
                <a:gd name="T33" fmla="*/ 178 h 306"/>
                <a:gd name="T34" fmla="*/ 264 w 304"/>
                <a:gd name="T35" fmla="*/ 214 h 306"/>
                <a:gd name="T36" fmla="*/ 242 w 304"/>
                <a:gd name="T37" fmla="*/ 243 h 306"/>
                <a:gd name="T38" fmla="*/ 213 w 304"/>
                <a:gd name="T39" fmla="*/ 265 h 306"/>
                <a:gd name="T40" fmla="*/ 178 w 304"/>
                <a:gd name="T41" fmla="*/ 277 h 306"/>
                <a:gd name="T42" fmla="*/ 152 w 304"/>
                <a:gd name="T43" fmla="*/ 0 h 306"/>
                <a:gd name="T44" fmla="*/ 107 w 304"/>
                <a:gd name="T45" fmla="*/ 7 h 306"/>
                <a:gd name="T46" fmla="*/ 67 w 304"/>
                <a:gd name="T47" fmla="*/ 26 h 306"/>
                <a:gd name="T48" fmla="*/ 34 w 304"/>
                <a:gd name="T49" fmla="*/ 56 h 306"/>
                <a:gd name="T50" fmla="*/ 11 w 304"/>
                <a:gd name="T51" fmla="*/ 94 h 306"/>
                <a:gd name="T52" fmla="*/ 1 w 304"/>
                <a:gd name="T53" fmla="*/ 138 h 306"/>
                <a:gd name="T54" fmla="*/ 3 w 304"/>
                <a:gd name="T55" fmla="*/ 184 h 306"/>
                <a:gd name="T56" fmla="*/ 18 w 304"/>
                <a:gd name="T57" fmla="*/ 226 h 306"/>
                <a:gd name="T58" fmla="*/ 45 w 304"/>
                <a:gd name="T59" fmla="*/ 261 h 306"/>
                <a:gd name="T60" fmla="*/ 79 w 304"/>
                <a:gd name="T61" fmla="*/ 288 h 306"/>
                <a:gd name="T62" fmla="*/ 121 w 304"/>
                <a:gd name="T63" fmla="*/ 303 h 306"/>
                <a:gd name="T64" fmla="*/ 168 w 304"/>
                <a:gd name="T65" fmla="*/ 305 h 306"/>
                <a:gd name="T66" fmla="*/ 211 w 304"/>
                <a:gd name="T67" fmla="*/ 293 h 306"/>
                <a:gd name="T68" fmla="*/ 250 w 304"/>
                <a:gd name="T69" fmla="*/ 271 h 306"/>
                <a:gd name="T70" fmla="*/ 279 w 304"/>
                <a:gd name="T71" fmla="*/ 238 h 306"/>
                <a:gd name="T72" fmla="*/ 298 w 304"/>
                <a:gd name="T73" fmla="*/ 199 h 306"/>
                <a:gd name="T74" fmla="*/ 304 w 304"/>
                <a:gd name="T75" fmla="*/ 153 h 306"/>
                <a:gd name="T76" fmla="*/ 298 w 304"/>
                <a:gd name="T77" fmla="*/ 107 h 306"/>
                <a:gd name="T78" fmla="*/ 279 w 304"/>
                <a:gd name="T79" fmla="*/ 68 h 306"/>
                <a:gd name="T80" fmla="*/ 250 w 304"/>
                <a:gd name="T81" fmla="*/ 36 h 306"/>
                <a:gd name="T82" fmla="*/ 211 w 304"/>
                <a:gd name="T83" fmla="*/ 12 h 306"/>
                <a:gd name="T84" fmla="*/ 168 w 304"/>
                <a:gd name="T85" fmla="*/ 1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4" h="306">
                  <a:moveTo>
                    <a:pt x="152" y="280"/>
                  </a:moveTo>
                  <a:lnTo>
                    <a:pt x="139" y="279"/>
                  </a:lnTo>
                  <a:lnTo>
                    <a:pt x="126" y="277"/>
                  </a:lnTo>
                  <a:lnTo>
                    <a:pt x="114" y="275"/>
                  </a:lnTo>
                  <a:lnTo>
                    <a:pt x="103" y="271"/>
                  </a:lnTo>
                  <a:lnTo>
                    <a:pt x="92" y="265"/>
                  </a:lnTo>
                  <a:lnTo>
                    <a:pt x="81" y="259"/>
                  </a:lnTo>
                  <a:lnTo>
                    <a:pt x="71" y="251"/>
                  </a:lnTo>
                  <a:lnTo>
                    <a:pt x="62" y="243"/>
                  </a:lnTo>
                  <a:lnTo>
                    <a:pt x="54" y="234"/>
                  </a:lnTo>
                  <a:lnTo>
                    <a:pt x="47" y="225"/>
                  </a:lnTo>
                  <a:lnTo>
                    <a:pt x="40" y="214"/>
                  </a:lnTo>
                  <a:lnTo>
                    <a:pt x="35" y="203"/>
                  </a:lnTo>
                  <a:lnTo>
                    <a:pt x="31" y="191"/>
                  </a:lnTo>
                  <a:lnTo>
                    <a:pt x="27" y="178"/>
                  </a:lnTo>
                  <a:lnTo>
                    <a:pt x="25" y="165"/>
                  </a:lnTo>
                  <a:lnTo>
                    <a:pt x="25" y="153"/>
                  </a:lnTo>
                  <a:lnTo>
                    <a:pt x="25" y="140"/>
                  </a:lnTo>
                  <a:lnTo>
                    <a:pt x="27" y="127"/>
                  </a:lnTo>
                  <a:lnTo>
                    <a:pt x="31" y="115"/>
                  </a:lnTo>
                  <a:lnTo>
                    <a:pt x="35" y="103"/>
                  </a:lnTo>
                  <a:lnTo>
                    <a:pt x="40" y="92"/>
                  </a:lnTo>
                  <a:lnTo>
                    <a:pt x="47" y="82"/>
                  </a:lnTo>
                  <a:lnTo>
                    <a:pt x="54" y="72"/>
                  </a:lnTo>
                  <a:lnTo>
                    <a:pt x="62" y="62"/>
                  </a:lnTo>
                  <a:lnTo>
                    <a:pt x="71" y="55"/>
                  </a:lnTo>
                  <a:lnTo>
                    <a:pt x="81" y="47"/>
                  </a:lnTo>
                  <a:lnTo>
                    <a:pt x="92" y="41"/>
                  </a:lnTo>
                  <a:lnTo>
                    <a:pt x="103" y="36"/>
                  </a:lnTo>
                  <a:lnTo>
                    <a:pt x="114" y="31"/>
                  </a:lnTo>
                  <a:lnTo>
                    <a:pt x="126" y="28"/>
                  </a:lnTo>
                  <a:lnTo>
                    <a:pt x="139" y="26"/>
                  </a:lnTo>
                  <a:lnTo>
                    <a:pt x="152" y="26"/>
                  </a:lnTo>
                  <a:lnTo>
                    <a:pt x="165" y="26"/>
                  </a:lnTo>
                  <a:lnTo>
                    <a:pt x="178" y="28"/>
                  </a:lnTo>
                  <a:lnTo>
                    <a:pt x="190" y="31"/>
                  </a:lnTo>
                  <a:lnTo>
                    <a:pt x="201" y="36"/>
                  </a:lnTo>
                  <a:lnTo>
                    <a:pt x="213" y="41"/>
                  </a:lnTo>
                  <a:lnTo>
                    <a:pt x="223" y="47"/>
                  </a:lnTo>
                  <a:lnTo>
                    <a:pt x="232" y="55"/>
                  </a:lnTo>
                  <a:lnTo>
                    <a:pt x="242" y="62"/>
                  </a:lnTo>
                  <a:lnTo>
                    <a:pt x="251" y="72"/>
                  </a:lnTo>
                  <a:lnTo>
                    <a:pt x="257" y="82"/>
                  </a:lnTo>
                  <a:lnTo>
                    <a:pt x="264" y="92"/>
                  </a:lnTo>
                  <a:lnTo>
                    <a:pt x="269" y="103"/>
                  </a:lnTo>
                  <a:lnTo>
                    <a:pt x="273" y="115"/>
                  </a:lnTo>
                  <a:lnTo>
                    <a:pt x="277" y="127"/>
                  </a:lnTo>
                  <a:lnTo>
                    <a:pt x="279" y="140"/>
                  </a:lnTo>
                  <a:lnTo>
                    <a:pt x="280" y="153"/>
                  </a:lnTo>
                  <a:lnTo>
                    <a:pt x="279" y="165"/>
                  </a:lnTo>
                  <a:lnTo>
                    <a:pt x="277" y="178"/>
                  </a:lnTo>
                  <a:lnTo>
                    <a:pt x="273" y="191"/>
                  </a:lnTo>
                  <a:lnTo>
                    <a:pt x="269" y="203"/>
                  </a:lnTo>
                  <a:lnTo>
                    <a:pt x="264" y="214"/>
                  </a:lnTo>
                  <a:lnTo>
                    <a:pt x="257" y="225"/>
                  </a:lnTo>
                  <a:lnTo>
                    <a:pt x="251" y="234"/>
                  </a:lnTo>
                  <a:lnTo>
                    <a:pt x="242" y="243"/>
                  </a:lnTo>
                  <a:lnTo>
                    <a:pt x="232" y="251"/>
                  </a:lnTo>
                  <a:lnTo>
                    <a:pt x="223" y="259"/>
                  </a:lnTo>
                  <a:lnTo>
                    <a:pt x="213" y="265"/>
                  </a:lnTo>
                  <a:lnTo>
                    <a:pt x="201" y="271"/>
                  </a:lnTo>
                  <a:lnTo>
                    <a:pt x="190" y="275"/>
                  </a:lnTo>
                  <a:lnTo>
                    <a:pt x="178" y="277"/>
                  </a:lnTo>
                  <a:lnTo>
                    <a:pt x="165" y="279"/>
                  </a:lnTo>
                  <a:lnTo>
                    <a:pt x="152" y="280"/>
                  </a:lnTo>
                  <a:close/>
                  <a:moveTo>
                    <a:pt x="152" y="0"/>
                  </a:moveTo>
                  <a:lnTo>
                    <a:pt x="137" y="1"/>
                  </a:lnTo>
                  <a:lnTo>
                    <a:pt x="121" y="3"/>
                  </a:lnTo>
                  <a:lnTo>
                    <a:pt x="107" y="7"/>
                  </a:lnTo>
                  <a:lnTo>
                    <a:pt x="93" y="12"/>
                  </a:lnTo>
                  <a:lnTo>
                    <a:pt x="79" y="18"/>
                  </a:lnTo>
                  <a:lnTo>
                    <a:pt x="67" y="26"/>
                  </a:lnTo>
                  <a:lnTo>
                    <a:pt x="55" y="36"/>
                  </a:lnTo>
                  <a:lnTo>
                    <a:pt x="45" y="45"/>
                  </a:lnTo>
                  <a:lnTo>
                    <a:pt x="34" y="56"/>
                  </a:lnTo>
                  <a:lnTo>
                    <a:pt x="25" y="68"/>
                  </a:lnTo>
                  <a:lnTo>
                    <a:pt x="18" y="81"/>
                  </a:lnTo>
                  <a:lnTo>
                    <a:pt x="11" y="94"/>
                  </a:lnTo>
                  <a:lnTo>
                    <a:pt x="6" y="107"/>
                  </a:lnTo>
                  <a:lnTo>
                    <a:pt x="3" y="123"/>
                  </a:lnTo>
                  <a:lnTo>
                    <a:pt x="1" y="138"/>
                  </a:lnTo>
                  <a:lnTo>
                    <a:pt x="0" y="153"/>
                  </a:lnTo>
                  <a:lnTo>
                    <a:pt x="1" y="169"/>
                  </a:lnTo>
                  <a:lnTo>
                    <a:pt x="3" y="184"/>
                  </a:lnTo>
                  <a:lnTo>
                    <a:pt x="6" y="199"/>
                  </a:lnTo>
                  <a:lnTo>
                    <a:pt x="11" y="213"/>
                  </a:lnTo>
                  <a:lnTo>
                    <a:pt x="18" y="226"/>
                  </a:lnTo>
                  <a:lnTo>
                    <a:pt x="25" y="238"/>
                  </a:lnTo>
                  <a:lnTo>
                    <a:pt x="34" y="250"/>
                  </a:lnTo>
                  <a:lnTo>
                    <a:pt x="45" y="261"/>
                  </a:lnTo>
                  <a:lnTo>
                    <a:pt x="55" y="271"/>
                  </a:lnTo>
                  <a:lnTo>
                    <a:pt x="67" y="279"/>
                  </a:lnTo>
                  <a:lnTo>
                    <a:pt x="79" y="288"/>
                  </a:lnTo>
                  <a:lnTo>
                    <a:pt x="93" y="293"/>
                  </a:lnTo>
                  <a:lnTo>
                    <a:pt x="107" y="299"/>
                  </a:lnTo>
                  <a:lnTo>
                    <a:pt x="121" y="303"/>
                  </a:lnTo>
                  <a:lnTo>
                    <a:pt x="137" y="305"/>
                  </a:lnTo>
                  <a:lnTo>
                    <a:pt x="152" y="306"/>
                  </a:lnTo>
                  <a:lnTo>
                    <a:pt x="168" y="305"/>
                  </a:lnTo>
                  <a:lnTo>
                    <a:pt x="183" y="303"/>
                  </a:lnTo>
                  <a:lnTo>
                    <a:pt x="197" y="299"/>
                  </a:lnTo>
                  <a:lnTo>
                    <a:pt x="211" y="293"/>
                  </a:lnTo>
                  <a:lnTo>
                    <a:pt x="225" y="288"/>
                  </a:lnTo>
                  <a:lnTo>
                    <a:pt x="238" y="279"/>
                  </a:lnTo>
                  <a:lnTo>
                    <a:pt x="250" y="271"/>
                  </a:lnTo>
                  <a:lnTo>
                    <a:pt x="260" y="261"/>
                  </a:lnTo>
                  <a:lnTo>
                    <a:pt x="270" y="250"/>
                  </a:lnTo>
                  <a:lnTo>
                    <a:pt x="279" y="238"/>
                  </a:lnTo>
                  <a:lnTo>
                    <a:pt x="286" y="226"/>
                  </a:lnTo>
                  <a:lnTo>
                    <a:pt x="293" y="213"/>
                  </a:lnTo>
                  <a:lnTo>
                    <a:pt x="298" y="199"/>
                  </a:lnTo>
                  <a:lnTo>
                    <a:pt x="302" y="184"/>
                  </a:lnTo>
                  <a:lnTo>
                    <a:pt x="304" y="169"/>
                  </a:lnTo>
                  <a:lnTo>
                    <a:pt x="304" y="153"/>
                  </a:lnTo>
                  <a:lnTo>
                    <a:pt x="304" y="138"/>
                  </a:lnTo>
                  <a:lnTo>
                    <a:pt x="302" y="123"/>
                  </a:lnTo>
                  <a:lnTo>
                    <a:pt x="298" y="107"/>
                  </a:lnTo>
                  <a:lnTo>
                    <a:pt x="293" y="94"/>
                  </a:lnTo>
                  <a:lnTo>
                    <a:pt x="286" y="81"/>
                  </a:lnTo>
                  <a:lnTo>
                    <a:pt x="279" y="68"/>
                  </a:lnTo>
                  <a:lnTo>
                    <a:pt x="270" y="56"/>
                  </a:lnTo>
                  <a:lnTo>
                    <a:pt x="260" y="45"/>
                  </a:lnTo>
                  <a:lnTo>
                    <a:pt x="250" y="36"/>
                  </a:lnTo>
                  <a:lnTo>
                    <a:pt x="238" y="26"/>
                  </a:lnTo>
                  <a:lnTo>
                    <a:pt x="225" y="18"/>
                  </a:lnTo>
                  <a:lnTo>
                    <a:pt x="211" y="12"/>
                  </a:lnTo>
                  <a:lnTo>
                    <a:pt x="197" y="7"/>
                  </a:lnTo>
                  <a:lnTo>
                    <a:pt x="183" y="3"/>
                  </a:lnTo>
                  <a:lnTo>
                    <a:pt x="168" y="1"/>
                  </a:lnTo>
                  <a:lnTo>
                    <a:pt x="1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0" name="TextBox 149">
            <a:extLst>
              <a:ext uri="{FF2B5EF4-FFF2-40B4-BE49-F238E27FC236}">
                <a16:creationId xmlns:a16="http://schemas.microsoft.com/office/drawing/2014/main" xmlns="" id="{80AD6DDF-30A4-439C-8DA6-CD301C45EB7A}"/>
              </a:ext>
            </a:extLst>
          </p:cNvPr>
          <p:cNvSpPr txBox="1"/>
          <p:nvPr/>
        </p:nvSpPr>
        <p:spPr>
          <a:xfrm>
            <a:off x="4738234" y="2936042"/>
            <a:ext cx="2715532" cy="615553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err="1"/>
              <a:t>Prinsip-prinsip</a:t>
            </a:r>
            <a:r>
              <a:rPr lang="en-US" sz="2000" dirty="0"/>
              <a:t> Media </a:t>
            </a:r>
            <a:r>
              <a:rPr lang="en-US" sz="2000" dirty="0" err="1"/>
              <a:t>Pembelajaran</a:t>
            </a:r>
            <a:endParaRPr lang="en-US" sz="20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84005796-4715-4391-9266-7CEAE94D9EB4}"/>
              </a:ext>
            </a:extLst>
          </p:cNvPr>
          <p:cNvSpPr txBox="1"/>
          <p:nvPr/>
        </p:nvSpPr>
        <p:spPr>
          <a:xfrm flipH="1">
            <a:off x="8509211" y="4580100"/>
            <a:ext cx="3386689" cy="923330"/>
          </a:xfrm>
          <a:prstGeom prst="rect">
            <a:avLst/>
          </a:prstGeom>
          <a:solidFill>
            <a:srgbClr val="BA4969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C. </a:t>
            </a:r>
            <a:r>
              <a:rPr lang="en-US" sz="2000" dirty="0" err="1">
                <a:solidFill>
                  <a:schemeClr val="bg1"/>
                </a:solidFill>
              </a:rPr>
              <a:t>Tidak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menggunakan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bahan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berbahaya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bagi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anak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7484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B5D2E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3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3" name="Google Shape;3123;p57"/>
          <p:cNvGrpSpPr/>
          <p:nvPr/>
        </p:nvGrpSpPr>
        <p:grpSpPr>
          <a:xfrm>
            <a:off x="7001735" y="2810816"/>
            <a:ext cx="2651212" cy="1897499"/>
            <a:chOff x="5251301" y="2108112"/>
            <a:chExt cx="1988409" cy="1423124"/>
          </a:xfrm>
        </p:grpSpPr>
        <p:sp>
          <p:nvSpPr>
            <p:cNvPr id="3124" name="Google Shape;3124;p57"/>
            <p:cNvSpPr/>
            <p:nvPr/>
          </p:nvSpPr>
          <p:spPr>
            <a:xfrm>
              <a:off x="6574727" y="2889308"/>
              <a:ext cx="664984" cy="639362"/>
            </a:xfrm>
            <a:custGeom>
              <a:avLst/>
              <a:gdLst/>
              <a:ahLst/>
              <a:cxnLst/>
              <a:rect l="l" t="t" r="r" b="b"/>
              <a:pathLst>
                <a:path w="20737" h="19938" extrusionOk="0">
                  <a:moveTo>
                    <a:pt x="10000" y="1"/>
                  </a:moveTo>
                  <a:cubicBezTo>
                    <a:pt x="9987" y="1"/>
                    <a:pt x="9973" y="1"/>
                    <a:pt x="9959" y="1"/>
                  </a:cubicBezTo>
                  <a:cubicBezTo>
                    <a:pt x="4445" y="18"/>
                    <a:pt x="1" y="4479"/>
                    <a:pt x="1" y="9993"/>
                  </a:cubicBezTo>
                  <a:cubicBezTo>
                    <a:pt x="17" y="14019"/>
                    <a:pt x="2457" y="17645"/>
                    <a:pt x="6183" y="19182"/>
                  </a:cubicBezTo>
                  <a:cubicBezTo>
                    <a:pt x="7414" y="19690"/>
                    <a:pt x="8706" y="19937"/>
                    <a:pt x="9986" y="19937"/>
                  </a:cubicBezTo>
                  <a:cubicBezTo>
                    <a:pt x="12581" y="19937"/>
                    <a:pt x="15131" y="18923"/>
                    <a:pt x="17044" y="17010"/>
                  </a:cubicBezTo>
                  <a:cubicBezTo>
                    <a:pt x="19884" y="14153"/>
                    <a:pt x="20736" y="9859"/>
                    <a:pt x="19182" y="6133"/>
                  </a:cubicBezTo>
                  <a:cubicBezTo>
                    <a:pt x="17634" y="2420"/>
                    <a:pt x="14011" y="1"/>
                    <a:pt x="10000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5" name="Google Shape;3125;p57"/>
            <p:cNvSpPr/>
            <p:nvPr/>
          </p:nvSpPr>
          <p:spPr>
            <a:xfrm>
              <a:off x="6573124" y="2886647"/>
              <a:ext cx="648373" cy="644589"/>
            </a:xfrm>
            <a:custGeom>
              <a:avLst/>
              <a:gdLst/>
              <a:ahLst/>
              <a:cxnLst/>
              <a:rect l="l" t="t" r="r" b="b"/>
              <a:pathLst>
                <a:path w="20219" h="20101" extrusionOk="0">
                  <a:moveTo>
                    <a:pt x="10026" y="0"/>
                  </a:moveTo>
                  <a:cubicBezTo>
                    <a:pt x="9809" y="0"/>
                    <a:pt x="9591" y="34"/>
                    <a:pt x="9374" y="34"/>
                  </a:cubicBezTo>
                  <a:cubicBezTo>
                    <a:pt x="8956" y="51"/>
                    <a:pt x="8522" y="117"/>
                    <a:pt x="8104" y="184"/>
                  </a:cubicBezTo>
                  <a:cubicBezTo>
                    <a:pt x="5281" y="736"/>
                    <a:pt x="2824" y="2473"/>
                    <a:pt x="1371" y="4946"/>
                  </a:cubicBezTo>
                  <a:cubicBezTo>
                    <a:pt x="869" y="5782"/>
                    <a:pt x="502" y="6684"/>
                    <a:pt x="285" y="7620"/>
                  </a:cubicBezTo>
                  <a:cubicBezTo>
                    <a:pt x="201" y="7970"/>
                    <a:pt x="134" y="8321"/>
                    <a:pt x="101" y="8672"/>
                  </a:cubicBezTo>
                  <a:cubicBezTo>
                    <a:pt x="67" y="8823"/>
                    <a:pt x="51" y="8956"/>
                    <a:pt x="34" y="9090"/>
                  </a:cubicBezTo>
                  <a:cubicBezTo>
                    <a:pt x="34" y="9207"/>
                    <a:pt x="34" y="9324"/>
                    <a:pt x="17" y="9441"/>
                  </a:cubicBezTo>
                  <a:cubicBezTo>
                    <a:pt x="17" y="9641"/>
                    <a:pt x="17" y="9792"/>
                    <a:pt x="17" y="9909"/>
                  </a:cubicBezTo>
                  <a:cubicBezTo>
                    <a:pt x="1" y="10009"/>
                    <a:pt x="17" y="10076"/>
                    <a:pt x="17" y="10076"/>
                  </a:cubicBezTo>
                  <a:cubicBezTo>
                    <a:pt x="17" y="10076"/>
                    <a:pt x="17" y="10009"/>
                    <a:pt x="34" y="9909"/>
                  </a:cubicBezTo>
                  <a:cubicBezTo>
                    <a:pt x="34" y="9792"/>
                    <a:pt x="51" y="9641"/>
                    <a:pt x="67" y="9441"/>
                  </a:cubicBezTo>
                  <a:cubicBezTo>
                    <a:pt x="67" y="9324"/>
                    <a:pt x="67" y="9224"/>
                    <a:pt x="84" y="9090"/>
                  </a:cubicBezTo>
                  <a:cubicBezTo>
                    <a:pt x="101" y="8956"/>
                    <a:pt x="118" y="8823"/>
                    <a:pt x="151" y="8672"/>
                  </a:cubicBezTo>
                  <a:cubicBezTo>
                    <a:pt x="184" y="8321"/>
                    <a:pt x="251" y="7987"/>
                    <a:pt x="352" y="7636"/>
                  </a:cubicBezTo>
                  <a:cubicBezTo>
                    <a:pt x="585" y="6717"/>
                    <a:pt x="953" y="5815"/>
                    <a:pt x="1454" y="4996"/>
                  </a:cubicBezTo>
                  <a:cubicBezTo>
                    <a:pt x="2908" y="2557"/>
                    <a:pt x="5347" y="869"/>
                    <a:pt x="8138" y="335"/>
                  </a:cubicBezTo>
                  <a:cubicBezTo>
                    <a:pt x="8555" y="251"/>
                    <a:pt x="8973" y="201"/>
                    <a:pt x="9391" y="184"/>
                  </a:cubicBezTo>
                  <a:cubicBezTo>
                    <a:pt x="9551" y="184"/>
                    <a:pt x="9722" y="163"/>
                    <a:pt x="9896" y="163"/>
                  </a:cubicBezTo>
                  <a:cubicBezTo>
                    <a:pt x="9939" y="163"/>
                    <a:pt x="9982" y="164"/>
                    <a:pt x="10026" y="168"/>
                  </a:cubicBezTo>
                  <a:cubicBezTo>
                    <a:pt x="10243" y="168"/>
                    <a:pt x="10460" y="184"/>
                    <a:pt x="10677" y="201"/>
                  </a:cubicBezTo>
                  <a:cubicBezTo>
                    <a:pt x="10911" y="201"/>
                    <a:pt x="11129" y="218"/>
                    <a:pt x="11346" y="268"/>
                  </a:cubicBezTo>
                  <a:cubicBezTo>
                    <a:pt x="11563" y="301"/>
                    <a:pt x="11797" y="335"/>
                    <a:pt x="12014" y="368"/>
                  </a:cubicBezTo>
                  <a:cubicBezTo>
                    <a:pt x="12916" y="569"/>
                    <a:pt x="13802" y="903"/>
                    <a:pt x="14621" y="1320"/>
                  </a:cubicBezTo>
                  <a:cubicBezTo>
                    <a:pt x="14821" y="1437"/>
                    <a:pt x="15022" y="1571"/>
                    <a:pt x="15239" y="1688"/>
                  </a:cubicBezTo>
                  <a:cubicBezTo>
                    <a:pt x="15439" y="1805"/>
                    <a:pt x="15640" y="1955"/>
                    <a:pt x="15840" y="2106"/>
                  </a:cubicBezTo>
                  <a:cubicBezTo>
                    <a:pt x="16642" y="2674"/>
                    <a:pt x="17344" y="3392"/>
                    <a:pt x="17929" y="4194"/>
                  </a:cubicBezTo>
                  <a:cubicBezTo>
                    <a:pt x="18547" y="5013"/>
                    <a:pt x="19015" y="5932"/>
                    <a:pt x="19349" y="6918"/>
                  </a:cubicBezTo>
                  <a:cubicBezTo>
                    <a:pt x="20034" y="8940"/>
                    <a:pt x="20034" y="11128"/>
                    <a:pt x="19366" y="13150"/>
                  </a:cubicBezTo>
                  <a:cubicBezTo>
                    <a:pt x="19032" y="14119"/>
                    <a:pt x="18564" y="15055"/>
                    <a:pt x="17946" y="15874"/>
                  </a:cubicBezTo>
                  <a:cubicBezTo>
                    <a:pt x="17378" y="16692"/>
                    <a:pt x="16676" y="17394"/>
                    <a:pt x="15874" y="17979"/>
                  </a:cubicBezTo>
                  <a:cubicBezTo>
                    <a:pt x="15673" y="18129"/>
                    <a:pt x="15473" y="18263"/>
                    <a:pt x="15272" y="18397"/>
                  </a:cubicBezTo>
                  <a:cubicBezTo>
                    <a:pt x="15072" y="18514"/>
                    <a:pt x="14871" y="18647"/>
                    <a:pt x="14654" y="18764"/>
                  </a:cubicBezTo>
                  <a:cubicBezTo>
                    <a:pt x="13835" y="19199"/>
                    <a:pt x="12950" y="19516"/>
                    <a:pt x="12048" y="19717"/>
                  </a:cubicBezTo>
                  <a:cubicBezTo>
                    <a:pt x="11830" y="19767"/>
                    <a:pt x="11596" y="19800"/>
                    <a:pt x="11379" y="19834"/>
                  </a:cubicBezTo>
                  <a:cubicBezTo>
                    <a:pt x="11162" y="19867"/>
                    <a:pt x="10945" y="19900"/>
                    <a:pt x="10728" y="19900"/>
                  </a:cubicBezTo>
                  <a:cubicBezTo>
                    <a:pt x="10510" y="19917"/>
                    <a:pt x="10293" y="19934"/>
                    <a:pt x="10076" y="19934"/>
                  </a:cubicBezTo>
                  <a:cubicBezTo>
                    <a:pt x="10032" y="19937"/>
                    <a:pt x="9989" y="19938"/>
                    <a:pt x="9946" y="19938"/>
                  </a:cubicBezTo>
                  <a:cubicBezTo>
                    <a:pt x="9772" y="19938"/>
                    <a:pt x="9598" y="19917"/>
                    <a:pt x="9424" y="19917"/>
                  </a:cubicBezTo>
                  <a:cubicBezTo>
                    <a:pt x="9007" y="19900"/>
                    <a:pt x="8589" y="19850"/>
                    <a:pt x="8171" y="19767"/>
                  </a:cubicBezTo>
                  <a:cubicBezTo>
                    <a:pt x="5381" y="19249"/>
                    <a:pt x="2941" y="17561"/>
                    <a:pt x="1471" y="15138"/>
                  </a:cubicBezTo>
                  <a:cubicBezTo>
                    <a:pt x="970" y="14320"/>
                    <a:pt x="602" y="13434"/>
                    <a:pt x="368" y="12498"/>
                  </a:cubicBezTo>
                  <a:cubicBezTo>
                    <a:pt x="268" y="12164"/>
                    <a:pt x="201" y="11813"/>
                    <a:pt x="151" y="11463"/>
                  </a:cubicBezTo>
                  <a:cubicBezTo>
                    <a:pt x="134" y="11312"/>
                    <a:pt x="101" y="11178"/>
                    <a:pt x="84" y="11062"/>
                  </a:cubicBezTo>
                  <a:cubicBezTo>
                    <a:pt x="84" y="10928"/>
                    <a:pt x="67" y="10811"/>
                    <a:pt x="67" y="10711"/>
                  </a:cubicBezTo>
                  <a:cubicBezTo>
                    <a:pt x="51" y="10510"/>
                    <a:pt x="34" y="10343"/>
                    <a:pt x="34" y="10226"/>
                  </a:cubicBezTo>
                  <a:cubicBezTo>
                    <a:pt x="17" y="10126"/>
                    <a:pt x="17" y="10076"/>
                    <a:pt x="17" y="10076"/>
                  </a:cubicBezTo>
                  <a:cubicBezTo>
                    <a:pt x="17" y="10076"/>
                    <a:pt x="1" y="10126"/>
                    <a:pt x="17" y="10226"/>
                  </a:cubicBezTo>
                  <a:cubicBezTo>
                    <a:pt x="17" y="10343"/>
                    <a:pt x="17" y="10510"/>
                    <a:pt x="34" y="10711"/>
                  </a:cubicBezTo>
                  <a:cubicBezTo>
                    <a:pt x="34" y="10811"/>
                    <a:pt x="34" y="10928"/>
                    <a:pt x="34" y="11062"/>
                  </a:cubicBezTo>
                  <a:cubicBezTo>
                    <a:pt x="51" y="11178"/>
                    <a:pt x="84" y="11329"/>
                    <a:pt x="101" y="11479"/>
                  </a:cubicBezTo>
                  <a:cubicBezTo>
                    <a:pt x="134" y="11830"/>
                    <a:pt x="201" y="12164"/>
                    <a:pt x="301" y="12515"/>
                  </a:cubicBezTo>
                  <a:cubicBezTo>
                    <a:pt x="519" y="13451"/>
                    <a:pt x="886" y="14353"/>
                    <a:pt x="1387" y="15189"/>
                  </a:cubicBezTo>
                  <a:cubicBezTo>
                    <a:pt x="2858" y="17661"/>
                    <a:pt x="5314" y="19382"/>
                    <a:pt x="8154" y="19917"/>
                  </a:cubicBezTo>
                  <a:cubicBezTo>
                    <a:pt x="8572" y="20001"/>
                    <a:pt x="8990" y="20051"/>
                    <a:pt x="9424" y="20067"/>
                  </a:cubicBezTo>
                  <a:cubicBezTo>
                    <a:pt x="9625" y="20067"/>
                    <a:pt x="9859" y="20101"/>
                    <a:pt x="10076" y="20101"/>
                  </a:cubicBezTo>
                  <a:lnTo>
                    <a:pt x="10744" y="20067"/>
                  </a:lnTo>
                  <a:cubicBezTo>
                    <a:pt x="10961" y="20051"/>
                    <a:pt x="11179" y="20034"/>
                    <a:pt x="11413" y="19984"/>
                  </a:cubicBezTo>
                  <a:cubicBezTo>
                    <a:pt x="11630" y="19950"/>
                    <a:pt x="11864" y="19917"/>
                    <a:pt x="12081" y="19884"/>
                  </a:cubicBezTo>
                  <a:cubicBezTo>
                    <a:pt x="12532" y="19783"/>
                    <a:pt x="12983" y="19650"/>
                    <a:pt x="13418" y="19483"/>
                  </a:cubicBezTo>
                  <a:cubicBezTo>
                    <a:pt x="13869" y="19316"/>
                    <a:pt x="14320" y="19132"/>
                    <a:pt x="14738" y="18915"/>
                  </a:cubicBezTo>
                  <a:cubicBezTo>
                    <a:pt x="14955" y="18798"/>
                    <a:pt x="15155" y="18664"/>
                    <a:pt x="15356" y="18530"/>
                  </a:cubicBezTo>
                  <a:cubicBezTo>
                    <a:pt x="15573" y="18413"/>
                    <a:pt x="15774" y="18263"/>
                    <a:pt x="15974" y="18113"/>
                  </a:cubicBezTo>
                  <a:cubicBezTo>
                    <a:pt x="16793" y="17528"/>
                    <a:pt x="17511" y="16809"/>
                    <a:pt x="18096" y="15974"/>
                  </a:cubicBezTo>
                  <a:cubicBezTo>
                    <a:pt x="18714" y="15138"/>
                    <a:pt x="19199" y="14203"/>
                    <a:pt x="19533" y="13200"/>
                  </a:cubicBezTo>
                  <a:cubicBezTo>
                    <a:pt x="20218" y="11145"/>
                    <a:pt x="20218" y="8923"/>
                    <a:pt x="19516" y="6851"/>
                  </a:cubicBezTo>
                  <a:cubicBezTo>
                    <a:pt x="19182" y="5865"/>
                    <a:pt x="18698" y="4930"/>
                    <a:pt x="18063" y="4094"/>
                  </a:cubicBezTo>
                  <a:cubicBezTo>
                    <a:pt x="17478" y="3275"/>
                    <a:pt x="16759" y="2557"/>
                    <a:pt x="15941" y="1955"/>
                  </a:cubicBezTo>
                  <a:cubicBezTo>
                    <a:pt x="15740" y="1805"/>
                    <a:pt x="15540" y="1671"/>
                    <a:pt x="15322" y="1554"/>
                  </a:cubicBezTo>
                  <a:cubicBezTo>
                    <a:pt x="15122" y="1421"/>
                    <a:pt x="14905" y="1287"/>
                    <a:pt x="14704" y="1170"/>
                  </a:cubicBezTo>
                  <a:cubicBezTo>
                    <a:pt x="13852" y="736"/>
                    <a:pt x="12966" y="418"/>
                    <a:pt x="12048" y="218"/>
                  </a:cubicBezTo>
                  <a:cubicBezTo>
                    <a:pt x="11814" y="168"/>
                    <a:pt x="11596" y="151"/>
                    <a:pt x="11362" y="117"/>
                  </a:cubicBezTo>
                  <a:cubicBezTo>
                    <a:pt x="11145" y="67"/>
                    <a:pt x="10928" y="51"/>
                    <a:pt x="10694" y="34"/>
                  </a:cubicBezTo>
                  <a:lnTo>
                    <a:pt x="1002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6" name="Google Shape;3126;p57"/>
            <p:cNvSpPr/>
            <p:nvPr/>
          </p:nvSpPr>
          <p:spPr>
            <a:xfrm>
              <a:off x="5251301" y="2108112"/>
              <a:ext cx="1420462" cy="869671"/>
            </a:xfrm>
            <a:custGeom>
              <a:avLst/>
              <a:gdLst/>
              <a:ahLst/>
              <a:cxnLst/>
              <a:rect l="l" t="t" r="r" b="b"/>
              <a:pathLst>
                <a:path w="44296" h="27120" extrusionOk="0">
                  <a:moveTo>
                    <a:pt x="35" y="0"/>
                  </a:moveTo>
                  <a:cubicBezTo>
                    <a:pt x="35" y="0"/>
                    <a:pt x="34" y="1"/>
                    <a:pt x="34" y="1"/>
                  </a:cubicBezTo>
                  <a:cubicBezTo>
                    <a:pt x="1" y="68"/>
                    <a:pt x="9875" y="6183"/>
                    <a:pt x="22089" y="13669"/>
                  </a:cubicBezTo>
                  <a:cubicBezTo>
                    <a:pt x="34253" y="21123"/>
                    <a:pt x="44146" y="27119"/>
                    <a:pt x="44261" y="27119"/>
                  </a:cubicBezTo>
                  <a:cubicBezTo>
                    <a:pt x="44261" y="27119"/>
                    <a:pt x="44261" y="27119"/>
                    <a:pt x="44262" y="27119"/>
                  </a:cubicBezTo>
                  <a:cubicBezTo>
                    <a:pt x="44295" y="27052"/>
                    <a:pt x="34420" y="20937"/>
                    <a:pt x="22206" y="13451"/>
                  </a:cubicBezTo>
                  <a:cubicBezTo>
                    <a:pt x="10060" y="5991"/>
                    <a:pt x="177" y="0"/>
                    <a:pt x="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131" name="Google Shape;3131;p57"/>
          <p:cNvGrpSpPr/>
          <p:nvPr/>
        </p:nvGrpSpPr>
        <p:grpSpPr>
          <a:xfrm>
            <a:off x="2574598" y="2810816"/>
            <a:ext cx="2606173" cy="1906819"/>
            <a:chOff x="1930948" y="2108112"/>
            <a:chExt cx="1954630" cy="1430114"/>
          </a:xfrm>
        </p:grpSpPr>
        <p:sp>
          <p:nvSpPr>
            <p:cNvPr id="3132" name="Google Shape;3132;p57"/>
            <p:cNvSpPr/>
            <p:nvPr/>
          </p:nvSpPr>
          <p:spPr>
            <a:xfrm>
              <a:off x="2465149" y="2108112"/>
              <a:ext cx="1420430" cy="869671"/>
            </a:xfrm>
            <a:custGeom>
              <a:avLst/>
              <a:gdLst/>
              <a:ahLst/>
              <a:cxnLst/>
              <a:rect l="l" t="t" r="r" b="b"/>
              <a:pathLst>
                <a:path w="44295" h="27120" extrusionOk="0">
                  <a:moveTo>
                    <a:pt x="44260" y="0"/>
                  </a:moveTo>
                  <a:cubicBezTo>
                    <a:pt x="44118" y="0"/>
                    <a:pt x="34235" y="5991"/>
                    <a:pt x="22089" y="13451"/>
                  </a:cubicBezTo>
                  <a:cubicBezTo>
                    <a:pt x="9875" y="20937"/>
                    <a:pt x="0" y="27052"/>
                    <a:pt x="33" y="27119"/>
                  </a:cubicBezTo>
                  <a:cubicBezTo>
                    <a:pt x="34" y="27119"/>
                    <a:pt x="34" y="27119"/>
                    <a:pt x="34" y="27119"/>
                  </a:cubicBezTo>
                  <a:cubicBezTo>
                    <a:pt x="149" y="27119"/>
                    <a:pt x="10042" y="21123"/>
                    <a:pt x="22206" y="13669"/>
                  </a:cubicBezTo>
                  <a:cubicBezTo>
                    <a:pt x="34420" y="6183"/>
                    <a:pt x="44294" y="68"/>
                    <a:pt x="44261" y="1"/>
                  </a:cubicBezTo>
                  <a:cubicBezTo>
                    <a:pt x="44261" y="1"/>
                    <a:pt x="44260" y="0"/>
                    <a:pt x="442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3" name="Google Shape;3133;p57"/>
            <p:cNvSpPr/>
            <p:nvPr/>
          </p:nvSpPr>
          <p:spPr>
            <a:xfrm>
              <a:off x="1933886" y="2896572"/>
              <a:ext cx="664952" cy="639234"/>
            </a:xfrm>
            <a:custGeom>
              <a:avLst/>
              <a:gdLst/>
              <a:ahLst/>
              <a:cxnLst/>
              <a:rect l="l" t="t" r="r" b="b"/>
              <a:pathLst>
                <a:path w="20736" h="19934" extrusionOk="0">
                  <a:moveTo>
                    <a:pt x="10000" y="1"/>
                  </a:moveTo>
                  <a:cubicBezTo>
                    <a:pt x="9986" y="1"/>
                    <a:pt x="9972" y="1"/>
                    <a:pt x="9958" y="1"/>
                  </a:cubicBezTo>
                  <a:cubicBezTo>
                    <a:pt x="4445" y="1"/>
                    <a:pt x="0" y="4479"/>
                    <a:pt x="0" y="9976"/>
                  </a:cubicBezTo>
                  <a:cubicBezTo>
                    <a:pt x="17" y="14019"/>
                    <a:pt x="2456" y="17645"/>
                    <a:pt x="6182" y="19182"/>
                  </a:cubicBezTo>
                  <a:cubicBezTo>
                    <a:pt x="7407" y="19688"/>
                    <a:pt x="8692" y="19933"/>
                    <a:pt x="9967" y="19933"/>
                  </a:cubicBezTo>
                  <a:cubicBezTo>
                    <a:pt x="12568" y="19933"/>
                    <a:pt x="15125" y="18911"/>
                    <a:pt x="17043" y="16994"/>
                  </a:cubicBezTo>
                  <a:cubicBezTo>
                    <a:pt x="19883" y="14136"/>
                    <a:pt x="20735" y="9859"/>
                    <a:pt x="19182" y="6133"/>
                  </a:cubicBezTo>
                  <a:cubicBezTo>
                    <a:pt x="17633" y="2420"/>
                    <a:pt x="14010" y="1"/>
                    <a:pt x="10000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4" name="Google Shape;3134;p57"/>
            <p:cNvSpPr/>
            <p:nvPr/>
          </p:nvSpPr>
          <p:spPr>
            <a:xfrm>
              <a:off x="1930948" y="2894151"/>
              <a:ext cx="647828" cy="644076"/>
            </a:xfrm>
            <a:custGeom>
              <a:avLst/>
              <a:gdLst/>
              <a:ahLst/>
              <a:cxnLst/>
              <a:rect l="l" t="t" r="r" b="b"/>
              <a:pathLst>
                <a:path w="20202" h="20085" extrusionOk="0">
                  <a:moveTo>
                    <a:pt x="10143" y="0"/>
                  </a:moveTo>
                  <a:lnTo>
                    <a:pt x="9475" y="34"/>
                  </a:lnTo>
                  <a:cubicBezTo>
                    <a:pt x="9257" y="51"/>
                    <a:pt x="9023" y="67"/>
                    <a:pt x="8806" y="117"/>
                  </a:cubicBezTo>
                  <a:cubicBezTo>
                    <a:pt x="8589" y="151"/>
                    <a:pt x="8355" y="167"/>
                    <a:pt x="8138" y="218"/>
                  </a:cubicBezTo>
                  <a:cubicBezTo>
                    <a:pt x="7219" y="435"/>
                    <a:pt x="6317" y="752"/>
                    <a:pt x="5481" y="1187"/>
                  </a:cubicBezTo>
                  <a:cubicBezTo>
                    <a:pt x="5264" y="1304"/>
                    <a:pt x="5064" y="1437"/>
                    <a:pt x="4863" y="1571"/>
                  </a:cubicBezTo>
                  <a:cubicBezTo>
                    <a:pt x="4646" y="1688"/>
                    <a:pt x="4445" y="1822"/>
                    <a:pt x="4245" y="1989"/>
                  </a:cubicBezTo>
                  <a:cubicBezTo>
                    <a:pt x="3426" y="2574"/>
                    <a:pt x="2708" y="3292"/>
                    <a:pt x="2123" y="4111"/>
                  </a:cubicBezTo>
                  <a:cubicBezTo>
                    <a:pt x="1505" y="4963"/>
                    <a:pt x="1020" y="5899"/>
                    <a:pt x="686" y="6884"/>
                  </a:cubicBezTo>
                  <a:cubicBezTo>
                    <a:pt x="1" y="8956"/>
                    <a:pt x="1" y="11178"/>
                    <a:pt x="703" y="13234"/>
                  </a:cubicBezTo>
                  <a:cubicBezTo>
                    <a:pt x="1037" y="14236"/>
                    <a:pt x="1521" y="15172"/>
                    <a:pt x="2156" y="16007"/>
                  </a:cubicBezTo>
                  <a:cubicBezTo>
                    <a:pt x="2741" y="16826"/>
                    <a:pt x="3460" y="17544"/>
                    <a:pt x="4278" y="18129"/>
                  </a:cubicBezTo>
                  <a:cubicBezTo>
                    <a:pt x="4479" y="18280"/>
                    <a:pt x="4679" y="18430"/>
                    <a:pt x="4896" y="18547"/>
                  </a:cubicBezTo>
                  <a:cubicBezTo>
                    <a:pt x="5097" y="18681"/>
                    <a:pt x="5297" y="18814"/>
                    <a:pt x="5515" y="18914"/>
                  </a:cubicBezTo>
                  <a:cubicBezTo>
                    <a:pt x="5949" y="19148"/>
                    <a:pt x="6384" y="19332"/>
                    <a:pt x="6835" y="19499"/>
                  </a:cubicBezTo>
                  <a:cubicBezTo>
                    <a:pt x="7269" y="19650"/>
                    <a:pt x="7720" y="19783"/>
                    <a:pt x="8171" y="19884"/>
                  </a:cubicBezTo>
                  <a:cubicBezTo>
                    <a:pt x="8405" y="19917"/>
                    <a:pt x="8622" y="19950"/>
                    <a:pt x="8856" y="19984"/>
                  </a:cubicBezTo>
                  <a:cubicBezTo>
                    <a:pt x="9074" y="20034"/>
                    <a:pt x="9291" y="20051"/>
                    <a:pt x="9525" y="20051"/>
                  </a:cubicBezTo>
                  <a:lnTo>
                    <a:pt x="10193" y="20084"/>
                  </a:lnTo>
                  <a:cubicBezTo>
                    <a:pt x="10410" y="20084"/>
                    <a:pt x="10628" y="20067"/>
                    <a:pt x="10845" y="20067"/>
                  </a:cubicBezTo>
                  <a:cubicBezTo>
                    <a:pt x="11262" y="20034"/>
                    <a:pt x="11697" y="19984"/>
                    <a:pt x="12115" y="19900"/>
                  </a:cubicBezTo>
                  <a:cubicBezTo>
                    <a:pt x="14938" y="19366"/>
                    <a:pt x="17394" y="17628"/>
                    <a:pt x="18848" y="15138"/>
                  </a:cubicBezTo>
                  <a:cubicBezTo>
                    <a:pt x="19349" y="14320"/>
                    <a:pt x="19717" y="13417"/>
                    <a:pt x="19934" y="12465"/>
                  </a:cubicBezTo>
                  <a:cubicBezTo>
                    <a:pt x="20018" y="12131"/>
                    <a:pt x="20085" y="11780"/>
                    <a:pt x="20118" y="11429"/>
                  </a:cubicBezTo>
                  <a:cubicBezTo>
                    <a:pt x="20151" y="11279"/>
                    <a:pt x="20168" y="11145"/>
                    <a:pt x="20185" y="11011"/>
                  </a:cubicBezTo>
                  <a:cubicBezTo>
                    <a:pt x="20185" y="10878"/>
                    <a:pt x="20185" y="10761"/>
                    <a:pt x="20185" y="10660"/>
                  </a:cubicBezTo>
                  <a:cubicBezTo>
                    <a:pt x="20202" y="10460"/>
                    <a:pt x="20202" y="10310"/>
                    <a:pt x="20202" y="10193"/>
                  </a:cubicBezTo>
                  <a:cubicBezTo>
                    <a:pt x="20202" y="10076"/>
                    <a:pt x="20202" y="10026"/>
                    <a:pt x="20202" y="10026"/>
                  </a:cubicBezTo>
                  <a:cubicBezTo>
                    <a:pt x="20202" y="10026"/>
                    <a:pt x="20202" y="10076"/>
                    <a:pt x="20185" y="10193"/>
                  </a:cubicBezTo>
                  <a:cubicBezTo>
                    <a:pt x="20185" y="10310"/>
                    <a:pt x="20168" y="10460"/>
                    <a:pt x="20151" y="10660"/>
                  </a:cubicBezTo>
                  <a:cubicBezTo>
                    <a:pt x="20151" y="10761"/>
                    <a:pt x="20135" y="10878"/>
                    <a:pt x="20135" y="11011"/>
                  </a:cubicBezTo>
                  <a:cubicBezTo>
                    <a:pt x="20118" y="11128"/>
                    <a:pt x="20101" y="11279"/>
                    <a:pt x="20068" y="11429"/>
                  </a:cubicBezTo>
                  <a:cubicBezTo>
                    <a:pt x="20034" y="11780"/>
                    <a:pt x="19968" y="12114"/>
                    <a:pt x="19867" y="12448"/>
                  </a:cubicBezTo>
                  <a:cubicBezTo>
                    <a:pt x="19633" y="13384"/>
                    <a:pt x="19266" y="14269"/>
                    <a:pt x="18765" y="15088"/>
                  </a:cubicBezTo>
                  <a:cubicBezTo>
                    <a:pt x="17311" y="17528"/>
                    <a:pt x="14871" y="19232"/>
                    <a:pt x="12081" y="19767"/>
                  </a:cubicBezTo>
                  <a:cubicBezTo>
                    <a:pt x="11663" y="19833"/>
                    <a:pt x="11246" y="19884"/>
                    <a:pt x="10828" y="19917"/>
                  </a:cubicBezTo>
                  <a:cubicBezTo>
                    <a:pt x="10628" y="19917"/>
                    <a:pt x="10410" y="19934"/>
                    <a:pt x="10193" y="19934"/>
                  </a:cubicBezTo>
                  <a:cubicBezTo>
                    <a:pt x="9976" y="19917"/>
                    <a:pt x="9759" y="19917"/>
                    <a:pt x="9525" y="19900"/>
                  </a:cubicBezTo>
                  <a:cubicBezTo>
                    <a:pt x="9308" y="19900"/>
                    <a:pt x="9090" y="19867"/>
                    <a:pt x="8873" y="19833"/>
                  </a:cubicBezTo>
                  <a:cubicBezTo>
                    <a:pt x="8656" y="19800"/>
                    <a:pt x="8422" y="19767"/>
                    <a:pt x="8205" y="19716"/>
                  </a:cubicBezTo>
                  <a:cubicBezTo>
                    <a:pt x="7754" y="19616"/>
                    <a:pt x="7319" y="19499"/>
                    <a:pt x="6885" y="19332"/>
                  </a:cubicBezTo>
                  <a:cubicBezTo>
                    <a:pt x="6450" y="19182"/>
                    <a:pt x="6016" y="18998"/>
                    <a:pt x="5598" y="18781"/>
                  </a:cubicBezTo>
                  <a:cubicBezTo>
                    <a:pt x="5381" y="18664"/>
                    <a:pt x="5181" y="18530"/>
                    <a:pt x="4980" y="18413"/>
                  </a:cubicBezTo>
                  <a:cubicBezTo>
                    <a:pt x="4780" y="18280"/>
                    <a:pt x="4579" y="18146"/>
                    <a:pt x="4379" y="17995"/>
                  </a:cubicBezTo>
                  <a:cubicBezTo>
                    <a:pt x="3576" y="17427"/>
                    <a:pt x="2875" y="16709"/>
                    <a:pt x="2290" y="15907"/>
                  </a:cubicBezTo>
                  <a:cubicBezTo>
                    <a:pt x="1672" y="15071"/>
                    <a:pt x="1204" y="14153"/>
                    <a:pt x="870" y="13183"/>
                  </a:cubicBezTo>
                  <a:cubicBezTo>
                    <a:pt x="185" y="11162"/>
                    <a:pt x="185" y="8973"/>
                    <a:pt x="853" y="6951"/>
                  </a:cubicBezTo>
                  <a:cubicBezTo>
                    <a:pt x="1187" y="5965"/>
                    <a:pt x="1655" y="5046"/>
                    <a:pt x="2273" y="4228"/>
                  </a:cubicBezTo>
                  <a:cubicBezTo>
                    <a:pt x="2841" y="3409"/>
                    <a:pt x="3543" y="2707"/>
                    <a:pt x="4345" y="2122"/>
                  </a:cubicBezTo>
                  <a:cubicBezTo>
                    <a:pt x="4546" y="1972"/>
                    <a:pt x="4746" y="1822"/>
                    <a:pt x="4947" y="1705"/>
                  </a:cubicBezTo>
                  <a:cubicBezTo>
                    <a:pt x="5147" y="1588"/>
                    <a:pt x="5348" y="1454"/>
                    <a:pt x="5565" y="1337"/>
                  </a:cubicBezTo>
                  <a:cubicBezTo>
                    <a:pt x="6384" y="903"/>
                    <a:pt x="7269" y="585"/>
                    <a:pt x="8171" y="385"/>
                  </a:cubicBezTo>
                  <a:cubicBezTo>
                    <a:pt x="8389" y="335"/>
                    <a:pt x="8606" y="301"/>
                    <a:pt x="8840" y="268"/>
                  </a:cubicBezTo>
                  <a:cubicBezTo>
                    <a:pt x="9057" y="218"/>
                    <a:pt x="9274" y="201"/>
                    <a:pt x="9491" y="201"/>
                  </a:cubicBezTo>
                  <a:cubicBezTo>
                    <a:pt x="9709" y="184"/>
                    <a:pt x="9926" y="167"/>
                    <a:pt x="10143" y="151"/>
                  </a:cubicBezTo>
                  <a:cubicBezTo>
                    <a:pt x="10360" y="151"/>
                    <a:pt x="10577" y="167"/>
                    <a:pt x="10795" y="184"/>
                  </a:cubicBezTo>
                  <a:cubicBezTo>
                    <a:pt x="11212" y="201"/>
                    <a:pt x="11630" y="251"/>
                    <a:pt x="12048" y="318"/>
                  </a:cubicBezTo>
                  <a:cubicBezTo>
                    <a:pt x="14838" y="836"/>
                    <a:pt x="17278" y="2523"/>
                    <a:pt x="18748" y="4963"/>
                  </a:cubicBezTo>
                  <a:cubicBezTo>
                    <a:pt x="19249" y="5782"/>
                    <a:pt x="19617" y="6667"/>
                    <a:pt x="19851" y="7603"/>
                  </a:cubicBezTo>
                  <a:cubicBezTo>
                    <a:pt x="19951" y="7937"/>
                    <a:pt x="20018" y="8288"/>
                    <a:pt x="20068" y="8622"/>
                  </a:cubicBezTo>
                  <a:cubicBezTo>
                    <a:pt x="20085" y="8772"/>
                    <a:pt x="20118" y="8923"/>
                    <a:pt x="20135" y="9040"/>
                  </a:cubicBezTo>
                  <a:cubicBezTo>
                    <a:pt x="20135" y="9173"/>
                    <a:pt x="20151" y="9290"/>
                    <a:pt x="20151" y="9391"/>
                  </a:cubicBezTo>
                  <a:cubicBezTo>
                    <a:pt x="20168" y="9591"/>
                    <a:pt x="20185" y="9741"/>
                    <a:pt x="20185" y="9858"/>
                  </a:cubicBezTo>
                  <a:cubicBezTo>
                    <a:pt x="20202" y="9975"/>
                    <a:pt x="20202" y="10026"/>
                    <a:pt x="20202" y="10026"/>
                  </a:cubicBezTo>
                  <a:cubicBezTo>
                    <a:pt x="20202" y="10026"/>
                    <a:pt x="20202" y="9975"/>
                    <a:pt x="20202" y="9858"/>
                  </a:cubicBezTo>
                  <a:cubicBezTo>
                    <a:pt x="20202" y="9741"/>
                    <a:pt x="20202" y="9591"/>
                    <a:pt x="20185" y="9391"/>
                  </a:cubicBezTo>
                  <a:cubicBezTo>
                    <a:pt x="20185" y="9290"/>
                    <a:pt x="20185" y="9173"/>
                    <a:pt x="20168" y="9040"/>
                  </a:cubicBezTo>
                  <a:cubicBezTo>
                    <a:pt x="20168" y="8906"/>
                    <a:pt x="20135" y="8772"/>
                    <a:pt x="20118" y="8622"/>
                  </a:cubicBezTo>
                  <a:cubicBezTo>
                    <a:pt x="20085" y="8271"/>
                    <a:pt x="20018" y="7920"/>
                    <a:pt x="19917" y="7586"/>
                  </a:cubicBezTo>
                  <a:cubicBezTo>
                    <a:pt x="19700" y="6650"/>
                    <a:pt x="19333" y="5748"/>
                    <a:pt x="18831" y="4913"/>
                  </a:cubicBezTo>
                  <a:cubicBezTo>
                    <a:pt x="17361" y="2440"/>
                    <a:pt x="14905" y="719"/>
                    <a:pt x="12064" y="184"/>
                  </a:cubicBezTo>
                  <a:cubicBezTo>
                    <a:pt x="11647" y="101"/>
                    <a:pt x="11229" y="51"/>
                    <a:pt x="10795" y="34"/>
                  </a:cubicBezTo>
                  <a:cubicBezTo>
                    <a:pt x="10577" y="17"/>
                    <a:pt x="10360" y="0"/>
                    <a:pt x="101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135" name="Google Shape;3135;p57"/>
          <p:cNvGrpSpPr/>
          <p:nvPr/>
        </p:nvGrpSpPr>
        <p:grpSpPr>
          <a:xfrm>
            <a:off x="3901236" y="2347975"/>
            <a:ext cx="4475768" cy="747943"/>
            <a:chOff x="2925927" y="1608581"/>
            <a:chExt cx="3356826" cy="560957"/>
          </a:xfrm>
        </p:grpSpPr>
        <p:sp>
          <p:nvSpPr>
            <p:cNvPr id="3136" name="Google Shape;3136;p57"/>
            <p:cNvSpPr/>
            <p:nvPr/>
          </p:nvSpPr>
          <p:spPr>
            <a:xfrm>
              <a:off x="2926472" y="1612814"/>
              <a:ext cx="3355736" cy="556179"/>
            </a:xfrm>
            <a:custGeom>
              <a:avLst/>
              <a:gdLst/>
              <a:ahLst/>
              <a:cxnLst/>
              <a:rect l="l" t="t" r="r" b="b"/>
              <a:pathLst>
                <a:path w="104646" h="17344" extrusionOk="0">
                  <a:moveTo>
                    <a:pt x="8672" y="1"/>
                  </a:moveTo>
                  <a:cubicBezTo>
                    <a:pt x="3876" y="1"/>
                    <a:pt x="0" y="3860"/>
                    <a:pt x="0" y="8672"/>
                  </a:cubicBezTo>
                  <a:cubicBezTo>
                    <a:pt x="0" y="13468"/>
                    <a:pt x="3876" y="17344"/>
                    <a:pt x="8672" y="17344"/>
                  </a:cubicBezTo>
                  <a:lnTo>
                    <a:pt x="95974" y="17344"/>
                  </a:lnTo>
                  <a:cubicBezTo>
                    <a:pt x="100770" y="17344"/>
                    <a:pt x="104646" y="13468"/>
                    <a:pt x="104646" y="8672"/>
                  </a:cubicBezTo>
                  <a:cubicBezTo>
                    <a:pt x="104646" y="3860"/>
                    <a:pt x="100770" y="1"/>
                    <a:pt x="9597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7" name="Google Shape;3137;p57"/>
            <p:cNvSpPr/>
            <p:nvPr/>
          </p:nvSpPr>
          <p:spPr>
            <a:xfrm>
              <a:off x="2925927" y="1608581"/>
              <a:ext cx="3356826" cy="560957"/>
            </a:xfrm>
            <a:custGeom>
              <a:avLst/>
              <a:gdLst/>
              <a:ahLst/>
              <a:cxnLst/>
              <a:rect l="l" t="t" r="r" b="b"/>
              <a:pathLst>
                <a:path w="104680" h="17493" extrusionOk="0">
                  <a:moveTo>
                    <a:pt x="94359" y="1"/>
                  </a:moveTo>
                  <a:cubicBezTo>
                    <a:pt x="92740" y="1"/>
                    <a:pt x="91062" y="16"/>
                    <a:pt x="89324" y="16"/>
                  </a:cubicBezTo>
                  <a:lnTo>
                    <a:pt x="8221" y="149"/>
                  </a:lnTo>
                  <a:cubicBezTo>
                    <a:pt x="6216" y="149"/>
                    <a:pt x="4278" y="901"/>
                    <a:pt x="2774" y="2238"/>
                  </a:cubicBezTo>
                  <a:cubicBezTo>
                    <a:pt x="1287" y="3541"/>
                    <a:pt x="335" y="5362"/>
                    <a:pt x="84" y="7334"/>
                  </a:cubicBezTo>
                  <a:cubicBezTo>
                    <a:pt x="51" y="7568"/>
                    <a:pt x="34" y="7818"/>
                    <a:pt x="34" y="8052"/>
                  </a:cubicBezTo>
                  <a:cubicBezTo>
                    <a:pt x="17" y="8303"/>
                    <a:pt x="17" y="8537"/>
                    <a:pt x="17" y="8788"/>
                  </a:cubicBezTo>
                  <a:cubicBezTo>
                    <a:pt x="0" y="9255"/>
                    <a:pt x="34" y="9740"/>
                    <a:pt x="67" y="10225"/>
                  </a:cubicBezTo>
                  <a:cubicBezTo>
                    <a:pt x="184" y="11194"/>
                    <a:pt x="468" y="12113"/>
                    <a:pt x="903" y="12981"/>
                  </a:cubicBezTo>
                  <a:cubicBezTo>
                    <a:pt x="2206" y="15571"/>
                    <a:pt x="4796" y="17292"/>
                    <a:pt x="7703" y="17459"/>
                  </a:cubicBezTo>
                  <a:cubicBezTo>
                    <a:pt x="8171" y="17493"/>
                    <a:pt x="8639" y="17493"/>
                    <a:pt x="9090" y="17493"/>
                  </a:cubicBezTo>
                  <a:lnTo>
                    <a:pt x="10477" y="17476"/>
                  </a:lnTo>
                  <a:lnTo>
                    <a:pt x="15924" y="17476"/>
                  </a:lnTo>
                  <a:lnTo>
                    <a:pt x="26467" y="17443"/>
                  </a:lnTo>
                  <a:cubicBezTo>
                    <a:pt x="40185" y="17409"/>
                    <a:pt x="52549" y="17376"/>
                    <a:pt x="62925" y="17359"/>
                  </a:cubicBezTo>
                  <a:lnTo>
                    <a:pt x="87503" y="17276"/>
                  </a:lnTo>
                  <a:cubicBezTo>
                    <a:pt x="90410" y="17259"/>
                    <a:pt x="92649" y="17259"/>
                    <a:pt x="94187" y="17242"/>
                  </a:cubicBezTo>
                  <a:lnTo>
                    <a:pt x="95924" y="17225"/>
                  </a:lnTo>
                  <a:lnTo>
                    <a:pt x="96526" y="17225"/>
                  </a:lnTo>
                  <a:cubicBezTo>
                    <a:pt x="96526" y="17225"/>
                    <a:pt x="96325" y="17225"/>
                    <a:pt x="95924" y="17209"/>
                  </a:cubicBezTo>
                  <a:lnTo>
                    <a:pt x="87503" y="17209"/>
                  </a:lnTo>
                  <a:cubicBezTo>
                    <a:pt x="81705" y="17209"/>
                    <a:pt x="73301" y="17225"/>
                    <a:pt x="62925" y="17225"/>
                  </a:cubicBezTo>
                  <a:cubicBezTo>
                    <a:pt x="52549" y="17242"/>
                    <a:pt x="40185" y="17259"/>
                    <a:pt x="26467" y="17276"/>
                  </a:cubicBezTo>
                  <a:lnTo>
                    <a:pt x="15924" y="17309"/>
                  </a:lnTo>
                  <a:lnTo>
                    <a:pt x="9090" y="17309"/>
                  </a:lnTo>
                  <a:cubicBezTo>
                    <a:pt x="8864" y="17309"/>
                    <a:pt x="8635" y="17313"/>
                    <a:pt x="8405" y="17313"/>
                  </a:cubicBezTo>
                  <a:cubicBezTo>
                    <a:pt x="8175" y="17313"/>
                    <a:pt x="7945" y="17309"/>
                    <a:pt x="7720" y="17292"/>
                  </a:cubicBezTo>
                  <a:cubicBezTo>
                    <a:pt x="4879" y="17108"/>
                    <a:pt x="2340" y="15438"/>
                    <a:pt x="1070" y="12898"/>
                  </a:cubicBezTo>
                  <a:cubicBezTo>
                    <a:pt x="635" y="12062"/>
                    <a:pt x="351" y="11143"/>
                    <a:pt x="251" y="10208"/>
                  </a:cubicBezTo>
                  <a:cubicBezTo>
                    <a:pt x="201" y="9740"/>
                    <a:pt x="184" y="9255"/>
                    <a:pt x="184" y="8788"/>
                  </a:cubicBezTo>
                  <a:cubicBezTo>
                    <a:pt x="184" y="8537"/>
                    <a:pt x="184" y="8303"/>
                    <a:pt x="201" y="8069"/>
                  </a:cubicBezTo>
                  <a:cubicBezTo>
                    <a:pt x="201" y="7818"/>
                    <a:pt x="234" y="7585"/>
                    <a:pt x="268" y="7351"/>
                  </a:cubicBezTo>
                  <a:cubicBezTo>
                    <a:pt x="502" y="5429"/>
                    <a:pt x="1437" y="3658"/>
                    <a:pt x="2891" y="2372"/>
                  </a:cubicBezTo>
                  <a:cubicBezTo>
                    <a:pt x="4361" y="1068"/>
                    <a:pt x="6266" y="333"/>
                    <a:pt x="8221" y="333"/>
                  </a:cubicBezTo>
                  <a:lnTo>
                    <a:pt x="89324" y="133"/>
                  </a:lnTo>
                  <a:cubicBezTo>
                    <a:pt x="91062" y="133"/>
                    <a:pt x="92740" y="118"/>
                    <a:pt x="94354" y="118"/>
                  </a:cubicBezTo>
                  <a:cubicBezTo>
                    <a:pt x="95161" y="118"/>
                    <a:pt x="95952" y="121"/>
                    <a:pt x="96726" y="133"/>
                  </a:cubicBezTo>
                  <a:cubicBezTo>
                    <a:pt x="101020" y="250"/>
                    <a:pt x="104479" y="3708"/>
                    <a:pt x="104579" y="8002"/>
                  </a:cubicBezTo>
                  <a:cubicBezTo>
                    <a:pt x="104596" y="8437"/>
                    <a:pt x="104596" y="8871"/>
                    <a:pt x="104579" y="9289"/>
                  </a:cubicBezTo>
                  <a:cubicBezTo>
                    <a:pt x="104579" y="9506"/>
                    <a:pt x="104563" y="9707"/>
                    <a:pt x="104563" y="9924"/>
                  </a:cubicBezTo>
                  <a:cubicBezTo>
                    <a:pt x="104529" y="10124"/>
                    <a:pt x="104496" y="10325"/>
                    <a:pt x="104462" y="10525"/>
                  </a:cubicBezTo>
                  <a:cubicBezTo>
                    <a:pt x="104329" y="11277"/>
                    <a:pt x="104095" y="11996"/>
                    <a:pt x="103761" y="12681"/>
                  </a:cubicBezTo>
                  <a:lnTo>
                    <a:pt x="103644" y="12931"/>
                  </a:lnTo>
                  <a:lnTo>
                    <a:pt x="103493" y="13148"/>
                  </a:lnTo>
                  <a:cubicBezTo>
                    <a:pt x="103410" y="13299"/>
                    <a:pt x="103326" y="13449"/>
                    <a:pt x="103226" y="13600"/>
                  </a:cubicBezTo>
                  <a:cubicBezTo>
                    <a:pt x="103025" y="13867"/>
                    <a:pt x="102842" y="14151"/>
                    <a:pt x="102624" y="14385"/>
                  </a:cubicBezTo>
                  <a:cubicBezTo>
                    <a:pt x="102424" y="14619"/>
                    <a:pt x="102207" y="14836"/>
                    <a:pt x="101973" y="15053"/>
                  </a:cubicBezTo>
                  <a:cubicBezTo>
                    <a:pt x="101873" y="15154"/>
                    <a:pt x="101756" y="15254"/>
                    <a:pt x="101655" y="15354"/>
                  </a:cubicBezTo>
                  <a:cubicBezTo>
                    <a:pt x="101538" y="15438"/>
                    <a:pt x="101421" y="15521"/>
                    <a:pt x="101321" y="15605"/>
                  </a:cubicBezTo>
                  <a:cubicBezTo>
                    <a:pt x="100553" y="16156"/>
                    <a:pt x="99717" y="16590"/>
                    <a:pt x="98815" y="16858"/>
                  </a:cubicBezTo>
                  <a:cubicBezTo>
                    <a:pt x="98497" y="16958"/>
                    <a:pt x="98163" y="17042"/>
                    <a:pt x="97829" y="17092"/>
                  </a:cubicBezTo>
                  <a:cubicBezTo>
                    <a:pt x="97595" y="17142"/>
                    <a:pt x="97345" y="17175"/>
                    <a:pt x="97111" y="17175"/>
                  </a:cubicBezTo>
                  <a:cubicBezTo>
                    <a:pt x="96710" y="17209"/>
                    <a:pt x="96526" y="17225"/>
                    <a:pt x="96526" y="17225"/>
                  </a:cubicBezTo>
                  <a:cubicBezTo>
                    <a:pt x="96526" y="17225"/>
                    <a:pt x="96726" y="17225"/>
                    <a:pt x="97111" y="17192"/>
                  </a:cubicBezTo>
                  <a:cubicBezTo>
                    <a:pt x="97361" y="17192"/>
                    <a:pt x="97595" y="17159"/>
                    <a:pt x="97829" y="17125"/>
                  </a:cubicBezTo>
                  <a:cubicBezTo>
                    <a:pt x="98163" y="17075"/>
                    <a:pt x="98497" y="16991"/>
                    <a:pt x="98815" y="16891"/>
                  </a:cubicBezTo>
                  <a:cubicBezTo>
                    <a:pt x="99734" y="16624"/>
                    <a:pt x="100586" y="16206"/>
                    <a:pt x="101338" y="15638"/>
                  </a:cubicBezTo>
                  <a:lnTo>
                    <a:pt x="101689" y="15387"/>
                  </a:lnTo>
                  <a:cubicBezTo>
                    <a:pt x="101806" y="15287"/>
                    <a:pt x="101906" y="15187"/>
                    <a:pt x="102023" y="15087"/>
                  </a:cubicBezTo>
                  <a:cubicBezTo>
                    <a:pt x="102257" y="14886"/>
                    <a:pt x="102474" y="14669"/>
                    <a:pt x="102675" y="14418"/>
                  </a:cubicBezTo>
                  <a:cubicBezTo>
                    <a:pt x="102892" y="14184"/>
                    <a:pt x="103076" y="13900"/>
                    <a:pt x="103293" y="13633"/>
                  </a:cubicBezTo>
                  <a:cubicBezTo>
                    <a:pt x="103376" y="13483"/>
                    <a:pt x="103460" y="13332"/>
                    <a:pt x="103560" y="13182"/>
                  </a:cubicBezTo>
                  <a:lnTo>
                    <a:pt x="103694" y="12965"/>
                  </a:lnTo>
                  <a:cubicBezTo>
                    <a:pt x="103744" y="12881"/>
                    <a:pt x="103777" y="12798"/>
                    <a:pt x="103811" y="12714"/>
                  </a:cubicBezTo>
                  <a:cubicBezTo>
                    <a:pt x="104162" y="12029"/>
                    <a:pt x="104412" y="11294"/>
                    <a:pt x="104546" y="10525"/>
                  </a:cubicBezTo>
                  <a:cubicBezTo>
                    <a:pt x="104579" y="10325"/>
                    <a:pt x="104596" y="10124"/>
                    <a:pt x="104629" y="9924"/>
                  </a:cubicBezTo>
                  <a:cubicBezTo>
                    <a:pt x="104646" y="9723"/>
                    <a:pt x="104663" y="9506"/>
                    <a:pt x="104663" y="9289"/>
                  </a:cubicBezTo>
                  <a:cubicBezTo>
                    <a:pt x="104680" y="8871"/>
                    <a:pt x="104680" y="8437"/>
                    <a:pt x="104663" y="8002"/>
                  </a:cubicBezTo>
                  <a:cubicBezTo>
                    <a:pt x="104563" y="3658"/>
                    <a:pt x="101087" y="149"/>
                    <a:pt x="96743" y="16"/>
                  </a:cubicBezTo>
                  <a:cubicBezTo>
                    <a:pt x="95963" y="4"/>
                    <a:pt x="95169" y="1"/>
                    <a:pt x="943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138" name="Google Shape;3138;p57"/>
          <p:cNvGrpSpPr/>
          <p:nvPr/>
        </p:nvGrpSpPr>
        <p:grpSpPr>
          <a:xfrm>
            <a:off x="4649221" y="845977"/>
            <a:ext cx="2561167" cy="1753665"/>
            <a:chOff x="3486915" y="482082"/>
            <a:chExt cx="1920875" cy="1315249"/>
          </a:xfrm>
        </p:grpSpPr>
        <p:sp>
          <p:nvSpPr>
            <p:cNvPr id="3139" name="Google Shape;3139;p57"/>
            <p:cNvSpPr/>
            <p:nvPr/>
          </p:nvSpPr>
          <p:spPr>
            <a:xfrm>
              <a:off x="4088085" y="675706"/>
              <a:ext cx="1149844" cy="917996"/>
            </a:xfrm>
            <a:custGeom>
              <a:avLst/>
              <a:gdLst/>
              <a:ahLst/>
              <a:cxnLst/>
              <a:rect l="l" t="t" r="r" b="b"/>
              <a:pathLst>
                <a:path w="35857" h="28627" extrusionOk="0">
                  <a:moveTo>
                    <a:pt x="17945" y="0"/>
                  </a:moveTo>
                  <a:lnTo>
                    <a:pt x="2624" y="886"/>
                  </a:lnTo>
                  <a:cubicBezTo>
                    <a:pt x="0" y="14838"/>
                    <a:pt x="7619" y="20719"/>
                    <a:pt x="9574" y="22624"/>
                  </a:cubicBezTo>
                  <a:cubicBezTo>
                    <a:pt x="13718" y="26667"/>
                    <a:pt x="19583" y="28472"/>
                    <a:pt x="25314" y="28622"/>
                  </a:cubicBezTo>
                  <a:cubicBezTo>
                    <a:pt x="25478" y="28625"/>
                    <a:pt x="25644" y="28627"/>
                    <a:pt x="25810" y="28627"/>
                  </a:cubicBezTo>
                  <a:cubicBezTo>
                    <a:pt x="28268" y="28627"/>
                    <a:pt x="30825" y="28253"/>
                    <a:pt x="32766" y="26751"/>
                  </a:cubicBezTo>
                  <a:cubicBezTo>
                    <a:pt x="34838" y="25130"/>
                    <a:pt x="35857" y="21855"/>
                    <a:pt x="34320" y="19683"/>
                  </a:cubicBezTo>
                  <a:cubicBezTo>
                    <a:pt x="33401" y="18380"/>
                    <a:pt x="31780" y="17711"/>
                    <a:pt x="30978" y="16341"/>
                  </a:cubicBezTo>
                  <a:cubicBezTo>
                    <a:pt x="29641" y="14102"/>
                    <a:pt x="30777" y="10660"/>
                    <a:pt x="28823" y="8990"/>
                  </a:cubicBezTo>
                  <a:cubicBezTo>
                    <a:pt x="27670" y="8020"/>
                    <a:pt x="25999" y="8188"/>
                    <a:pt x="24562" y="7837"/>
                  </a:cubicBezTo>
                  <a:cubicBezTo>
                    <a:pt x="21805" y="7168"/>
                    <a:pt x="18096" y="3025"/>
                    <a:pt x="179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0" name="Google Shape;3140;p57"/>
            <p:cNvSpPr/>
            <p:nvPr/>
          </p:nvSpPr>
          <p:spPr>
            <a:xfrm>
              <a:off x="3486915" y="1133277"/>
              <a:ext cx="1920875" cy="480115"/>
            </a:xfrm>
            <a:custGeom>
              <a:avLst/>
              <a:gdLst/>
              <a:ahLst/>
              <a:cxnLst/>
              <a:rect l="l" t="t" r="r" b="b"/>
              <a:pathLst>
                <a:path w="59901" h="14972" extrusionOk="0">
                  <a:moveTo>
                    <a:pt x="32448" y="0"/>
                  </a:moveTo>
                  <a:lnTo>
                    <a:pt x="25097" y="67"/>
                  </a:lnTo>
                  <a:cubicBezTo>
                    <a:pt x="24127" y="84"/>
                    <a:pt x="23175" y="284"/>
                    <a:pt x="22290" y="669"/>
                  </a:cubicBezTo>
                  <a:lnTo>
                    <a:pt x="2473" y="7285"/>
                  </a:lnTo>
                  <a:cubicBezTo>
                    <a:pt x="1003" y="7753"/>
                    <a:pt x="0" y="9257"/>
                    <a:pt x="0" y="10978"/>
                  </a:cubicBezTo>
                  <a:cubicBezTo>
                    <a:pt x="0" y="13083"/>
                    <a:pt x="1537" y="14804"/>
                    <a:pt x="3409" y="14804"/>
                  </a:cubicBezTo>
                  <a:lnTo>
                    <a:pt x="12565" y="14771"/>
                  </a:lnTo>
                  <a:lnTo>
                    <a:pt x="12565" y="14771"/>
                  </a:lnTo>
                  <a:cubicBezTo>
                    <a:pt x="12532" y="14871"/>
                    <a:pt x="12532" y="14904"/>
                    <a:pt x="12532" y="14904"/>
                  </a:cubicBezTo>
                  <a:lnTo>
                    <a:pt x="44362" y="14971"/>
                  </a:lnTo>
                  <a:lnTo>
                    <a:pt x="44362" y="14955"/>
                  </a:lnTo>
                  <a:lnTo>
                    <a:pt x="56509" y="14955"/>
                  </a:lnTo>
                  <a:cubicBezTo>
                    <a:pt x="58397" y="14955"/>
                    <a:pt x="59901" y="13217"/>
                    <a:pt x="59901" y="11095"/>
                  </a:cubicBezTo>
                  <a:cubicBezTo>
                    <a:pt x="59901" y="9357"/>
                    <a:pt x="58881" y="7837"/>
                    <a:pt x="57411" y="7369"/>
                  </a:cubicBezTo>
                  <a:lnTo>
                    <a:pt x="35623" y="953"/>
                  </a:lnTo>
                  <a:cubicBezTo>
                    <a:pt x="34604" y="518"/>
                    <a:pt x="33551" y="201"/>
                    <a:pt x="32448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1" name="Google Shape;3141;p57"/>
            <p:cNvSpPr/>
            <p:nvPr/>
          </p:nvSpPr>
          <p:spPr>
            <a:xfrm>
              <a:off x="4569771" y="1421628"/>
              <a:ext cx="618326" cy="33158"/>
            </a:xfrm>
            <a:custGeom>
              <a:avLst/>
              <a:gdLst/>
              <a:ahLst/>
              <a:cxnLst/>
              <a:rect l="l" t="t" r="r" b="b"/>
              <a:pathLst>
                <a:path w="19282" h="1034" extrusionOk="0">
                  <a:moveTo>
                    <a:pt x="10441" y="0"/>
                  </a:moveTo>
                  <a:cubicBezTo>
                    <a:pt x="7889" y="0"/>
                    <a:pt x="5338" y="177"/>
                    <a:pt x="2807" y="532"/>
                  </a:cubicBezTo>
                  <a:cubicBezTo>
                    <a:pt x="1938" y="666"/>
                    <a:pt x="1237" y="783"/>
                    <a:pt x="752" y="866"/>
                  </a:cubicBezTo>
                  <a:lnTo>
                    <a:pt x="201" y="983"/>
                  </a:lnTo>
                  <a:cubicBezTo>
                    <a:pt x="134" y="1000"/>
                    <a:pt x="67" y="1017"/>
                    <a:pt x="0" y="1034"/>
                  </a:cubicBezTo>
                  <a:cubicBezTo>
                    <a:pt x="67" y="1034"/>
                    <a:pt x="134" y="1034"/>
                    <a:pt x="201" y="1017"/>
                  </a:cubicBezTo>
                  <a:lnTo>
                    <a:pt x="769" y="950"/>
                  </a:lnTo>
                  <a:cubicBezTo>
                    <a:pt x="1253" y="866"/>
                    <a:pt x="1955" y="766"/>
                    <a:pt x="2824" y="666"/>
                  </a:cubicBezTo>
                  <a:cubicBezTo>
                    <a:pt x="5427" y="339"/>
                    <a:pt x="8046" y="173"/>
                    <a:pt x="10666" y="173"/>
                  </a:cubicBezTo>
                  <a:cubicBezTo>
                    <a:pt x="12604" y="173"/>
                    <a:pt x="14543" y="264"/>
                    <a:pt x="16475" y="449"/>
                  </a:cubicBezTo>
                  <a:cubicBezTo>
                    <a:pt x="17344" y="532"/>
                    <a:pt x="18046" y="616"/>
                    <a:pt x="18530" y="666"/>
                  </a:cubicBezTo>
                  <a:lnTo>
                    <a:pt x="19098" y="733"/>
                  </a:lnTo>
                  <a:cubicBezTo>
                    <a:pt x="19165" y="750"/>
                    <a:pt x="19232" y="750"/>
                    <a:pt x="19282" y="750"/>
                  </a:cubicBezTo>
                  <a:cubicBezTo>
                    <a:pt x="19232" y="716"/>
                    <a:pt x="19165" y="716"/>
                    <a:pt x="19098" y="699"/>
                  </a:cubicBezTo>
                  <a:cubicBezTo>
                    <a:pt x="18948" y="683"/>
                    <a:pt x="18764" y="649"/>
                    <a:pt x="18547" y="599"/>
                  </a:cubicBezTo>
                  <a:cubicBezTo>
                    <a:pt x="18062" y="516"/>
                    <a:pt x="17360" y="432"/>
                    <a:pt x="16475" y="332"/>
                  </a:cubicBezTo>
                  <a:cubicBezTo>
                    <a:pt x="14470" y="111"/>
                    <a:pt x="12455" y="0"/>
                    <a:pt x="1044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2" name="Google Shape;3142;p57"/>
            <p:cNvSpPr/>
            <p:nvPr/>
          </p:nvSpPr>
          <p:spPr>
            <a:xfrm>
              <a:off x="3965395" y="1236695"/>
              <a:ext cx="1058773" cy="147094"/>
            </a:xfrm>
            <a:custGeom>
              <a:avLst/>
              <a:gdLst/>
              <a:ahLst/>
              <a:cxnLst/>
              <a:rect l="l" t="t" r="r" b="b"/>
              <a:pathLst>
                <a:path w="33017" h="4587" extrusionOk="0">
                  <a:moveTo>
                    <a:pt x="0" y="0"/>
                  </a:moveTo>
                  <a:cubicBezTo>
                    <a:pt x="468" y="67"/>
                    <a:pt x="919" y="234"/>
                    <a:pt x="1337" y="501"/>
                  </a:cubicBezTo>
                  <a:cubicBezTo>
                    <a:pt x="1805" y="802"/>
                    <a:pt x="2239" y="1153"/>
                    <a:pt x="2640" y="1554"/>
                  </a:cubicBezTo>
                  <a:cubicBezTo>
                    <a:pt x="3158" y="2089"/>
                    <a:pt x="3726" y="2590"/>
                    <a:pt x="4328" y="3041"/>
                  </a:cubicBezTo>
                  <a:cubicBezTo>
                    <a:pt x="5769" y="4052"/>
                    <a:pt x="7488" y="4586"/>
                    <a:pt x="9238" y="4586"/>
                  </a:cubicBezTo>
                  <a:cubicBezTo>
                    <a:pt x="9456" y="4586"/>
                    <a:pt x="9674" y="4578"/>
                    <a:pt x="9891" y="4562"/>
                  </a:cubicBezTo>
                  <a:cubicBezTo>
                    <a:pt x="10460" y="4528"/>
                    <a:pt x="11028" y="4428"/>
                    <a:pt x="11579" y="4278"/>
                  </a:cubicBezTo>
                  <a:cubicBezTo>
                    <a:pt x="11863" y="4194"/>
                    <a:pt x="12130" y="4110"/>
                    <a:pt x="12414" y="3994"/>
                  </a:cubicBezTo>
                  <a:cubicBezTo>
                    <a:pt x="12682" y="3877"/>
                    <a:pt x="12949" y="3760"/>
                    <a:pt x="13217" y="3609"/>
                  </a:cubicBezTo>
                  <a:cubicBezTo>
                    <a:pt x="14286" y="3041"/>
                    <a:pt x="15255" y="2256"/>
                    <a:pt x="16408" y="1738"/>
                  </a:cubicBezTo>
                  <a:cubicBezTo>
                    <a:pt x="17041" y="1441"/>
                    <a:pt x="17729" y="1292"/>
                    <a:pt x="18422" y="1292"/>
                  </a:cubicBezTo>
                  <a:cubicBezTo>
                    <a:pt x="18936" y="1292"/>
                    <a:pt x="19452" y="1374"/>
                    <a:pt x="19950" y="1537"/>
                  </a:cubicBezTo>
                  <a:cubicBezTo>
                    <a:pt x="21086" y="1888"/>
                    <a:pt x="22089" y="2473"/>
                    <a:pt x="23058" y="2991"/>
                  </a:cubicBezTo>
                  <a:cubicBezTo>
                    <a:pt x="24027" y="3509"/>
                    <a:pt x="24963" y="3994"/>
                    <a:pt x="25915" y="4244"/>
                  </a:cubicBezTo>
                  <a:cubicBezTo>
                    <a:pt x="26387" y="4387"/>
                    <a:pt x="26879" y="4458"/>
                    <a:pt x="27369" y="4458"/>
                  </a:cubicBezTo>
                  <a:cubicBezTo>
                    <a:pt x="27797" y="4458"/>
                    <a:pt x="28225" y="4403"/>
                    <a:pt x="28639" y="4294"/>
                  </a:cubicBezTo>
                  <a:cubicBezTo>
                    <a:pt x="29374" y="4094"/>
                    <a:pt x="30059" y="3760"/>
                    <a:pt x="30677" y="3325"/>
                  </a:cubicBezTo>
                  <a:cubicBezTo>
                    <a:pt x="31145" y="3008"/>
                    <a:pt x="31579" y="2640"/>
                    <a:pt x="31997" y="2256"/>
                  </a:cubicBezTo>
                  <a:cubicBezTo>
                    <a:pt x="32348" y="1938"/>
                    <a:pt x="32598" y="1688"/>
                    <a:pt x="32766" y="1504"/>
                  </a:cubicBezTo>
                  <a:cubicBezTo>
                    <a:pt x="32849" y="1420"/>
                    <a:pt x="32899" y="1354"/>
                    <a:pt x="32949" y="1303"/>
                  </a:cubicBezTo>
                  <a:cubicBezTo>
                    <a:pt x="32983" y="1287"/>
                    <a:pt x="32999" y="1253"/>
                    <a:pt x="33016" y="1237"/>
                  </a:cubicBezTo>
                  <a:lnTo>
                    <a:pt x="33016" y="1237"/>
                  </a:lnTo>
                  <a:cubicBezTo>
                    <a:pt x="32983" y="1253"/>
                    <a:pt x="32966" y="1270"/>
                    <a:pt x="32949" y="1287"/>
                  </a:cubicBezTo>
                  <a:lnTo>
                    <a:pt x="32732" y="1487"/>
                  </a:lnTo>
                  <a:cubicBezTo>
                    <a:pt x="32565" y="1654"/>
                    <a:pt x="32298" y="1905"/>
                    <a:pt x="31947" y="2206"/>
                  </a:cubicBezTo>
                  <a:cubicBezTo>
                    <a:pt x="31529" y="2573"/>
                    <a:pt x="31078" y="2924"/>
                    <a:pt x="30610" y="3242"/>
                  </a:cubicBezTo>
                  <a:cubicBezTo>
                    <a:pt x="30009" y="3659"/>
                    <a:pt x="29324" y="3977"/>
                    <a:pt x="28605" y="4177"/>
                  </a:cubicBezTo>
                  <a:cubicBezTo>
                    <a:pt x="28217" y="4274"/>
                    <a:pt x="27819" y="4321"/>
                    <a:pt x="27421" y="4321"/>
                  </a:cubicBezTo>
                  <a:cubicBezTo>
                    <a:pt x="26929" y="4321"/>
                    <a:pt x="26437" y="4249"/>
                    <a:pt x="25965" y="4110"/>
                  </a:cubicBezTo>
                  <a:cubicBezTo>
                    <a:pt x="25029" y="3860"/>
                    <a:pt x="24094" y="3375"/>
                    <a:pt x="23125" y="2841"/>
                  </a:cubicBezTo>
                  <a:cubicBezTo>
                    <a:pt x="22172" y="2339"/>
                    <a:pt x="21170" y="1721"/>
                    <a:pt x="20000" y="1370"/>
                  </a:cubicBezTo>
                  <a:cubicBezTo>
                    <a:pt x="19485" y="1198"/>
                    <a:pt x="18948" y="1112"/>
                    <a:pt x="18411" y="1112"/>
                  </a:cubicBezTo>
                  <a:cubicBezTo>
                    <a:pt x="17696" y="1112"/>
                    <a:pt x="16983" y="1265"/>
                    <a:pt x="16324" y="1571"/>
                  </a:cubicBezTo>
                  <a:cubicBezTo>
                    <a:pt x="15155" y="2105"/>
                    <a:pt x="14186" y="2891"/>
                    <a:pt x="13133" y="3459"/>
                  </a:cubicBezTo>
                  <a:cubicBezTo>
                    <a:pt x="12882" y="3609"/>
                    <a:pt x="12598" y="3709"/>
                    <a:pt x="12348" y="3843"/>
                  </a:cubicBezTo>
                  <a:cubicBezTo>
                    <a:pt x="12080" y="3943"/>
                    <a:pt x="11796" y="4027"/>
                    <a:pt x="11529" y="4110"/>
                  </a:cubicBezTo>
                  <a:cubicBezTo>
                    <a:pt x="10994" y="4261"/>
                    <a:pt x="10443" y="4361"/>
                    <a:pt x="9891" y="4411"/>
                  </a:cubicBezTo>
                  <a:cubicBezTo>
                    <a:pt x="9670" y="4428"/>
                    <a:pt x="9449" y="4437"/>
                    <a:pt x="9228" y="4437"/>
                  </a:cubicBezTo>
                  <a:cubicBezTo>
                    <a:pt x="7502" y="4437"/>
                    <a:pt x="5817" y="3919"/>
                    <a:pt x="4394" y="2941"/>
                  </a:cubicBezTo>
                  <a:cubicBezTo>
                    <a:pt x="3793" y="2490"/>
                    <a:pt x="3225" y="2005"/>
                    <a:pt x="2707" y="1487"/>
                  </a:cubicBezTo>
                  <a:cubicBezTo>
                    <a:pt x="2289" y="1086"/>
                    <a:pt x="1855" y="735"/>
                    <a:pt x="1370" y="435"/>
                  </a:cubicBezTo>
                  <a:cubicBezTo>
                    <a:pt x="1053" y="251"/>
                    <a:pt x="718" y="117"/>
                    <a:pt x="368" y="34"/>
                  </a:cubicBezTo>
                  <a:cubicBezTo>
                    <a:pt x="251" y="17"/>
                    <a:pt x="117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3" name="Google Shape;3143;p57"/>
            <p:cNvSpPr/>
            <p:nvPr/>
          </p:nvSpPr>
          <p:spPr>
            <a:xfrm>
              <a:off x="4755153" y="1356691"/>
              <a:ext cx="520840" cy="247593"/>
            </a:xfrm>
            <a:custGeom>
              <a:avLst/>
              <a:gdLst/>
              <a:ahLst/>
              <a:cxnLst/>
              <a:rect l="l" t="t" r="r" b="b"/>
              <a:pathLst>
                <a:path w="16242" h="7721" extrusionOk="0">
                  <a:moveTo>
                    <a:pt x="16224" y="1"/>
                  </a:moveTo>
                  <a:cubicBezTo>
                    <a:pt x="16208" y="1"/>
                    <a:pt x="16208" y="285"/>
                    <a:pt x="16108" y="803"/>
                  </a:cubicBezTo>
                  <a:cubicBezTo>
                    <a:pt x="15957" y="1521"/>
                    <a:pt x="15656" y="2206"/>
                    <a:pt x="15239" y="2808"/>
                  </a:cubicBezTo>
                  <a:cubicBezTo>
                    <a:pt x="14265" y="4188"/>
                    <a:pt x="12660" y="5016"/>
                    <a:pt x="10960" y="5016"/>
                  </a:cubicBezTo>
                  <a:cubicBezTo>
                    <a:pt x="10911" y="5016"/>
                    <a:pt x="10861" y="5015"/>
                    <a:pt x="10811" y="5013"/>
                  </a:cubicBezTo>
                  <a:cubicBezTo>
                    <a:pt x="10126" y="4963"/>
                    <a:pt x="9458" y="4846"/>
                    <a:pt x="8789" y="4646"/>
                  </a:cubicBezTo>
                  <a:cubicBezTo>
                    <a:pt x="8104" y="4445"/>
                    <a:pt x="7436" y="4228"/>
                    <a:pt x="6767" y="4094"/>
                  </a:cubicBezTo>
                  <a:cubicBezTo>
                    <a:pt x="6365" y="4010"/>
                    <a:pt x="5950" y="3965"/>
                    <a:pt x="5534" y="3965"/>
                  </a:cubicBezTo>
                  <a:cubicBezTo>
                    <a:pt x="5293" y="3965"/>
                    <a:pt x="5052" y="3980"/>
                    <a:pt x="4813" y="4011"/>
                  </a:cubicBezTo>
                  <a:cubicBezTo>
                    <a:pt x="3710" y="4161"/>
                    <a:pt x="2657" y="4612"/>
                    <a:pt x="1788" y="5297"/>
                  </a:cubicBezTo>
                  <a:cubicBezTo>
                    <a:pt x="1203" y="5765"/>
                    <a:pt x="719" y="6333"/>
                    <a:pt x="335" y="6985"/>
                  </a:cubicBezTo>
                  <a:lnTo>
                    <a:pt x="168" y="7286"/>
                  </a:lnTo>
                  <a:cubicBezTo>
                    <a:pt x="134" y="7369"/>
                    <a:pt x="101" y="7453"/>
                    <a:pt x="84" y="7520"/>
                  </a:cubicBezTo>
                  <a:cubicBezTo>
                    <a:pt x="51" y="7587"/>
                    <a:pt x="17" y="7653"/>
                    <a:pt x="0" y="7720"/>
                  </a:cubicBezTo>
                  <a:cubicBezTo>
                    <a:pt x="51" y="7670"/>
                    <a:pt x="84" y="7603"/>
                    <a:pt x="117" y="7536"/>
                  </a:cubicBezTo>
                  <a:cubicBezTo>
                    <a:pt x="151" y="7470"/>
                    <a:pt x="184" y="7403"/>
                    <a:pt x="218" y="7319"/>
                  </a:cubicBezTo>
                  <a:lnTo>
                    <a:pt x="401" y="7018"/>
                  </a:lnTo>
                  <a:cubicBezTo>
                    <a:pt x="786" y="6384"/>
                    <a:pt x="1287" y="5849"/>
                    <a:pt x="1872" y="5398"/>
                  </a:cubicBezTo>
                  <a:cubicBezTo>
                    <a:pt x="2741" y="4729"/>
                    <a:pt x="3760" y="4312"/>
                    <a:pt x="4829" y="4178"/>
                  </a:cubicBezTo>
                  <a:cubicBezTo>
                    <a:pt x="5046" y="4156"/>
                    <a:pt x="5262" y="4145"/>
                    <a:pt x="5475" y="4145"/>
                  </a:cubicBezTo>
                  <a:cubicBezTo>
                    <a:pt x="5902" y="4145"/>
                    <a:pt x="6322" y="4189"/>
                    <a:pt x="6734" y="4278"/>
                  </a:cubicBezTo>
                  <a:cubicBezTo>
                    <a:pt x="7402" y="4412"/>
                    <a:pt x="8054" y="4612"/>
                    <a:pt x="8739" y="4813"/>
                  </a:cubicBezTo>
                  <a:cubicBezTo>
                    <a:pt x="9424" y="5013"/>
                    <a:pt x="10109" y="5147"/>
                    <a:pt x="10811" y="5181"/>
                  </a:cubicBezTo>
                  <a:cubicBezTo>
                    <a:pt x="10867" y="5182"/>
                    <a:pt x="10924" y="5183"/>
                    <a:pt x="10980" y="5183"/>
                  </a:cubicBezTo>
                  <a:cubicBezTo>
                    <a:pt x="13532" y="5183"/>
                    <a:pt x="15733" y="3337"/>
                    <a:pt x="16174" y="820"/>
                  </a:cubicBezTo>
                  <a:cubicBezTo>
                    <a:pt x="16208" y="619"/>
                    <a:pt x="16224" y="419"/>
                    <a:pt x="16224" y="218"/>
                  </a:cubicBezTo>
                  <a:cubicBezTo>
                    <a:pt x="16241" y="151"/>
                    <a:pt x="16224" y="68"/>
                    <a:pt x="16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4" name="Google Shape;3144;p57"/>
            <p:cNvSpPr/>
            <p:nvPr/>
          </p:nvSpPr>
          <p:spPr>
            <a:xfrm>
              <a:off x="4532252" y="1132219"/>
              <a:ext cx="648373" cy="289249"/>
            </a:xfrm>
            <a:custGeom>
              <a:avLst/>
              <a:gdLst/>
              <a:ahLst/>
              <a:cxnLst/>
              <a:rect l="l" t="t" r="r" b="b"/>
              <a:pathLst>
                <a:path w="20219" h="9020" extrusionOk="0">
                  <a:moveTo>
                    <a:pt x="402" y="0"/>
                  </a:moveTo>
                  <a:lnTo>
                    <a:pt x="402" y="0"/>
                  </a:lnTo>
                  <a:cubicBezTo>
                    <a:pt x="1" y="1153"/>
                    <a:pt x="619" y="2389"/>
                    <a:pt x="1220" y="3442"/>
                  </a:cubicBezTo>
                  <a:cubicBezTo>
                    <a:pt x="1638" y="4194"/>
                    <a:pt x="2056" y="4946"/>
                    <a:pt x="2657" y="5547"/>
                  </a:cubicBezTo>
                  <a:cubicBezTo>
                    <a:pt x="3238" y="6112"/>
                    <a:pt x="4021" y="6552"/>
                    <a:pt x="4841" y="6552"/>
                  </a:cubicBezTo>
                  <a:cubicBezTo>
                    <a:pt x="4870" y="6552"/>
                    <a:pt x="4900" y="6551"/>
                    <a:pt x="4930" y="6550"/>
                  </a:cubicBezTo>
                  <a:cubicBezTo>
                    <a:pt x="6006" y="6518"/>
                    <a:pt x="6959" y="5744"/>
                    <a:pt x="8026" y="5744"/>
                  </a:cubicBezTo>
                  <a:cubicBezTo>
                    <a:pt x="8069" y="5744"/>
                    <a:pt x="8111" y="5745"/>
                    <a:pt x="8154" y="5748"/>
                  </a:cubicBezTo>
                  <a:cubicBezTo>
                    <a:pt x="8923" y="5781"/>
                    <a:pt x="9591" y="6232"/>
                    <a:pt x="10210" y="6667"/>
                  </a:cubicBezTo>
                  <a:cubicBezTo>
                    <a:pt x="11312" y="7402"/>
                    <a:pt x="12432" y="8120"/>
                    <a:pt x="13668" y="8571"/>
                  </a:cubicBezTo>
                  <a:cubicBezTo>
                    <a:pt x="14430" y="8849"/>
                    <a:pt x="15248" y="9019"/>
                    <a:pt x="16057" y="9019"/>
                  </a:cubicBezTo>
                  <a:cubicBezTo>
                    <a:pt x="16562" y="9019"/>
                    <a:pt x="17063" y="8953"/>
                    <a:pt x="17545" y="8805"/>
                  </a:cubicBezTo>
                  <a:cubicBezTo>
                    <a:pt x="18815" y="8421"/>
                    <a:pt x="19917" y="7419"/>
                    <a:pt x="20218" y="6132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5" name="Google Shape;3145;p57"/>
            <p:cNvSpPr/>
            <p:nvPr/>
          </p:nvSpPr>
          <p:spPr>
            <a:xfrm>
              <a:off x="4278822" y="521397"/>
              <a:ext cx="377242" cy="714817"/>
            </a:xfrm>
            <a:custGeom>
              <a:avLst/>
              <a:gdLst/>
              <a:ahLst/>
              <a:cxnLst/>
              <a:rect l="l" t="t" r="r" b="b"/>
              <a:pathLst>
                <a:path w="11764" h="22291" extrusionOk="0">
                  <a:moveTo>
                    <a:pt x="5932" y="0"/>
                  </a:moveTo>
                  <a:lnTo>
                    <a:pt x="1" y="4796"/>
                  </a:lnTo>
                  <a:lnTo>
                    <a:pt x="970" y="18831"/>
                  </a:lnTo>
                  <a:cubicBezTo>
                    <a:pt x="1102" y="20781"/>
                    <a:pt x="2722" y="22290"/>
                    <a:pt x="4665" y="22290"/>
                  </a:cubicBezTo>
                  <a:cubicBezTo>
                    <a:pt x="4687" y="22290"/>
                    <a:pt x="4708" y="22290"/>
                    <a:pt x="4729" y="22289"/>
                  </a:cubicBezTo>
                  <a:cubicBezTo>
                    <a:pt x="6701" y="22273"/>
                    <a:pt x="8321" y="20702"/>
                    <a:pt x="8405" y="18731"/>
                  </a:cubicBezTo>
                  <a:cubicBezTo>
                    <a:pt x="8455" y="17377"/>
                    <a:pt x="8522" y="16174"/>
                    <a:pt x="8522" y="16174"/>
                  </a:cubicBezTo>
                  <a:cubicBezTo>
                    <a:pt x="8522" y="16174"/>
                    <a:pt x="11513" y="15790"/>
                    <a:pt x="11646" y="12732"/>
                  </a:cubicBezTo>
                  <a:cubicBezTo>
                    <a:pt x="11763" y="9675"/>
                    <a:pt x="11446" y="2640"/>
                    <a:pt x="11446" y="2640"/>
                  </a:cubicBezTo>
                  <a:lnTo>
                    <a:pt x="5932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6" name="Google Shape;3146;p57"/>
            <p:cNvSpPr/>
            <p:nvPr/>
          </p:nvSpPr>
          <p:spPr>
            <a:xfrm>
              <a:off x="4600844" y="771074"/>
              <a:ext cx="28957" cy="24435"/>
            </a:xfrm>
            <a:custGeom>
              <a:avLst/>
              <a:gdLst/>
              <a:ahLst/>
              <a:cxnLst/>
              <a:rect l="l" t="t" r="r" b="b"/>
              <a:pathLst>
                <a:path w="903" h="762" extrusionOk="0">
                  <a:moveTo>
                    <a:pt x="502" y="0"/>
                  </a:moveTo>
                  <a:cubicBezTo>
                    <a:pt x="167" y="0"/>
                    <a:pt x="0" y="418"/>
                    <a:pt x="251" y="652"/>
                  </a:cubicBezTo>
                  <a:cubicBezTo>
                    <a:pt x="326" y="727"/>
                    <a:pt x="419" y="761"/>
                    <a:pt x="510" y="761"/>
                  </a:cubicBezTo>
                  <a:cubicBezTo>
                    <a:pt x="703" y="761"/>
                    <a:pt x="891" y="611"/>
                    <a:pt x="903" y="385"/>
                  </a:cubicBezTo>
                  <a:cubicBezTo>
                    <a:pt x="886" y="168"/>
                    <a:pt x="719" y="0"/>
                    <a:pt x="5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7" name="Google Shape;3147;p57"/>
            <p:cNvSpPr/>
            <p:nvPr/>
          </p:nvSpPr>
          <p:spPr>
            <a:xfrm>
              <a:off x="4592282" y="742374"/>
              <a:ext cx="49833" cy="15040"/>
            </a:xfrm>
            <a:custGeom>
              <a:avLst/>
              <a:gdLst/>
              <a:ahLst/>
              <a:cxnLst/>
              <a:rect l="l" t="t" r="r" b="b"/>
              <a:pathLst>
                <a:path w="1554" h="469" extrusionOk="0">
                  <a:moveTo>
                    <a:pt x="758" y="1"/>
                  </a:moveTo>
                  <a:cubicBezTo>
                    <a:pt x="558" y="1"/>
                    <a:pt x="356" y="60"/>
                    <a:pt x="184" y="177"/>
                  </a:cubicBezTo>
                  <a:cubicBezTo>
                    <a:pt x="50" y="277"/>
                    <a:pt x="0" y="361"/>
                    <a:pt x="33" y="394"/>
                  </a:cubicBezTo>
                  <a:cubicBezTo>
                    <a:pt x="37" y="399"/>
                    <a:pt x="44" y="402"/>
                    <a:pt x="53" y="402"/>
                  </a:cubicBezTo>
                  <a:cubicBezTo>
                    <a:pt x="127" y="402"/>
                    <a:pt x="381" y="257"/>
                    <a:pt x="700" y="257"/>
                  </a:cubicBezTo>
                  <a:cubicBezTo>
                    <a:pt x="728" y="257"/>
                    <a:pt x="756" y="258"/>
                    <a:pt x="785" y="261"/>
                  </a:cubicBezTo>
                  <a:cubicBezTo>
                    <a:pt x="1163" y="276"/>
                    <a:pt x="1431" y="468"/>
                    <a:pt x="1516" y="468"/>
                  </a:cubicBezTo>
                  <a:cubicBezTo>
                    <a:pt x="1525" y="468"/>
                    <a:pt x="1532" y="466"/>
                    <a:pt x="1537" y="461"/>
                  </a:cubicBezTo>
                  <a:cubicBezTo>
                    <a:pt x="1554" y="428"/>
                    <a:pt x="1521" y="344"/>
                    <a:pt x="1387" y="227"/>
                  </a:cubicBezTo>
                  <a:cubicBezTo>
                    <a:pt x="1209" y="76"/>
                    <a:pt x="985" y="1"/>
                    <a:pt x="7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8" name="Google Shape;3148;p57"/>
            <p:cNvSpPr/>
            <p:nvPr/>
          </p:nvSpPr>
          <p:spPr>
            <a:xfrm>
              <a:off x="4455097" y="771074"/>
              <a:ext cx="28957" cy="24435"/>
            </a:xfrm>
            <a:custGeom>
              <a:avLst/>
              <a:gdLst/>
              <a:ahLst/>
              <a:cxnLst/>
              <a:rect l="l" t="t" r="r" b="b"/>
              <a:pathLst>
                <a:path w="903" h="762" extrusionOk="0">
                  <a:moveTo>
                    <a:pt x="502" y="0"/>
                  </a:moveTo>
                  <a:cubicBezTo>
                    <a:pt x="168" y="17"/>
                    <a:pt x="1" y="418"/>
                    <a:pt x="251" y="652"/>
                  </a:cubicBezTo>
                  <a:cubicBezTo>
                    <a:pt x="327" y="727"/>
                    <a:pt x="419" y="761"/>
                    <a:pt x="511" y="761"/>
                  </a:cubicBezTo>
                  <a:cubicBezTo>
                    <a:pt x="704" y="761"/>
                    <a:pt x="892" y="611"/>
                    <a:pt x="903" y="385"/>
                  </a:cubicBezTo>
                  <a:cubicBezTo>
                    <a:pt x="903" y="168"/>
                    <a:pt x="719" y="0"/>
                    <a:pt x="5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9" name="Google Shape;3149;p57"/>
            <p:cNvSpPr/>
            <p:nvPr/>
          </p:nvSpPr>
          <p:spPr>
            <a:xfrm>
              <a:off x="4446535" y="745068"/>
              <a:ext cx="49865" cy="15008"/>
            </a:xfrm>
            <a:custGeom>
              <a:avLst/>
              <a:gdLst/>
              <a:ahLst/>
              <a:cxnLst/>
              <a:rect l="l" t="t" r="r" b="b"/>
              <a:pathLst>
                <a:path w="1555" h="468" extrusionOk="0">
                  <a:moveTo>
                    <a:pt x="758" y="0"/>
                  </a:moveTo>
                  <a:cubicBezTo>
                    <a:pt x="558" y="0"/>
                    <a:pt x="356" y="59"/>
                    <a:pt x="184" y="177"/>
                  </a:cubicBezTo>
                  <a:cubicBezTo>
                    <a:pt x="50" y="277"/>
                    <a:pt x="0" y="377"/>
                    <a:pt x="34" y="394"/>
                  </a:cubicBezTo>
                  <a:cubicBezTo>
                    <a:pt x="37" y="399"/>
                    <a:pt x="45" y="402"/>
                    <a:pt x="55" y="402"/>
                  </a:cubicBezTo>
                  <a:cubicBezTo>
                    <a:pt x="135" y="402"/>
                    <a:pt x="404" y="259"/>
                    <a:pt x="738" y="259"/>
                  </a:cubicBezTo>
                  <a:cubicBezTo>
                    <a:pt x="754" y="259"/>
                    <a:pt x="770" y="259"/>
                    <a:pt x="786" y="260"/>
                  </a:cubicBezTo>
                  <a:cubicBezTo>
                    <a:pt x="1163" y="275"/>
                    <a:pt x="1431" y="468"/>
                    <a:pt x="1517" y="468"/>
                  </a:cubicBezTo>
                  <a:cubicBezTo>
                    <a:pt x="1526" y="468"/>
                    <a:pt x="1533" y="465"/>
                    <a:pt x="1538" y="461"/>
                  </a:cubicBezTo>
                  <a:cubicBezTo>
                    <a:pt x="1554" y="444"/>
                    <a:pt x="1521" y="344"/>
                    <a:pt x="1387" y="227"/>
                  </a:cubicBezTo>
                  <a:cubicBezTo>
                    <a:pt x="1210" y="76"/>
                    <a:pt x="985" y="0"/>
                    <a:pt x="7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0" name="Google Shape;3150;p57"/>
            <p:cNvSpPr/>
            <p:nvPr/>
          </p:nvSpPr>
          <p:spPr>
            <a:xfrm>
              <a:off x="4539210" y="755009"/>
              <a:ext cx="40245" cy="119195"/>
            </a:xfrm>
            <a:custGeom>
              <a:avLst/>
              <a:gdLst/>
              <a:ahLst/>
              <a:cxnLst/>
              <a:rect l="l" t="t" r="r" b="b"/>
              <a:pathLst>
                <a:path w="1255" h="3717" extrusionOk="0">
                  <a:moveTo>
                    <a:pt x="52" y="0"/>
                  </a:moveTo>
                  <a:cubicBezTo>
                    <a:pt x="52" y="0"/>
                    <a:pt x="51" y="0"/>
                    <a:pt x="51" y="0"/>
                  </a:cubicBezTo>
                  <a:cubicBezTo>
                    <a:pt x="1" y="17"/>
                    <a:pt x="302" y="1036"/>
                    <a:pt x="719" y="2273"/>
                  </a:cubicBezTo>
                  <a:cubicBezTo>
                    <a:pt x="820" y="2573"/>
                    <a:pt x="920" y="2857"/>
                    <a:pt x="1020" y="3141"/>
                  </a:cubicBezTo>
                  <a:cubicBezTo>
                    <a:pt x="1070" y="3242"/>
                    <a:pt x="1087" y="3359"/>
                    <a:pt x="1087" y="3476"/>
                  </a:cubicBezTo>
                  <a:cubicBezTo>
                    <a:pt x="1070" y="3542"/>
                    <a:pt x="970" y="3559"/>
                    <a:pt x="853" y="3576"/>
                  </a:cubicBezTo>
                  <a:cubicBezTo>
                    <a:pt x="636" y="3576"/>
                    <a:pt x="402" y="3609"/>
                    <a:pt x="185" y="3676"/>
                  </a:cubicBezTo>
                  <a:cubicBezTo>
                    <a:pt x="356" y="3701"/>
                    <a:pt x="518" y="3716"/>
                    <a:pt x="685" y="3716"/>
                  </a:cubicBezTo>
                  <a:cubicBezTo>
                    <a:pt x="746" y="3716"/>
                    <a:pt x="807" y="3714"/>
                    <a:pt x="870" y="3710"/>
                  </a:cubicBezTo>
                  <a:cubicBezTo>
                    <a:pt x="920" y="3710"/>
                    <a:pt x="987" y="3693"/>
                    <a:pt x="1037" y="3676"/>
                  </a:cubicBezTo>
                  <a:cubicBezTo>
                    <a:pt x="1120" y="3659"/>
                    <a:pt x="1187" y="3593"/>
                    <a:pt x="1221" y="3526"/>
                  </a:cubicBezTo>
                  <a:cubicBezTo>
                    <a:pt x="1254" y="3375"/>
                    <a:pt x="1237" y="3225"/>
                    <a:pt x="1171" y="3075"/>
                  </a:cubicBezTo>
                  <a:cubicBezTo>
                    <a:pt x="1087" y="2807"/>
                    <a:pt x="987" y="2506"/>
                    <a:pt x="886" y="2206"/>
                  </a:cubicBezTo>
                  <a:cubicBezTo>
                    <a:pt x="472" y="980"/>
                    <a:pt x="107" y="0"/>
                    <a:pt x="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1" name="Google Shape;3151;p57"/>
            <p:cNvSpPr/>
            <p:nvPr/>
          </p:nvSpPr>
          <p:spPr>
            <a:xfrm>
              <a:off x="4494220" y="884754"/>
              <a:ext cx="71831" cy="39315"/>
            </a:xfrm>
            <a:custGeom>
              <a:avLst/>
              <a:gdLst/>
              <a:ahLst/>
              <a:cxnLst/>
              <a:rect l="l" t="t" r="r" b="b"/>
              <a:pathLst>
                <a:path w="2240" h="1226" extrusionOk="0">
                  <a:moveTo>
                    <a:pt x="182" y="0"/>
                  </a:moveTo>
                  <a:cubicBezTo>
                    <a:pt x="178" y="0"/>
                    <a:pt x="200" y="15"/>
                    <a:pt x="251" y="48"/>
                  </a:cubicBezTo>
                  <a:cubicBezTo>
                    <a:pt x="251" y="48"/>
                    <a:pt x="0" y="783"/>
                    <a:pt x="886" y="1134"/>
                  </a:cubicBezTo>
                  <a:cubicBezTo>
                    <a:pt x="1044" y="1199"/>
                    <a:pt x="1191" y="1226"/>
                    <a:pt x="1324" y="1226"/>
                  </a:cubicBezTo>
                  <a:cubicBezTo>
                    <a:pt x="1907" y="1226"/>
                    <a:pt x="2239" y="716"/>
                    <a:pt x="2239" y="716"/>
                  </a:cubicBezTo>
                  <a:lnTo>
                    <a:pt x="2239" y="716"/>
                  </a:lnTo>
                  <a:cubicBezTo>
                    <a:pt x="2232" y="716"/>
                    <a:pt x="2225" y="716"/>
                    <a:pt x="2217" y="716"/>
                  </a:cubicBezTo>
                  <a:cubicBezTo>
                    <a:pt x="1481" y="716"/>
                    <a:pt x="209" y="0"/>
                    <a:pt x="1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2" name="Google Shape;3152;p57"/>
            <p:cNvSpPr/>
            <p:nvPr/>
          </p:nvSpPr>
          <p:spPr>
            <a:xfrm>
              <a:off x="4425082" y="998786"/>
              <a:ext cx="127019" cy="65738"/>
            </a:xfrm>
            <a:custGeom>
              <a:avLst/>
              <a:gdLst/>
              <a:ahLst/>
              <a:cxnLst/>
              <a:rect l="l" t="t" r="r" b="b"/>
              <a:pathLst>
                <a:path w="3961" h="2050" extrusionOk="0">
                  <a:moveTo>
                    <a:pt x="1" y="1"/>
                  </a:moveTo>
                  <a:cubicBezTo>
                    <a:pt x="1" y="1"/>
                    <a:pt x="864" y="2050"/>
                    <a:pt x="3566" y="2050"/>
                  </a:cubicBezTo>
                  <a:cubicBezTo>
                    <a:pt x="3678" y="2050"/>
                    <a:pt x="3793" y="2046"/>
                    <a:pt x="3911" y="2039"/>
                  </a:cubicBezTo>
                  <a:lnTo>
                    <a:pt x="3961" y="1287"/>
                  </a:lnTo>
                  <a:cubicBezTo>
                    <a:pt x="2541" y="1254"/>
                    <a:pt x="1154" y="803"/>
                    <a:pt x="1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3" name="Google Shape;3153;p57"/>
            <p:cNvSpPr/>
            <p:nvPr/>
          </p:nvSpPr>
          <p:spPr>
            <a:xfrm>
              <a:off x="4153984" y="482082"/>
              <a:ext cx="546558" cy="629806"/>
            </a:xfrm>
            <a:custGeom>
              <a:avLst/>
              <a:gdLst/>
              <a:ahLst/>
              <a:cxnLst/>
              <a:rect l="l" t="t" r="r" b="b"/>
              <a:pathLst>
                <a:path w="17044" h="19640" extrusionOk="0">
                  <a:moveTo>
                    <a:pt x="10564" y="0"/>
                  </a:moveTo>
                  <a:cubicBezTo>
                    <a:pt x="9182" y="0"/>
                    <a:pt x="7992" y="621"/>
                    <a:pt x="7070" y="621"/>
                  </a:cubicBezTo>
                  <a:cubicBezTo>
                    <a:pt x="6995" y="621"/>
                    <a:pt x="6922" y="617"/>
                    <a:pt x="6851" y="608"/>
                  </a:cubicBezTo>
                  <a:cubicBezTo>
                    <a:pt x="6728" y="595"/>
                    <a:pt x="6570" y="583"/>
                    <a:pt x="6384" y="583"/>
                  </a:cubicBezTo>
                  <a:cubicBezTo>
                    <a:pt x="4957" y="583"/>
                    <a:pt x="1899" y="1261"/>
                    <a:pt x="569" y="6924"/>
                  </a:cubicBezTo>
                  <a:lnTo>
                    <a:pt x="685" y="9029"/>
                  </a:lnTo>
                  <a:cubicBezTo>
                    <a:pt x="685" y="11686"/>
                    <a:pt x="0" y="18670"/>
                    <a:pt x="4829" y="19639"/>
                  </a:cubicBezTo>
                  <a:lnTo>
                    <a:pt x="4629" y="9998"/>
                  </a:lnTo>
                  <a:cubicBezTo>
                    <a:pt x="4629" y="9998"/>
                    <a:pt x="9307" y="7793"/>
                    <a:pt x="10076" y="3215"/>
                  </a:cubicBezTo>
                  <a:lnTo>
                    <a:pt x="10109" y="3231"/>
                  </a:lnTo>
                  <a:cubicBezTo>
                    <a:pt x="10410" y="3916"/>
                    <a:pt x="10945" y="5403"/>
                    <a:pt x="10627" y="6623"/>
                  </a:cubicBezTo>
                  <a:lnTo>
                    <a:pt x="14988" y="7693"/>
                  </a:lnTo>
                  <a:lnTo>
                    <a:pt x="15506" y="8144"/>
                  </a:lnTo>
                  <a:cubicBezTo>
                    <a:pt x="15506" y="8144"/>
                    <a:pt x="17043" y="4735"/>
                    <a:pt x="14036" y="1644"/>
                  </a:cubicBezTo>
                  <a:cubicBezTo>
                    <a:pt x="12790" y="363"/>
                    <a:pt x="11621" y="0"/>
                    <a:pt x="1056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4" name="Google Shape;3154;p57"/>
            <p:cNvSpPr/>
            <p:nvPr/>
          </p:nvSpPr>
          <p:spPr>
            <a:xfrm>
              <a:off x="4231074" y="802853"/>
              <a:ext cx="90655" cy="108003"/>
            </a:xfrm>
            <a:custGeom>
              <a:avLst/>
              <a:gdLst/>
              <a:ahLst/>
              <a:cxnLst/>
              <a:rect l="l" t="t" r="r" b="b"/>
              <a:pathLst>
                <a:path w="2827" h="3368" extrusionOk="0">
                  <a:moveTo>
                    <a:pt x="1943" y="0"/>
                  </a:moveTo>
                  <a:cubicBezTo>
                    <a:pt x="1622" y="0"/>
                    <a:pt x="1291" y="171"/>
                    <a:pt x="1072" y="413"/>
                  </a:cubicBezTo>
                  <a:cubicBezTo>
                    <a:pt x="0" y="1590"/>
                    <a:pt x="906" y="3368"/>
                    <a:pt x="2347" y="3368"/>
                  </a:cubicBezTo>
                  <a:cubicBezTo>
                    <a:pt x="2501" y="3368"/>
                    <a:pt x="2661" y="3347"/>
                    <a:pt x="2826" y="3304"/>
                  </a:cubicBezTo>
                  <a:lnTo>
                    <a:pt x="2358" y="112"/>
                  </a:lnTo>
                  <a:cubicBezTo>
                    <a:pt x="2229" y="35"/>
                    <a:pt x="2087" y="0"/>
                    <a:pt x="1943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5" name="Google Shape;3155;p57"/>
            <p:cNvSpPr/>
            <p:nvPr/>
          </p:nvSpPr>
          <p:spPr>
            <a:xfrm>
              <a:off x="4040914" y="1420986"/>
              <a:ext cx="443686" cy="153828"/>
            </a:xfrm>
            <a:custGeom>
              <a:avLst/>
              <a:gdLst/>
              <a:ahLst/>
              <a:cxnLst/>
              <a:rect l="l" t="t" r="r" b="b"/>
              <a:pathLst>
                <a:path w="13836" h="4797" extrusionOk="0">
                  <a:moveTo>
                    <a:pt x="1" y="1"/>
                  </a:moveTo>
                  <a:lnTo>
                    <a:pt x="11914" y="4796"/>
                  </a:lnTo>
                  <a:lnTo>
                    <a:pt x="12332" y="4780"/>
                  </a:lnTo>
                  <a:lnTo>
                    <a:pt x="13836" y="21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63238">
                <a:alpha val="320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6" name="Google Shape;3156;p57"/>
            <p:cNvSpPr/>
            <p:nvPr/>
          </p:nvSpPr>
          <p:spPr>
            <a:xfrm>
              <a:off x="4270260" y="831554"/>
              <a:ext cx="33254" cy="48518"/>
            </a:xfrm>
            <a:custGeom>
              <a:avLst/>
              <a:gdLst/>
              <a:ahLst/>
              <a:cxnLst/>
              <a:rect l="l" t="t" r="r" b="b"/>
              <a:pathLst>
                <a:path w="1037" h="1513" extrusionOk="0">
                  <a:moveTo>
                    <a:pt x="619" y="0"/>
                  </a:moveTo>
                  <a:cubicBezTo>
                    <a:pt x="560" y="0"/>
                    <a:pt x="454" y="27"/>
                    <a:pt x="334" y="103"/>
                  </a:cubicBezTo>
                  <a:cubicBezTo>
                    <a:pt x="217" y="186"/>
                    <a:pt x="117" y="287"/>
                    <a:pt x="67" y="420"/>
                  </a:cubicBezTo>
                  <a:cubicBezTo>
                    <a:pt x="0" y="571"/>
                    <a:pt x="0" y="754"/>
                    <a:pt x="50" y="905"/>
                  </a:cubicBezTo>
                  <a:cubicBezTo>
                    <a:pt x="151" y="1189"/>
                    <a:pt x="401" y="1406"/>
                    <a:pt x="685" y="1473"/>
                  </a:cubicBezTo>
                  <a:cubicBezTo>
                    <a:pt x="784" y="1503"/>
                    <a:pt x="865" y="1513"/>
                    <a:pt x="924" y="1513"/>
                  </a:cubicBezTo>
                  <a:cubicBezTo>
                    <a:pt x="996" y="1513"/>
                    <a:pt x="1036" y="1499"/>
                    <a:pt x="1036" y="1490"/>
                  </a:cubicBezTo>
                  <a:cubicBezTo>
                    <a:pt x="1036" y="1456"/>
                    <a:pt x="919" y="1439"/>
                    <a:pt x="735" y="1356"/>
                  </a:cubicBezTo>
                  <a:cubicBezTo>
                    <a:pt x="501" y="1272"/>
                    <a:pt x="318" y="1089"/>
                    <a:pt x="217" y="855"/>
                  </a:cubicBezTo>
                  <a:cubicBezTo>
                    <a:pt x="134" y="621"/>
                    <a:pt x="217" y="370"/>
                    <a:pt x="401" y="203"/>
                  </a:cubicBezTo>
                  <a:cubicBezTo>
                    <a:pt x="552" y="86"/>
                    <a:pt x="669" y="36"/>
                    <a:pt x="669" y="19"/>
                  </a:cubicBezTo>
                  <a:cubicBezTo>
                    <a:pt x="669" y="8"/>
                    <a:pt x="650" y="0"/>
                    <a:pt x="619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7" name="Google Shape;3157;p57"/>
            <p:cNvSpPr/>
            <p:nvPr/>
          </p:nvSpPr>
          <p:spPr>
            <a:xfrm>
              <a:off x="4277924" y="898607"/>
              <a:ext cx="30400" cy="21998"/>
            </a:xfrm>
            <a:custGeom>
              <a:avLst/>
              <a:gdLst/>
              <a:ahLst/>
              <a:cxnLst/>
              <a:rect l="l" t="t" r="r" b="b"/>
              <a:pathLst>
                <a:path w="948" h="686" extrusionOk="0">
                  <a:moveTo>
                    <a:pt x="396" y="0"/>
                  </a:moveTo>
                  <a:cubicBezTo>
                    <a:pt x="1" y="99"/>
                    <a:pt x="76" y="685"/>
                    <a:pt x="479" y="685"/>
                  </a:cubicBezTo>
                  <a:cubicBezTo>
                    <a:pt x="485" y="685"/>
                    <a:pt x="491" y="685"/>
                    <a:pt x="496" y="685"/>
                  </a:cubicBezTo>
                  <a:cubicBezTo>
                    <a:pt x="914" y="668"/>
                    <a:pt x="948" y="67"/>
                    <a:pt x="530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8" name="Google Shape;3158;p57"/>
            <p:cNvSpPr/>
            <p:nvPr/>
          </p:nvSpPr>
          <p:spPr>
            <a:xfrm>
              <a:off x="4332952" y="1453150"/>
              <a:ext cx="243264" cy="161300"/>
            </a:xfrm>
            <a:custGeom>
              <a:avLst/>
              <a:gdLst/>
              <a:ahLst/>
              <a:cxnLst/>
              <a:rect l="l" t="t" r="r" b="b"/>
              <a:pathLst>
                <a:path w="7586" h="5030" extrusionOk="0">
                  <a:moveTo>
                    <a:pt x="7586" y="0"/>
                  </a:moveTo>
                  <a:cubicBezTo>
                    <a:pt x="7586" y="0"/>
                    <a:pt x="134" y="1571"/>
                    <a:pt x="0" y="4980"/>
                  </a:cubicBezTo>
                  <a:lnTo>
                    <a:pt x="7586" y="5030"/>
                  </a:lnTo>
                  <a:lnTo>
                    <a:pt x="7586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9" name="Google Shape;3159;p57"/>
            <p:cNvSpPr/>
            <p:nvPr/>
          </p:nvSpPr>
          <p:spPr>
            <a:xfrm>
              <a:off x="4550466" y="1094700"/>
              <a:ext cx="654786" cy="316250"/>
            </a:xfrm>
            <a:custGeom>
              <a:avLst/>
              <a:gdLst/>
              <a:ahLst/>
              <a:cxnLst/>
              <a:rect l="l" t="t" r="r" b="b"/>
              <a:pathLst>
                <a:path w="20419" h="9862" extrusionOk="0">
                  <a:moveTo>
                    <a:pt x="302" y="0"/>
                  </a:moveTo>
                  <a:lnTo>
                    <a:pt x="1" y="318"/>
                  </a:lnTo>
                  <a:cubicBezTo>
                    <a:pt x="268" y="3526"/>
                    <a:pt x="2925" y="5999"/>
                    <a:pt x="6133" y="6049"/>
                  </a:cubicBezTo>
                  <a:cubicBezTo>
                    <a:pt x="6169" y="6049"/>
                    <a:pt x="6206" y="6050"/>
                    <a:pt x="6243" y="6050"/>
                  </a:cubicBezTo>
                  <a:cubicBezTo>
                    <a:pt x="6790" y="6050"/>
                    <a:pt x="7348" y="5992"/>
                    <a:pt x="7895" y="5992"/>
                  </a:cubicBezTo>
                  <a:cubicBezTo>
                    <a:pt x="8416" y="5992"/>
                    <a:pt x="8927" y="6044"/>
                    <a:pt x="9408" y="6249"/>
                  </a:cubicBezTo>
                  <a:cubicBezTo>
                    <a:pt x="10277" y="6650"/>
                    <a:pt x="10845" y="7486"/>
                    <a:pt x="11530" y="8154"/>
                  </a:cubicBezTo>
                  <a:cubicBezTo>
                    <a:pt x="12715" y="9268"/>
                    <a:pt x="14270" y="9861"/>
                    <a:pt x="15855" y="9861"/>
                  </a:cubicBezTo>
                  <a:cubicBezTo>
                    <a:pt x="16505" y="9861"/>
                    <a:pt x="17159" y="9762"/>
                    <a:pt x="17795" y="9558"/>
                  </a:cubicBezTo>
                  <a:cubicBezTo>
                    <a:pt x="18698" y="9257"/>
                    <a:pt x="20118" y="8605"/>
                    <a:pt x="20285" y="7670"/>
                  </a:cubicBezTo>
                  <a:cubicBezTo>
                    <a:pt x="20419" y="6951"/>
                    <a:pt x="19550" y="6233"/>
                    <a:pt x="19032" y="5731"/>
                  </a:cubicBezTo>
                  <a:cubicBezTo>
                    <a:pt x="18514" y="5213"/>
                    <a:pt x="17846" y="4896"/>
                    <a:pt x="17194" y="4579"/>
                  </a:cubicBezTo>
                  <a:cubicBezTo>
                    <a:pt x="11864" y="2106"/>
                    <a:pt x="6166" y="301"/>
                    <a:pt x="30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0" name="Google Shape;3160;p57"/>
            <p:cNvSpPr/>
            <p:nvPr/>
          </p:nvSpPr>
          <p:spPr>
            <a:xfrm>
              <a:off x="4349018" y="1554163"/>
              <a:ext cx="381988" cy="224152"/>
            </a:xfrm>
            <a:custGeom>
              <a:avLst/>
              <a:gdLst/>
              <a:ahLst/>
              <a:cxnLst/>
              <a:rect l="l" t="t" r="r" b="b"/>
              <a:pathLst>
                <a:path w="11912" h="6990" extrusionOk="0">
                  <a:moveTo>
                    <a:pt x="9201" y="0"/>
                  </a:moveTo>
                  <a:cubicBezTo>
                    <a:pt x="9084" y="0"/>
                    <a:pt x="8962" y="38"/>
                    <a:pt x="8856" y="125"/>
                  </a:cubicBezTo>
                  <a:cubicBezTo>
                    <a:pt x="8421" y="409"/>
                    <a:pt x="7937" y="643"/>
                    <a:pt x="7436" y="794"/>
                  </a:cubicBezTo>
                  <a:cubicBezTo>
                    <a:pt x="7051" y="944"/>
                    <a:pt x="6634" y="1011"/>
                    <a:pt x="6216" y="1028"/>
                  </a:cubicBezTo>
                  <a:cubicBezTo>
                    <a:pt x="5848" y="1028"/>
                    <a:pt x="5531" y="1028"/>
                    <a:pt x="5247" y="1011"/>
                  </a:cubicBezTo>
                  <a:cubicBezTo>
                    <a:pt x="5247" y="1011"/>
                    <a:pt x="3576" y="944"/>
                    <a:pt x="2774" y="510"/>
                  </a:cubicBezTo>
                  <a:lnTo>
                    <a:pt x="0" y="4737"/>
                  </a:lnTo>
                  <a:lnTo>
                    <a:pt x="1905" y="6274"/>
                  </a:lnTo>
                  <a:cubicBezTo>
                    <a:pt x="1905" y="6274"/>
                    <a:pt x="2585" y="6990"/>
                    <a:pt x="3613" y="6990"/>
                  </a:cubicBezTo>
                  <a:cubicBezTo>
                    <a:pt x="3801" y="6990"/>
                    <a:pt x="4001" y="6966"/>
                    <a:pt x="4211" y="6909"/>
                  </a:cubicBezTo>
                  <a:cubicBezTo>
                    <a:pt x="5564" y="6541"/>
                    <a:pt x="7235" y="5238"/>
                    <a:pt x="7235" y="5238"/>
                  </a:cubicBezTo>
                  <a:cubicBezTo>
                    <a:pt x="7267" y="5167"/>
                    <a:pt x="7364" y="5136"/>
                    <a:pt x="7509" y="5136"/>
                  </a:cubicBezTo>
                  <a:cubicBezTo>
                    <a:pt x="8207" y="5136"/>
                    <a:pt x="9996" y="5858"/>
                    <a:pt x="10660" y="6190"/>
                  </a:cubicBezTo>
                  <a:cubicBezTo>
                    <a:pt x="10939" y="6327"/>
                    <a:pt x="11181" y="6387"/>
                    <a:pt x="11374" y="6387"/>
                  </a:cubicBezTo>
                  <a:cubicBezTo>
                    <a:pt x="11725" y="6387"/>
                    <a:pt x="11911" y="6186"/>
                    <a:pt x="11847" y="5873"/>
                  </a:cubicBezTo>
                  <a:cubicBezTo>
                    <a:pt x="11763" y="5539"/>
                    <a:pt x="9357" y="4286"/>
                    <a:pt x="8555" y="3918"/>
                  </a:cubicBezTo>
                  <a:cubicBezTo>
                    <a:pt x="8121" y="3718"/>
                    <a:pt x="7269" y="3350"/>
                    <a:pt x="6817" y="2982"/>
                  </a:cubicBezTo>
                  <a:cubicBezTo>
                    <a:pt x="6450" y="2665"/>
                    <a:pt x="6366" y="2381"/>
                    <a:pt x="7051" y="2197"/>
                  </a:cubicBezTo>
                  <a:cubicBezTo>
                    <a:pt x="8538" y="1796"/>
                    <a:pt x="9558" y="944"/>
                    <a:pt x="9658" y="526"/>
                  </a:cubicBezTo>
                  <a:cubicBezTo>
                    <a:pt x="9741" y="229"/>
                    <a:pt x="9487" y="0"/>
                    <a:pt x="9201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1" name="Google Shape;3161;p57"/>
            <p:cNvSpPr/>
            <p:nvPr/>
          </p:nvSpPr>
          <p:spPr>
            <a:xfrm>
              <a:off x="3543162" y="1334725"/>
              <a:ext cx="924827" cy="462606"/>
            </a:xfrm>
            <a:custGeom>
              <a:avLst/>
              <a:gdLst/>
              <a:ahLst/>
              <a:cxnLst/>
              <a:rect l="l" t="t" r="r" b="b"/>
              <a:pathLst>
                <a:path w="28840" h="14426" extrusionOk="0">
                  <a:moveTo>
                    <a:pt x="7286" y="1"/>
                  </a:moveTo>
                  <a:lnTo>
                    <a:pt x="1" y="8021"/>
                  </a:lnTo>
                  <a:cubicBezTo>
                    <a:pt x="1" y="8021"/>
                    <a:pt x="25538" y="14426"/>
                    <a:pt x="26204" y="14426"/>
                  </a:cubicBezTo>
                  <a:cubicBezTo>
                    <a:pt x="26215" y="14426"/>
                    <a:pt x="26219" y="14424"/>
                    <a:pt x="26216" y="14420"/>
                  </a:cubicBezTo>
                  <a:cubicBezTo>
                    <a:pt x="26049" y="14186"/>
                    <a:pt x="28840" y="6400"/>
                    <a:pt x="28840" y="6400"/>
                  </a:cubicBezTo>
                  <a:lnTo>
                    <a:pt x="7286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2" name="Google Shape;3162;p57"/>
            <p:cNvSpPr/>
            <p:nvPr/>
          </p:nvSpPr>
          <p:spPr>
            <a:xfrm>
              <a:off x="3928934" y="1384045"/>
              <a:ext cx="434579" cy="129136"/>
            </a:xfrm>
            <a:custGeom>
              <a:avLst/>
              <a:gdLst/>
              <a:ahLst/>
              <a:cxnLst/>
              <a:rect l="l" t="t" r="r" b="b"/>
              <a:pathLst>
                <a:path w="13552" h="4027" extrusionOk="0">
                  <a:moveTo>
                    <a:pt x="1" y="0"/>
                  </a:moveTo>
                  <a:lnTo>
                    <a:pt x="1" y="0"/>
                  </a:lnTo>
                  <a:cubicBezTo>
                    <a:pt x="168" y="84"/>
                    <a:pt x="352" y="134"/>
                    <a:pt x="519" y="184"/>
                  </a:cubicBezTo>
                  <a:lnTo>
                    <a:pt x="1972" y="652"/>
                  </a:lnTo>
                  <a:cubicBezTo>
                    <a:pt x="3192" y="1036"/>
                    <a:pt x="4880" y="1537"/>
                    <a:pt x="6751" y="2105"/>
                  </a:cubicBezTo>
                  <a:cubicBezTo>
                    <a:pt x="8622" y="2657"/>
                    <a:pt x="10310" y="3141"/>
                    <a:pt x="11546" y="3492"/>
                  </a:cubicBezTo>
                  <a:lnTo>
                    <a:pt x="13000" y="3893"/>
                  </a:lnTo>
                  <a:cubicBezTo>
                    <a:pt x="13184" y="3960"/>
                    <a:pt x="13368" y="3993"/>
                    <a:pt x="13551" y="4027"/>
                  </a:cubicBezTo>
                  <a:cubicBezTo>
                    <a:pt x="13384" y="3943"/>
                    <a:pt x="13201" y="3876"/>
                    <a:pt x="13017" y="3843"/>
                  </a:cubicBezTo>
                  <a:lnTo>
                    <a:pt x="11580" y="3375"/>
                  </a:lnTo>
                  <a:cubicBezTo>
                    <a:pt x="10360" y="2991"/>
                    <a:pt x="8673" y="2490"/>
                    <a:pt x="6801" y="1922"/>
                  </a:cubicBezTo>
                  <a:cubicBezTo>
                    <a:pt x="4930" y="1370"/>
                    <a:pt x="3242" y="869"/>
                    <a:pt x="2006" y="535"/>
                  </a:cubicBezTo>
                  <a:cubicBezTo>
                    <a:pt x="1421" y="368"/>
                    <a:pt x="920" y="234"/>
                    <a:pt x="552" y="117"/>
                  </a:cubicBezTo>
                  <a:cubicBezTo>
                    <a:pt x="368" y="67"/>
                    <a:pt x="185" y="17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3" name="Google Shape;3163;p57"/>
            <p:cNvSpPr/>
            <p:nvPr/>
          </p:nvSpPr>
          <p:spPr>
            <a:xfrm>
              <a:off x="3534055" y="1439746"/>
              <a:ext cx="532609" cy="152192"/>
            </a:xfrm>
            <a:custGeom>
              <a:avLst/>
              <a:gdLst/>
              <a:ahLst/>
              <a:cxnLst/>
              <a:rect l="l" t="t" r="r" b="b"/>
              <a:pathLst>
                <a:path w="16609" h="4746" extrusionOk="0">
                  <a:moveTo>
                    <a:pt x="16592" y="1"/>
                  </a:moveTo>
                  <a:lnTo>
                    <a:pt x="16592" y="1"/>
                  </a:lnTo>
                  <a:cubicBezTo>
                    <a:pt x="16559" y="251"/>
                    <a:pt x="16509" y="502"/>
                    <a:pt x="16425" y="736"/>
                  </a:cubicBezTo>
                  <a:cubicBezTo>
                    <a:pt x="16191" y="1388"/>
                    <a:pt x="15774" y="1956"/>
                    <a:pt x="15205" y="2373"/>
                  </a:cubicBezTo>
                  <a:cubicBezTo>
                    <a:pt x="14821" y="2657"/>
                    <a:pt x="14403" y="2891"/>
                    <a:pt x="13952" y="3058"/>
                  </a:cubicBezTo>
                  <a:cubicBezTo>
                    <a:pt x="13434" y="3225"/>
                    <a:pt x="12883" y="3326"/>
                    <a:pt x="12348" y="3326"/>
                  </a:cubicBezTo>
                  <a:cubicBezTo>
                    <a:pt x="12258" y="3330"/>
                    <a:pt x="12167" y="3331"/>
                    <a:pt x="12075" y="3331"/>
                  </a:cubicBezTo>
                  <a:cubicBezTo>
                    <a:pt x="10982" y="3331"/>
                    <a:pt x="9808" y="3065"/>
                    <a:pt x="8606" y="2741"/>
                  </a:cubicBezTo>
                  <a:cubicBezTo>
                    <a:pt x="7302" y="2373"/>
                    <a:pt x="6049" y="2039"/>
                    <a:pt x="4863" y="1972"/>
                  </a:cubicBezTo>
                  <a:cubicBezTo>
                    <a:pt x="4721" y="1964"/>
                    <a:pt x="4580" y="1960"/>
                    <a:pt x="4439" y="1960"/>
                  </a:cubicBezTo>
                  <a:cubicBezTo>
                    <a:pt x="4018" y="1960"/>
                    <a:pt x="3601" y="1997"/>
                    <a:pt x="3175" y="2073"/>
                  </a:cubicBezTo>
                  <a:cubicBezTo>
                    <a:pt x="2707" y="2173"/>
                    <a:pt x="2240" y="2357"/>
                    <a:pt x="1805" y="2591"/>
                  </a:cubicBezTo>
                  <a:cubicBezTo>
                    <a:pt x="1170" y="2908"/>
                    <a:pt x="636" y="3409"/>
                    <a:pt x="285" y="4027"/>
                  </a:cubicBezTo>
                  <a:cubicBezTo>
                    <a:pt x="151" y="4245"/>
                    <a:pt x="51" y="4495"/>
                    <a:pt x="1" y="4746"/>
                  </a:cubicBezTo>
                  <a:cubicBezTo>
                    <a:pt x="101" y="4512"/>
                    <a:pt x="218" y="4278"/>
                    <a:pt x="335" y="4061"/>
                  </a:cubicBezTo>
                  <a:cubicBezTo>
                    <a:pt x="719" y="3476"/>
                    <a:pt x="1237" y="3008"/>
                    <a:pt x="1872" y="2691"/>
                  </a:cubicBezTo>
                  <a:cubicBezTo>
                    <a:pt x="2290" y="2474"/>
                    <a:pt x="2741" y="2323"/>
                    <a:pt x="3209" y="2223"/>
                  </a:cubicBezTo>
                  <a:cubicBezTo>
                    <a:pt x="3589" y="2154"/>
                    <a:pt x="3970" y="2116"/>
                    <a:pt x="4345" y="2116"/>
                  </a:cubicBezTo>
                  <a:cubicBezTo>
                    <a:pt x="4513" y="2116"/>
                    <a:pt x="4681" y="2124"/>
                    <a:pt x="4846" y="2139"/>
                  </a:cubicBezTo>
                  <a:cubicBezTo>
                    <a:pt x="6016" y="2206"/>
                    <a:pt x="7269" y="2557"/>
                    <a:pt x="8572" y="2908"/>
                  </a:cubicBezTo>
                  <a:cubicBezTo>
                    <a:pt x="9775" y="3232"/>
                    <a:pt x="10963" y="3499"/>
                    <a:pt x="12071" y="3499"/>
                  </a:cubicBezTo>
                  <a:cubicBezTo>
                    <a:pt x="12164" y="3499"/>
                    <a:pt x="12256" y="3497"/>
                    <a:pt x="12348" y="3493"/>
                  </a:cubicBezTo>
                  <a:cubicBezTo>
                    <a:pt x="12916" y="3476"/>
                    <a:pt x="13468" y="3376"/>
                    <a:pt x="14002" y="3192"/>
                  </a:cubicBezTo>
                  <a:cubicBezTo>
                    <a:pt x="14470" y="3025"/>
                    <a:pt x="14905" y="2774"/>
                    <a:pt x="15289" y="2474"/>
                  </a:cubicBezTo>
                  <a:cubicBezTo>
                    <a:pt x="15857" y="2039"/>
                    <a:pt x="16275" y="1438"/>
                    <a:pt x="16492" y="753"/>
                  </a:cubicBezTo>
                  <a:cubicBezTo>
                    <a:pt x="16576" y="519"/>
                    <a:pt x="16609" y="251"/>
                    <a:pt x="165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4" name="Google Shape;3164;p57"/>
            <p:cNvSpPr/>
            <p:nvPr/>
          </p:nvSpPr>
          <p:spPr>
            <a:xfrm>
              <a:off x="4164149" y="1619260"/>
              <a:ext cx="277063" cy="133433"/>
            </a:xfrm>
            <a:custGeom>
              <a:avLst/>
              <a:gdLst/>
              <a:ahLst/>
              <a:cxnLst/>
              <a:rect l="l" t="t" r="r" b="b"/>
              <a:pathLst>
                <a:path w="8640" h="4161" extrusionOk="0">
                  <a:moveTo>
                    <a:pt x="8238" y="0"/>
                  </a:moveTo>
                  <a:cubicBezTo>
                    <a:pt x="7887" y="0"/>
                    <a:pt x="7536" y="33"/>
                    <a:pt x="7186" y="67"/>
                  </a:cubicBezTo>
                  <a:cubicBezTo>
                    <a:pt x="6668" y="134"/>
                    <a:pt x="6150" y="234"/>
                    <a:pt x="5632" y="384"/>
                  </a:cubicBezTo>
                  <a:cubicBezTo>
                    <a:pt x="4395" y="735"/>
                    <a:pt x="3209" y="1287"/>
                    <a:pt x="2156" y="2039"/>
                  </a:cubicBezTo>
                  <a:cubicBezTo>
                    <a:pt x="1739" y="2356"/>
                    <a:pt x="1321" y="2690"/>
                    <a:pt x="953" y="3058"/>
                  </a:cubicBezTo>
                  <a:cubicBezTo>
                    <a:pt x="686" y="3308"/>
                    <a:pt x="452" y="3559"/>
                    <a:pt x="235" y="3843"/>
                  </a:cubicBezTo>
                  <a:cubicBezTo>
                    <a:pt x="135" y="3927"/>
                    <a:pt x="68" y="4044"/>
                    <a:pt x="1" y="4160"/>
                  </a:cubicBezTo>
                  <a:cubicBezTo>
                    <a:pt x="2" y="4161"/>
                    <a:pt x="2" y="4161"/>
                    <a:pt x="3" y="4161"/>
                  </a:cubicBezTo>
                  <a:cubicBezTo>
                    <a:pt x="47" y="4161"/>
                    <a:pt x="381" y="3732"/>
                    <a:pt x="1037" y="3141"/>
                  </a:cubicBezTo>
                  <a:cubicBezTo>
                    <a:pt x="1421" y="2807"/>
                    <a:pt x="1822" y="2473"/>
                    <a:pt x="2257" y="2172"/>
                  </a:cubicBezTo>
                  <a:cubicBezTo>
                    <a:pt x="3309" y="1454"/>
                    <a:pt x="4462" y="902"/>
                    <a:pt x="5682" y="535"/>
                  </a:cubicBezTo>
                  <a:cubicBezTo>
                    <a:pt x="6183" y="401"/>
                    <a:pt x="6684" y="284"/>
                    <a:pt x="7202" y="201"/>
                  </a:cubicBezTo>
                  <a:cubicBezTo>
                    <a:pt x="8088" y="67"/>
                    <a:pt x="8639" y="67"/>
                    <a:pt x="8639" y="33"/>
                  </a:cubicBezTo>
                  <a:cubicBezTo>
                    <a:pt x="8506" y="0"/>
                    <a:pt x="8372" y="0"/>
                    <a:pt x="82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5" name="Google Shape;3165;p57"/>
            <p:cNvSpPr/>
            <p:nvPr/>
          </p:nvSpPr>
          <p:spPr>
            <a:xfrm>
              <a:off x="4472253" y="1737108"/>
              <a:ext cx="48775" cy="28668"/>
            </a:xfrm>
            <a:custGeom>
              <a:avLst/>
              <a:gdLst/>
              <a:ahLst/>
              <a:cxnLst/>
              <a:rect l="l" t="t" r="r" b="b"/>
              <a:pathLst>
                <a:path w="1521" h="894" extrusionOk="0">
                  <a:moveTo>
                    <a:pt x="20" y="0"/>
                  </a:moveTo>
                  <a:cubicBezTo>
                    <a:pt x="19" y="0"/>
                    <a:pt x="18" y="1"/>
                    <a:pt x="17" y="1"/>
                  </a:cubicBezTo>
                  <a:cubicBezTo>
                    <a:pt x="0" y="1"/>
                    <a:pt x="0" y="118"/>
                    <a:pt x="84" y="285"/>
                  </a:cubicBezTo>
                  <a:cubicBezTo>
                    <a:pt x="297" y="665"/>
                    <a:pt x="704" y="893"/>
                    <a:pt x="1128" y="893"/>
                  </a:cubicBezTo>
                  <a:cubicBezTo>
                    <a:pt x="1170" y="893"/>
                    <a:pt x="1212" y="891"/>
                    <a:pt x="1253" y="886"/>
                  </a:cubicBezTo>
                  <a:cubicBezTo>
                    <a:pt x="1437" y="853"/>
                    <a:pt x="1521" y="803"/>
                    <a:pt x="1521" y="770"/>
                  </a:cubicBezTo>
                  <a:cubicBezTo>
                    <a:pt x="1518" y="763"/>
                    <a:pt x="1501" y="762"/>
                    <a:pt x="1473" y="762"/>
                  </a:cubicBezTo>
                  <a:cubicBezTo>
                    <a:pt x="1442" y="762"/>
                    <a:pt x="1398" y="764"/>
                    <a:pt x="1344" y="764"/>
                  </a:cubicBezTo>
                  <a:cubicBezTo>
                    <a:pt x="1179" y="764"/>
                    <a:pt x="918" y="746"/>
                    <a:pt x="652" y="602"/>
                  </a:cubicBezTo>
                  <a:cubicBezTo>
                    <a:pt x="226" y="390"/>
                    <a:pt x="73" y="0"/>
                    <a:pt x="20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6" name="Google Shape;3166;p57"/>
            <p:cNvSpPr/>
            <p:nvPr/>
          </p:nvSpPr>
          <p:spPr>
            <a:xfrm>
              <a:off x="4514583" y="1712993"/>
              <a:ext cx="46626" cy="27482"/>
            </a:xfrm>
            <a:custGeom>
              <a:avLst/>
              <a:gdLst/>
              <a:ahLst/>
              <a:cxnLst/>
              <a:rect l="l" t="t" r="r" b="b"/>
              <a:pathLst>
                <a:path w="1454" h="857" extrusionOk="0">
                  <a:moveTo>
                    <a:pt x="20" y="1"/>
                  </a:moveTo>
                  <a:cubicBezTo>
                    <a:pt x="19" y="1"/>
                    <a:pt x="18" y="1"/>
                    <a:pt x="17" y="1"/>
                  </a:cubicBezTo>
                  <a:cubicBezTo>
                    <a:pt x="0" y="1"/>
                    <a:pt x="0" y="118"/>
                    <a:pt x="84" y="268"/>
                  </a:cubicBezTo>
                  <a:cubicBezTo>
                    <a:pt x="286" y="642"/>
                    <a:pt x="678" y="857"/>
                    <a:pt x="1109" y="857"/>
                  </a:cubicBezTo>
                  <a:cubicBezTo>
                    <a:pt x="1141" y="857"/>
                    <a:pt x="1172" y="855"/>
                    <a:pt x="1203" y="853"/>
                  </a:cubicBezTo>
                  <a:cubicBezTo>
                    <a:pt x="1370" y="836"/>
                    <a:pt x="1454" y="786"/>
                    <a:pt x="1454" y="770"/>
                  </a:cubicBezTo>
                  <a:cubicBezTo>
                    <a:pt x="1437" y="720"/>
                    <a:pt x="1053" y="786"/>
                    <a:pt x="635" y="569"/>
                  </a:cubicBezTo>
                  <a:cubicBezTo>
                    <a:pt x="227" y="357"/>
                    <a:pt x="74" y="1"/>
                    <a:pt x="2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167" name="Google Shape;3167;p57"/>
          <p:cNvSpPr txBox="1">
            <a:spLocks noGrp="1"/>
          </p:cNvSpPr>
          <p:nvPr>
            <p:ph type="title"/>
          </p:nvPr>
        </p:nvSpPr>
        <p:spPr>
          <a:xfrm>
            <a:off x="960000" y="2508347"/>
            <a:ext cx="10272000" cy="42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2800" dirty="0" err="1"/>
              <a:t>Jenis</a:t>
            </a:r>
            <a:r>
              <a:rPr lang="en-US" sz="2800" dirty="0"/>
              <a:t> </a:t>
            </a:r>
            <a:r>
              <a:rPr lang="en-US" sz="2800" dirty="0" err="1"/>
              <a:t>evaluasi</a:t>
            </a:r>
            <a:r>
              <a:rPr lang="en-US" sz="2800" dirty="0"/>
              <a:t> media</a:t>
            </a:r>
          </a:p>
        </p:txBody>
      </p:sp>
      <p:sp>
        <p:nvSpPr>
          <p:cNvPr id="3168" name="Google Shape;3168;p57"/>
          <p:cNvSpPr txBox="1">
            <a:spLocks noGrp="1"/>
          </p:cNvSpPr>
          <p:nvPr>
            <p:ph type="subTitle" idx="1"/>
          </p:nvPr>
        </p:nvSpPr>
        <p:spPr>
          <a:xfrm>
            <a:off x="1872533" y="4777600"/>
            <a:ext cx="2260800" cy="427200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l"/>
            <a:r>
              <a:rPr lang="en-US" sz="2000" dirty="0" err="1"/>
              <a:t>Evaluasi</a:t>
            </a:r>
            <a:r>
              <a:rPr lang="en-US" sz="2000" dirty="0"/>
              <a:t> </a:t>
            </a:r>
            <a:r>
              <a:rPr lang="en-US" sz="2000" dirty="0" err="1"/>
              <a:t>formatif</a:t>
            </a:r>
            <a:endParaRPr sz="2000" dirty="0"/>
          </a:p>
        </p:txBody>
      </p:sp>
      <p:sp>
        <p:nvSpPr>
          <p:cNvPr id="3172" name="Google Shape;3172;p57"/>
          <p:cNvSpPr txBox="1">
            <a:spLocks noGrp="1"/>
          </p:cNvSpPr>
          <p:nvPr>
            <p:ph type="subTitle" idx="5"/>
          </p:nvPr>
        </p:nvSpPr>
        <p:spPr>
          <a:xfrm>
            <a:off x="8058667" y="4777600"/>
            <a:ext cx="2260800" cy="427200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sumatif</a:t>
            </a:r>
            <a:endParaRPr dirty="0"/>
          </a:p>
        </p:txBody>
      </p:sp>
      <p:grpSp>
        <p:nvGrpSpPr>
          <p:cNvPr id="3174" name="Google Shape;3174;p57"/>
          <p:cNvGrpSpPr/>
          <p:nvPr/>
        </p:nvGrpSpPr>
        <p:grpSpPr>
          <a:xfrm>
            <a:off x="9077392" y="4098659"/>
            <a:ext cx="264467" cy="359987"/>
            <a:chOff x="7766075" y="1626413"/>
            <a:chExt cx="298675" cy="406550"/>
          </a:xfrm>
        </p:grpSpPr>
        <p:sp>
          <p:nvSpPr>
            <p:cNvPr id="3175" name="Google Shape;3175;p57"/>
            <p:cNvSpPr/>
            <p:nvPr/>
          </p:nvSpPr>
          <p:spPr>
            <a:xfrm>
              <a:off x="7815475" y="1626413"/>
              <a:ext cx="192275" cy="192275"/>
            </a:xfrm>
            <a:custGeom>
              <a:avLst/>
              <a:gdLst/>
              <a:ahLst/>
              <a:cxnLst/>
              <a:rect l="l" t="t" r="r" b="b"/>
              <a:pathLst>
                <a:path w="7691" h="7691" extrusionOk="0">
                  <a:moveTo>
                    <a:pt x="3861" y="0"/>
                  </a:moveTo>
                  <a:cubicBezTo>
                    <a:pt x="1733" y="0"/>
                    <a:pt x="0" y="1611"/>
                    <a:pt x="0" y="3587"/>
                  </a:cubicBezTo>
                  <a:lnTo>
                    <a:pt x="0" y="4499"/>
                  </a:lnTo>
                  <a:cubicBezTo>
                    <a:pt x="0" y="4878"/>
                    <a:pt x="289" y="5068"/>
                    <a:pt x="578" y="5068"/>
                  </a:cubicBezTo>
                  <a:cubicBezTo>
                    <a:pt x="867" y="5068"/>
                    <a:pt x="1155" y="4878"/>
                    <a:pt x="1155" y="4499"/>
                  </a:cubicBezTo>
                  <a:lnTo>
                    <a:pt x="1155" y="3587"/>
                  </a:lnTo>
                  <a:cubicBezTo>
                    <a:pt x="1155" y="2249"/>
                    <a:pt x="2371" y="1155"/>
                    <a:pt x="3861" y="1155"/>
                  </a:cubicBezTo>
                  <a:cubicBezTo>
                    <a:pt x="5350" y="1155"/>
                    <a:pt x="6566" y="2249"/>
                    <a:pt x="6566" y="3587"/>
                  </a:cubicBezTo>
                  <a:lnTo>
                    <a:pt x="6566" y="7143"/>
                  </a:lnTo>
                  <a:cubicBezTo>
                    <a:pt x="6566" y="7447"/>
                    <a:pt x="6809" y="7690"/>
                    <a:pt x="7143" y="7690"/>
                  </a:cubicBezTo>
                  <a:cubicBezTo>
                    <a:pt x="7447" y="7690"/>
                    <a:pt x="7690" y="7447"/>
                    <a:pt x="7690" y="7143"/>
                  </a:cubicBezTo>
                  <a:lnTo>
                    <a:pt x="7690" y="3587"/>
                  </a:lnTo>
                  <a:cubicBezTo>
                    <a:pt x="7690" y="1611"/>
                    <a:pt x="5958" y="0"/>
                    <a:pt x="3861" y="0"/>
                  </a:cubicBez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6" name="Google Shape;3176;p57"/>
            <p:cNvSpPr/>
            <p:nvPr/>
          </p:nvSpPr>
          <p:spPr>
            <a:xfrm>
              <a:off x="7766075" y="1804963"/>
              <a:ext cx="298675" cy="228000"/>
            </a:xfrm>
            <a:custGeom>
              <a:avLst/>
              <a:gdLst/>
              <a:ahLst/>
              <a:cxnLst/>
              <a:rect l="l" t="t" r="r" b="b"/>
              <a:pathLst>
                <a:path w="11947" h="9120" extrusionOk="0">
                  <a:moveTo>
                    <a:pt x="1" y="1"/>
                  </a:moveTo>
                  <a:lnTo>
                    <a:pt x="1" y="9120"/>
                  </a:lnTo>
                  <a:lnTo>
                    <a:pt x="11946" y="9120"/>
                  </a:lnTo>
                  <a:lnTo>
                    <a:pt x="11946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7" name="Google Shape;3177;p57"/>
            <p:cNvSpPr/>
            <p:nvPr/>
          </p:nvSpPr>
          <p:spPr>
            <a:xfrm>
              <a:off x="7893750" y="1861963"/>
              <a:ext cx="43325" cy="85125"/>
            </a:xfrm>
            <a:custGeom>
              <a:avLst/>
              <a:gdLst/>
              <a:ahLst/>
              <a:cxnLst/>
              <a:rect l="l" t="t" r="r" b="b"/>
              <a:pathLst>
                <a:path w="1733" h="3405" extrusionOk="0">
                  <a:moveTo>
                    <a:pt x="851" y="1"/>
                  </a:moveTo>
                  <a:cubicBezTo>
                    <a:pt x="395" y="1"/>
                    <a:pt x="0" y="365"/>
                    <a:pt x="0" y="852"/>
                  </a:cubicBezTo>
                  <a:lnTo>
                    <a:pt x="0" y="2554"/>
                  </a:lnTo>
                  <a:cubicBezTo>
                    <a:pt x="0" y="3010"/>
                    <a:pt x="395" y="3405"/>
                    <a:pt x="851" y="3405"/>
                  </a:cubicBezTo>
                  <a:cubicBezTo>
                    <a:pt x="1337" y="3405"/>
                    <a:pt x="1702" y="3010"/>
                    <a:pt x="1733" y="2554"/>
                  </a:cubicBezTo>
                  <a:lnTo>
                    <a:pt x="1733" y="852"/>
                  </a:lnTo>
                  <a:cubicBezTo>
                    <a:pt x="1702" y="365"/>
                    <a:pt x="1337" y="1"/>
                    <a:pt x="851" y="1"/>
                  </a:cubicBez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8" name="Google Shape;3178;p57"/>
            <p:cNvSpPr/>
            <p:nvPr/>
          </p:nvSpPr>
          <p:spPr>
            <a:xfrm>
              <a:off x="7766075" y="1989638"/>
              <a:ext cx="298675" cy="42575"/>
            </a:xfrm>
            <a:custGeom>
              <a:avLst/>
              <a:gdLst/>
              <a:ahLst/>
              <a:cxnLst/>
              <a:rect l="l" t="t" r="r" b="b"/>
              <a:pathLst>
                <a:path w="11947" h="1703" extrusionOk="0">
                  <a:moveTo>
                    <a:pt x="1" y="0"/>
                  </a:moveTo>
                  <a:lnTo>
                    <a:pt x="1" y="1702"/>
                  </a:lnTo>
                  <a:lnTo>
                    <a:pt x="11946" y="1702"/>
                  </a:lnTo>
                  <a:lnTo>
                    <a:pt x="11946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179" name="Google Shape;3179;p57"/>
          <p:cNvGrpSpPr/>
          <p:nvPr/>
        </p:nvGrpSpPr>
        <p:grpSpPr>
          <a:xfrm>
            <a:off x="2827194" y="4107398"/>
            <a:ext cx="389247" cy="361708"/>
            <a:chOff x="1130700" y="1652988"/>
            <a:chExt cx="418725" cy="389100"/>
          </a:xfrm>
        </p:grpSpPr>
        <p:sp>
          <p:nvSpPr>
            <p:cNvPr id="3180" name="Google Shape;3180;p57"/>
            <p:cNvSpPr/>
            <p:nvPr/>
          </p:nvSpPr>
          <p:spPr>
            <a:xfrm>
              <a:off x="1130700" y="1652988"/>
              <a:ext cx="418725" cy="85900"/>
            </a:xfrm>
            <a:custGeom>
              <a:avLst/>
              <a:gdLst/>
              <a:ahLst/>
              <a:cxnLst/>
              <a:rect l="l" t="t" r="r" b="b"/>
              <a:pathLst>
                <a:path w="16749" h="3436" extrusionOk="0">
                  <a:moveTo>
                    <a:pt x="426" y="1"/>
                  </a:moveTo>
                  <a:cubicBezTo>
                    <a:pt x="183" y="1"/>
                    <a:pt x="0" y="153"/>
                    <a:pt x="0" y="396"/>
                  </a:cubicBezTo>
                  <a:lnTo>
                    <a:pt x="0" y="3436"/>
                  </a:lnTo>
                  <a:lnTo>
                    <a:pt x="16748" y="3436"/>
                  </a:lnTo>
                  <a:lnTo>
                    <a:pt x="16748" y="396"/>
                  </a:lnTo>
                  <a:cubicBezTo>
                    <a:pt x="16748" y="153"/>
                    <a:pt x="16566" y="1"/>
                    <a:pt x="16323" y="1"/>
                  </a:cubicBez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1" name="Google Shape;3181;p57"/>
            <p:cNvSpPr/>
            <p:nvPr/>
          </p:nvSpPr>
          <p:spPr>
            <a:xfrm>
              <a:off x="1152725" y="1738863"/>
              <a:ext cx="374650" cy="303225"/>
            </a:xfrm>
            <a:custGeom>
              <a:avLst/>
              <a:gdLst/>
              <a:ahLst/>
              <a:cxnLst/>
              <a:rect l="l" t="t" r="r" b="b"/>
              <a:pathLst>
                <a:path w="14986" h="12129" extrusionOk="0">
                  <a:moveTo>
                    <a:pt x="1" y="1"/>
                  </a:moveTo>
                  <a:lnTo>
                    <a:pt x="1" y="11156"/>
                  </a:lnTo>
                  <a:cubicBezTo>
                    <a:pt x="1" y="11703"/>
                    <a:pt x="426" y="12128"/>
                    <a:pt x="973" y="12128"/>
                  </a:cubicBezTo>
                  <a:lnTo>
                    <a:pt x="14013" y="12128"/>
                  </a:lnTo>
                  <a:cubicBezTo>
                    <a:pt x="14560" y="12128"/>
                    <a:pt x="14986" y="11703"/>
                    <a:pt x="14986" y="11156"/>
                  </a:cubicBezTo>
                  <a:lnTo>
                    <a:pt x="14986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2" name="Google Shape;3182;p57"/>
            <p:cNvSpPr/>
            <p:nvPr/>
          </p:nvSpPr>
          <p:spPr>
            <a:xfrm>
              <a:off x="1152725" y="1969863"/>
              <a:ext cx="72225" cy="72225"/>
            </a:xfrm>
            <a:custGeom>
              <a:avLst/>
              <a:gdLst/>
              <a:ahLst/>
              <a:cxnLst/>
              <a:rect l="l" t="t" r="r" b="b"/>
              <a:pathLst>
                <a:path w="2889" h="2889" extrusionOk="0">
                  <a:moveTo>
                    <a:pt x="1" y="1"/>
                  </a:moveTo>
                  <a:lnTo>
                    <a:pt x="1" y="1916"/>
                  </a:lnTo>
                  <a:cubicBezTo>
                    <a:pt x="1" y="2463"/>
                    <a:pt x="426" y="2888"/>
                    <a:pt x="973" y="2888"/>
                  </a:cubicBezTo>
                  <a:lnTo>
                    <a:pt x="2888" y="2888"/>
                  </a:lnTo>
                  <a:cubicBezTo>
                    <a:pt x="2888" y="1308"/>
                    <a:pt x="1581" y="1"/>
                    <a:pt x="1" y="1"/>
                  </a:cubicBez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3" name="Google Shape;3183;p57"/>
            <p:cNvSpPr/>
            <p:nvPr/>
          </p:nvSpPr>
          <p:spPr>
            <a:xfrm>
              <a:off x="1455175" y="1969863"/>
              <a:ext cx="72200" cy="72225"/>
            </a:xfrm>
            <a:custGeom>
              <a:avLst/>
              <a:gdLst/>
              <a:ahLst/>
              <a:cxnLst/>
              <a:rect l="l" t="t" r="r" b="b"/>
              <a:pathLst>
                <a:path w="2888" h="2889" extrusionOk="0">
                  <a:moveTo>
                    <a:pt x="2888" y="1"/>
                  </a:moveTo>
                  <a:cubicBezTo>
                    <a:pt x="1307" y="1"/>
                    <a:pt x="0" y="1308"/>
                    <a:pt x="0" y="2888"/>
                  </a:cubicBezTo>
                  <a:lnTo>
                    <a:pt x="1915" y="2888"/>
                  </a:lnTo>
                  <a:cubicBezTo>
                    <a:pt x="2462" y="2888"/>
                    <a:pt x="2888" y="2432"/>
                    <a:pt x="2888" y="1916"/>
                  </a:cubicBezTo>
                  <a:lnTo>
                    <a:pt x="2888" y="1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4" name="Google Shape;3184;p57"/>
            <p:cNvSpPr/>
            <p:nvPr/>
          </p:nvSpPr>
          <p:spPr>
            <a:xfrm>
              <a:off x="1275075" y="1811238"/>
              <a:ext cx="129975" cy="43150"/>
            </a:xfrm>
            <a:custGeom>
              <a:avLst/>
              <a:gdLst/>
              <a:ahLst/>
              <a:cxnLst/>
              <a:rect l="l" t="t" r="r" b="b"/>
              <a:pathLst>
                <a:path w="5199" h="1726" extrusionOk="0">
                  <a:moveTo>
                    <a:pt x="289" y="1"/>
                  </a:moveTo>
                  <a:cubicBezTo>
                    <a:pt x="145" y="1"/>
                    <a:pt x="0" y="100"/>
                    <a:pt x="0" y="297"/>
                  </a:cubicBezTo>
                  <a:lnTo>
                    <a:pt x="0" y="723"/>
                  </a:lnTo>
                  <a:cubicBezTo>
                    <a:pt x="0" y="1270"/>
                    <a:pt x="456" y="1726"/>
                    <a:pt x="1004" y="1726"/>
                  </a:cubicBezTo>
                  <a:lnTo>
                    <a:pt x="4195" y="1726"/>
                  </a:lnTo>
                  <a:cubicBezTo>
                    <a:pt x="4742" y="1726"/>
                    <a:pt x="5198" y="1270"/>
                    <a:pt x="5198" y="723"/>
                  </a:cubicBezTo>
                  <a:lnTo>
                    <a:pt x="5198" y="297"/>
                  </a:lnTo>
                  <a:cubicBezTo>
                    <a:pt x="5198" y="100"/>
                    <a:pt x="5054" y="1"/>
                    <a:pt x="4909" y="1"/>
                  </a:cubicBezTo>
                  <a:cubicBezTo>
                    <a:pt x="4765" y="1"/>
                    <a:pt x="4621" y="100"/>
                    <a:pt x="4621" y="297"/>
                  </a:cubicBezTo>
                  <a:lnTo>
                    <a:pt x="4621" y="723"/>
                  </a:lnTo>
                  <a:cubicBezTo>
                    <a:pt x="4621" y="966"/>
                    <a:pt x="4438" y="1148"/>
                    <a:pt x="4195" y="1148"/>
                  </a:cubicBezTo>
                  <a:lnTo>
                    <a:pt x="1004" y="1148"/>
                  </a:lnTo>
                  <a:cubicBezTo>
                    <a:pt x="760" y="1148"/>
                    <a:pt x="578" y="966"/>
                    <a:pt x="578" y="723"/>
                  </a:cubicBezTo>
                  <a:lnTo>
                    <a:pt x="578" y="297"/>
                  </a:lnTo>
                  <a:cubicBezTo>
                    <a:pt x="578" y="100"/>
                    <a:pt x="434" y="1"/>
                    <a:pt x="28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620847" y="389295"/>
            <a:ext cx="2575096" cy="5539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/>
              <a:t>Evaluasi</a:t>
            </a:r>
            <a:r>
              <a:rPr lang="en-US" sz="3000" b="1" dirty="0"/>
              <a:t> Media</a:t>
            </a:r>
          </a:p>
        </p:txBody>
      </p:sp>
      <p:sp>
        <p:nvSpPr>
          <p:cNvPr id="3" name="Rectangle 2"/>
          <p:cNvSpPr/>
          <p:nvPr/>
        </p:nvSpPr>
        <p:spPr>
          <a:xfrm>
            <a:off x="361315" y="5429139"/>
            <a:ext cx="5026571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ym typeface="Wingdings" panose="05000000000000000000" pitchFamily="2" charset="2"/>
              </a:rPr>
              <a:t>Mengumpulkan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data </a:t>
            </a:r>
            <a:r>
              <a:rPr lang="en-US" dirty="0" err="1">
                <a:sym typeface="Wingdings" panose="05000000000000000000" pitchFamily="2" charset="2"/>
              </a:rPr>
              <a:t>tentang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efektivitas</a:t>
            </a:r>
            <a:r>
              <a:rPr lang="en-US" dirty="0">
                <a:sym typeface="Wingdings" panose="05000000000000000000" pitchFamily="2" charset="2"/>
              </a:rPr>
              <a:t> &amp;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efisiensi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bahan-bahan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pembelajaran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dirty="0" err="1">
                <a:sym typeface="Wingdings" panose="05000000000000000000" pitchFamily="2" charset="2"/>
              </a:rPr>
              <a:t>termasuk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dalamnya</a:t>
            </a:r>
            <a:r>
              <a:rPr lang="en-US" dirty="0">
                <a:sym typeface="Wingdings" panose="05000000000000000000" pitchFamily="2" charset="2"/>
              </a:rPr>
              <a:t> media) </a:t>
            </a:r>
            <a:r>
              <a:rPr lang="en-US" dirty="0" err="1">
                <a:sym typeface="Wingdings" panose="05000000000000000000" pitchFamily="2" charset="2"/>
              </a:rPr>
              <a:t>untuk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mencapai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tujuan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telah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ditetapkan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68888" y="5429139"/>
            <a:ext cx="5145942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ym typeface="Wingdings" panose="05000000000000000000" pitchFamily="2" charset="2"/>
              </a:rPr>
              <a:t>Mengumpulkan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data </a:t>
            </a:r>
            <a:r>
              <a:rPr lang="en-US" dirty="0" err="1">
                <a:sym typeface="Wingdings" panose="05000000000000000000" pitchFamily="2" charset="2"/>
              </a:rPr>
              <a:t>untuk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menentukan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apakah</a:t>
            </a:r>
            <a:r>
              <a:rPr lang="en-US" dirty="0">
                <a:sym typeface="Wingdings" panose="05000000000000000000" pitchFamily="2" charset="2"/>
              </a:rPr>
              <a:t> media yang </a:t>
            </a:r>
            <a:r>
              <a:rPr lang="en-US" dirty="0" err="1">
                <a:sym typeface="Wingdings" panose="05000000000000000000" pitchFamily="2" charset="2"/>
              </a:rPr>
              <a:t>dibuat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itu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patut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digunakan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dalam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situasi-situasi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seperti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dilaporkan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28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AA219B9F-F0B8-4483-AC69-6425CCC788E0}"/>
              </a:ext>
            </a:extLst>
          </p:cNvPr>
          <p:cNvSpPr/>
          <p:nvPr/>
        </p:nvSpPr>
        <p:spPr>
          <a:xfrm>
            <a:off x="3278411" y="2342130"/>
            <a:ext cx="7399114" cy="862013"/>
          </a:xfrm>
          <a:prstGeom prst="rect">
            <a:avLst/>
          </a:prstGeom>
          <a:gradFill flip="none" rotWithShape="1">
            <a:gsLst>
              <a:gs pos="38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54DCBCFD-D86E-4AE0-B2C5-DCC832D79C0A}"/>
              </a:ext>
            </a:extLst>
          </p:cNvPr>
          <p:cNvSpPr/>
          <p:nvPr/>
        </p:nvSpPr>
        <p:spPr>
          <a:xfrm>
            <a:off x="2338611" y="3653859"/>
            <a:ext cx="7399114" cy="862013"/>
          </a:xfrm>
          <a:prstGeom prst="rect">
            <a:avLst/>
          </a:prstGeom>
          <a:gradFill flip="none" rotWithShape="1">
            <a:gsLst>
              <a:gs pos="38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5D4E90B-3F7E-4B62-9420-E90372BD4269}"/>
              </a:ext>
            </a:extLst>
          </p:cNvPr>
          <p:cNvSpPr/>
          <p:nvPr/>
        </p:nvSpPr>
        <p:spPr>
          <a:xfrm>
            <a:off x="2338611" y="1030399"/>
            <a:ext cx="7399114" cy="862013"/>
          </a:xfrm>
          <a:prstGeom prst="rect">
            <a:avLst/>
          </a:prstGeom>
          <a:gradFill flip="none" rotWithShape="1">
            <a:gsLst>
              <a:gs pos="38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alf Frame 14">
            <a:extLst>
              <a:ext uri="{FF2B5EF4-FFF2-40B4-BE49-F238E27FC236}">
                <a16:creationId xmlns:a16="http://schemas.microsoft.com/office/drawing/2014/main" xmlns="" id="{0B479F6D-09AF-4941-8C01-980B453DBED4}"/>
              </a:ext>
            </a:extLst>
          </p:cNvPr>
          <p:cNvSpPr/>
          <p:nvPr/>
        </p:nvSpPr>
        <p:spPr>
          <a:xfrm flipH="1">
            <a:off x="11379200" y="177800"/>
            <a:ext cx="615101" cy="615101"/>
          </a:xfrm>
          <a:prstGeom prst="halfFrame">
            <a:avLst>
              <a:gd name="adj1" fmla="val 10256"/>
              <a:gd name="adj2" fmla="val 1025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98EDF39-4C88-48E7-B243-DDB03AA8E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9944-944D-4CCD-B088-42500AB2AC95}" type="slidenum">
              <a:rPr lang="en-US" smtClean="0"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97EFFDC-D8E5-4D19-9612-FA9E5CC84444}"/>
              </a:ext>
            </a:extLst>
          </p:cNvPr>
          <p:cNvSpPr txBox="1"/>
          <p:nvPr/>
        </p:nvSpPr>
        <p:spPr>
          <a:xfrm>
            <a:off x="5547241" y="5676387"/>
            <a:ext cx="6126718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000" dirty="0" err="1" smtClean="0"/>
              <a:t>Prosedur</a:t>
            </a:r>
            <a:r>
              <a:rPr lang="en-US" sz="3000" dirty="0" smtClean="0"/>
              <a:t> / </a:t>
            </a:r>
            <a:r>
              <a:rPr lang="en-US" sz="3000" dirty="0" err="1" smtClean="0"/>
              <a:t>tahapan</a:t>
            </a:r>
            <a:r>
              <a:rPr lang="en-US" sz="3000" dirty="0" smtClean="0"/>
              <a:t> </a:t>
            </a:r>
            <a:r>
              <a:rPr lang="en-US" sz="3000" dirty="0" err="1"/>
              <a:t>evaluasi</a:t>
            </a:r>
            <a:r>
              <a:rPr lang="en-US" sz="3000" dirty="0"/>
              <a:t> media</a:t>
            </a:r>
            <a:endParaRPr lang="en-US" sz="3000" dirty="0">
              <a:latin typeface="+mj-lt"/>
              <a:cs typeface="Segoe UI Semibold" panose="020B0702040204020203" pitchFamily="34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EAABB40D-25DF-46EA-BB72-4BF446F77C64}"/>
              </a:ext>
            </a:extLst>
          </p:cNvPr>
          <p:cNvCxnSpPr>
            <a:cxnSpLocks/>
          </p:cNvCxnSpPr>
          <p:nvPr/>
        </p:nvCxnSpPr>
        <p:spPr>
          <a:xfrm>
            <a:off x="2338614" y="0"/>
            <a:ext cx="0" cy="6858000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EB282EF-CF86-40F0-94BC-3ED7E5409DD9}"/>
              </a:ext>
            </a:extLst>
          </p:cNvPr>
          <p:cNvGrpSpPr/>
          <p:nvPr/>
        </p:nvGrpSpPr>
        <p:grpSpPr>
          <a:xfrm>
            <a:off x="1683725" y="701736"/>
            <a:ext cx="1309779" cy="1519342"/>
            <a:chOff x="9641280" y="3958565"/>
            <a:chExt cx="1309779" cy="1519342"/>
          </a:xfrm>
        </p:grpSpPr>
        <p:sp>
          <p:nvSpPr>
            <p:cNvPr id="54" name="Hexagon 53">
              <a:extLst>
                <a:ext uri="{FF2B5EF4-FFF2-40B4-BE49-F238E27FC236}">
                  <a16:creationId xmlns:a16="http://schemas.microsoft.com/office/drawing/2014/main" xmlns="" id="{9DD019C3-893D-49E1-9679-8AFAEFBD03E6}"/>
                </a:ext>
              </a:extLst>
            </p:cNvPr>
            <p:cNvSpPr/>
            <p:nvPr/>
          </p:nvSpPr>
          <p:spPr>
            <a:xfrm rot="5400000">
              <a:off x="9536499" y="4063346"/>
              <a:ext cx="1519342" cy="1309779"/>
            </a:xfrm>
            <a:prstGeom prst="hexagon">
              <a:avLst/>
            </a:prstGeom>
            <a:solidFill>
              <a:srgbClr val="BA4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>
              <a:extLst>
                <a:ext uri="{FF2B5EF4-FFF2-40B4-BE49-F238E27FC236}">
                  <a16:creationId xmlns:a16="http://schemas.microsoft.com/office/drawing/2014/main" xmlns="" id="{1EC24F47-EB9D-402E-961F-D0450663A227}"/>
                </a:ext>
              </a:extLst>
            </p:cNvPr>
            <p:cNvSpPr/>
            <p:nvPr/>
          </p:nvSpPr>
          <p:spPr>
            <a:xfrm rot="5400000">
              <a:off x="9605558" y="4116620"/>
              <a:ext cx="1381216" cy="1190704"/>
            </a:xfrm>
            <a:prstGeom prst="hexagon">
              <a:avLst/>
            </a:prstGeom>
            <a:noFill/>
            <a:ln w="12700">
              <a:solidFill>
                <a:schemeClr val="tx1">
                  <a:lumMod val="75000"/>
                  <a:lumOff val="25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9411012F-75A6-40A3-8448-04C4BD7463DB}"/>
              </a:ext>
            </a:extLst>
          </p:cNvPr>
          <p:cNvGrpSpPr/>
          <p:nvPr/>
        </p:nvGrpSpPr>
        <p:grpSpPr>
          <a:xfrm>
            <a:off x="2623525" y="2013465"/>
            <a:ext cx="1309779" cy="1519342"/>
            <a:chOff x="9641280" y="3958565"/>
            <a:chExt cx="1309779" cy="1519342"/>
          </a:xfrm>
        </p:grpSpPr>
        <p:sp>
          <p:nvSpPr>
            <p:cNvPr id="58" name="Hexagon 57">
              <a:extLst>
                <a:ext uri="{FF2B5EF4-FFF2-40B4-BE49-F238E27FC236}">
                  <a16:creationId xmlns:a16="http://schemas.microsoft.com/office/drawing/2014/main" xmlns="" id="{304393E6-F2D7-4327-8B01-7FEA2B85B350}"/>
                </a:ext>
              </a:extLst>
            </p:cNvPr>
            <p:cNvSpPr/>
            <p:nvPr/>
          </p:nvSpPr>
          <p:spPr>
            <a:xfrm rot="5400000">
              <a:off x="9536499" y="4063346"/>
              <a:ext cx="1519342" cy="1309779"/>
            </a:xfrm>
            <a:prstGeom prst="hexagon">
              <a:avLst/>
            </a:prstGeom>
            <a:solidFill>
              <a:srgbClr val="2FBA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>
              <a:extLst>
                <a:ext uri="{FF2B5EF4-FFF2-40B4-BE49-F238E27FC236}">
                  <a16:creationId xmlns:a16="http://schemas.microsoft.com/office/drawing/2014/main" xmlns="" id="{1308CC08-4689-4256-BE93-EE73632A8D78}"/>
                </a:ext>
              </a:extLst>
            </p:cNvPr>
            <p:cNvSpPr/>
            <p:nvPr/>
          </p:nvSpPr>
          <p:spPr>
            <a:xfrm rot="5400000">
              <a:off x="9605558" y="4116620"/>
              <a:ext cx="1381216" cy="1190704"/>
            </a:xfrm>
            <a:prstGeom prst="hexagon">
              <a:avLst/>
            </a:prstGeom>
            <a:noFill/>
            <a:ln w="12700">
              <a:solidFill>
                <a:schemeClr val="tx1">
                  <a:lumMod val="75000"/>
                  <a:lumOff val="25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2DACDD4A-D2D2-4004-B112-E6611C3A0C59}"/>
              </a:ext>
            </a:extLst>
          </p:cNvPr>
          <p:cNvGrpSpPr/>
          <p:nvPr/>
        </p:nvGrpSpPr>
        <p:grpSpPr>
          <a:xfrm>
            <a:off x="1683725" y="3325194"/>
            <a:ext cx="1309779" cy="1519342"/>
            <a:chOff x="9641280" y="3958565"/>
            <a:chExt cx="1309779" cy="1519342"/>
          </a:xfrm>
        </p:grpSpPr>
        <p:sp>
          <p:nvSpPr>
            <p:cNvPr id="67" name="Hexagon 66">
              <a:extLst>
                <a:ext uri="{FF2B5EF4-FFF2-40B4-BE49-F238E27FC236}">
                  <a16:creationId xmlns:a16="http://schemas.microsoft.com/office/drawing/2014/main" xmlns="" id="{87D76932-10AC-4667-B772-EAE515E7F1C4}"/>
                </a:ext>
              </a:extLst>
            </p:cNvPr>
            <p:cNvSpPr/>
            <p:nvPr/>
          </p:nvSpPr>
          <p:spPr>
            <a:xfrm rot="5400000">
              <a:off x="9536499" y="4063346"/>
              <a:ext cx="1519342" cy="1309779"/>
            </a:xfrm>
            <a:prstGeom prst="hexagon">
              <a:avLst/>
            </a:prstGeom>
            <a:solidFill>
              <a:srgbClr val="3A56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>
              <a:extLst>
                <a:ext uri="{FF2B5EF4-FFF2-40B4-BE49-F238E27FC236}">
                  <a16:creationId xmlns:a16="http://schemas.microsoft.com/office/drawing/2014/main" xmlns="" id="{0E700865-5D55-4A3F-BAFC-A87439CB8B73}"/>
                </a:ext>
              </a:extLst>
            </p:cNvPr>
            <p:cNvSpPr/>
            <p:nvPr/>
          </p:nvSpPr>
          <p:spPr>
            <a:xfrm rot="5400000">
              <a:off x="9605558" y="4116620"/>
              <a:ext cx="1381216" cy="1190704"/>
            </a:xfrm>
            <a:prstGeom prst="hexagon">
              <a:avLst/>
            </a:prstGeom>
            <a:noFill/>
            <a:ln w="12700">
              <a:solidFill>
                <a:schemeClr val="tx1">
                  <a:lumMod val="75000"/>
                  <a:lumOff val="25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5B1D484B-72EB-43EC-842F-E5F1461ED65C}"/>
              </a:ext>
            </a:extLst>
          </p:cNvPr>
          <p:cNvSpPr txBox="1"/>
          <p:nvPr/>
        </p:nvSpPr>
        <p:spPr>
          <a:xfrm>
            <a:off x="3104682" y="1131977"/>
            <a:ext cx="5505918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500" dirty="0" err="1"/>
              <a:t>Evaluasi</a:t>
            </a:r>
            <a:r>
              <a:rPr lang="en-US" sz="2500" dirty="0"/>
              <a:t> </a:t>
            </a:r>
            <a:r>
              <a:rPr lang="en-US" sz="2500" dirty="0" err="1"/>
              <a:t>satu</a:t>
            </a:r>
            <a:r>
              <a:rPr lang="en-US" sz="2500" dirty="0"/>
              <a:t> </a:t>
            </a:r>
            <a:r>
              <a:rPr lang="en-US" sz="2500" dirty="0" err="1"/>
              <a:t>lawan</a:t>
            </a:r>
            <a:r>
              <a:rPr lang="en-US" sz="2500" dirty="0"/>
              <a:t> </a:t>
            </a:r>
            <a:r>
              <a:rPr lang="en-US" sz="2500" dirty="0" err="1"/>
              <a:t>satu</a:t>
            </a:r>
            <a:r>
              <a:rPr lang="en-US" sz="2500" i="1" dirty="0"/>
              <a:t> (one to one)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ECBD9606-6644-4F22-9B72-52283F67833B}"/>
              </a:ext>
            </a:extLst>
          </p:cNvPr>
          <p:cNvSpPr txBox="1"/>
          <p:nvPr/>
        </p:nvSpPr>
        <p:spPr>
          <a:xfrm>
            <a:off x="3104682" y="3907195"/>
            <a:ext cx="4991567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500" dirty="0" smtClean="0"/>
              <a:t>3. </a:t>
            </a:r>
            <a:r>
              <a:rPr lang="en-US" sz="2500" dirty="0" err="1" smtClean="0"/>
              <a:t>Evaluasi</a:t>
            </a:r>
            <a:r>
              <a:rPr lang="en-US" sz="2500" dirty="0" smtClean="0"/>
              <a:t> </a:t>
            </a:r>
            <a:r>
              <a:rPr lang="en-US" sz="2500" dirty="0" err="1" smtClean="0"/>
              <a:t>Lapangan</a:t>
            </a:r>
            <a:endParaRPr lang="en-US" sz="25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B0666A2D-7320-4651-9D6F-09E834DAB741}"/>
              </a:ext>
            </a:extLst>
          </p:cNvPr>
          <p:cNvSpPr txBox="1"/>
          <p:nvPr/>
        </p:nvSpPr>
        <p:spPr>
          <a:xfrm>
            <a:off x="4009463" y="2574264"/>
            <a:ext cx="4991567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500" dirty="0" smtClean="0"/>
              <a:t>2. </a:t>
            </a:r>
            <a:r>
              <a:rPr lang="en-US" sz="2500" dirty="0" err="1" smtClean="0"/>
              <a:t>Evaluasi</a:t>
            </a:r>
            <a:r>
              <a:rPr lang="en-US" sz="2500" dirty="0" smtClean="0"/>
              <a:t> </a:t>
            </a:r>
            <a:r>
              <a:rPr lang="en-US" sz="2500" dirty="0" err="1" smtClean="0"/>
              <a:t>Kelompok</a:t>
            </a:r>
            <a:r>
              <a:rPr lang="en-US" sz="2500" dirty="0" smtClean="0"/>
              <a:t> Kecil</a:t>
            </a:r>
            <a:endParaRPr lang="en-US" sz="25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FE26031E-475C-4E08-82E4-E61DAE6BD37F}"/>
              </a:ext>
            </a:extLst>
          </p:cNvPr>
          <p:cNvSpPr txBox="1"/>
          <p:nvPr/>
        </p:nvSpPr>
        <p:spPr>
          <a:xfrm>
            <a:off x="9068792" y="1131977"/>
            <a:ext cx="2754240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500" b="1" dirty="0" smtClean="0">
                <a:solidFill>
                  <a:srgbClr val="BA4969"/>
                </a:solidFill>
                <a:latin typeface="+mj-lt"/>
                <a:cs typeface="Segoe UI Semibold" panose="020B0702040204020203" pitchFamily="34" charset="0"/>
                <a:sym typeface="Wingdings" panose="05000000000000000000" pitchFamily="2" charset="2"/>
              </a:rPr>
              <a:t> 2 </a:t>
            </a:r>
            <a:r>
              <a:rPr lang="en-US" sz="2500" b="1" dirty="0" err="1" smtClean="0">
                <a:solidFill>
                  <a:srgbClr val="BA4969"/>
                </a:solidFill>
                <a:latin typeface="+mj-lt"/>
                <a:cs typeface="Segoe UI Semibold" panose="020B0702040204020203" pitchFamily="34" charset="0"/>
                <a:sym typeface="Wingdings" panose="05000000000000000000" pitchFamily="2" charset="2"/>
              </a:rPr>
              <a:t>atau</a:t>
            </a:r>
            <a:r>
              <a:rPr lang="en-US" sz="2500" b="1" dirty="0" smtClean="0">
                <a:solidFill>
                  <a:srgbClr val="BA4969"/>
                </a:solidFill>
                <a:latin typeface="+mj-lt"/>
                <a:cs typeface="Segoe UI Semibold" panose="020B0702040204020203" pitchFamily="34" charset="0"/>
                <a:sym typeface="Wingdings" panose="05000000000000000000" pitchFamily="2" charset="2"/>
              </a:rPr>
              <a:t> </a:t>
            </a:r>
            <a:r>
              <a:rPr lang="en-US" sz="2500" b="1" dirty="0" err="1" smtClean="0">
                <a:solidFill>
                  <a:srgbClr val="BA4969"/>
                </a:solidFill>
                <a:latin typeface="+mj-lt"/>
                <a:cs typeface="Segoe UI Semibold" panose="020B0702040204020203" pitchFamily="34" charset="0"/>
                <a:sym typeface="Wingdings" panose="05000000000000000000" pitchFamily="2" charset="2"/>
              </a:rPr>
              <a:t>Lebih</a:t>
            </a:r>
            <a:r>
              <a:rPr lang="en-US" sz="2500" b="1" dirty="0" smtClean="0">
                <a:solidFill>
                  <a:srgbClr val="BA4969"/>
                </a:solidFill>
                <a:latin typeface="+mj-lt"/>
                <a:cs typeface="Segoe UI Semibold" panose="020B0702040204020203" pitchFamily="34" charset="0"/>
                <a:sym typeface="Wingdings" panose="05000000000000000000" pitchFamily="2" charset="2"/>
              </a:rPr>
              <a:t> </a:t>
            </a:r>
            <a:r>
              <a:rPr lang="en-US" sz="2500" b="1" dirty="0" err="1" smtClean="0">
                <a:solidFill>
                  <a:srgbClr val="BA4969"/>
                </a:solidFill>
                <a:latin typeface="+mj-lt"/>
                <a:cs typeface="Segoe UI Semibold" panose="020B0702040204020203" pitchFamily="34" charset="0"/>
                <a:sym typeface="Wingdings" panose="05000000000000000000" pitchFamily="2" charset="2"/>
              </a:rPr>
              <a:t>siswa</a:t>
            </a:r>
            <a:endParaRPr lang="en-US" sz="2500" dirty="0">
              <a:solidFill>
                <a:srgbClr val="BA4969"/>
              </a:solidFill>
              <a:latin typeface="+mj-lt"/>
              <a:cs typeface="Segoe UI Semibold" panose="020B0702040204020203" pitchFamily="34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81448FEB-C950-4E48-A4C4-A4FE1B8D5D74}"/>
              </a:ext>
            </a:extLst>
          </p:cNvPr>
          <p:cNvGrpSpPr/>
          <p:nvPr/>
        </p:nvGrpSpPr>
        <p:grpSpPr>
          <a:xfrm>
            <a:off x="2122830" y="1265465"/>
            <a:ext cx="431570" cy="391886"/>
            <a:chOff x="8737600" y="817563"/>
            <a:chExt cx="276225" cy="250825"/>
          </a:xfrm>
          <a:solidFill>
            <a:schemeClr val="bg1"/>
          </a:solidFill>
        </p:grpSpPr>
        <p:sp>
          <p:nvSpPr>
            <p:cNvPr id="86" name="Freeform 337">
              <a:extLst>
                <a:ext uri="{FF2B5EF4-FFF2-40B4-BE49-F238E27FC236}">
                  <a16:creationId xmlns:a16="http://schemas.microsoft.com/office/drawing/2014/main" xmlns="" id="{AECD01B9-3D7B-41FE-85A3-5644216CA6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7600" y="817563"/>
              <a:ext cx="276225" cy="250825"/>
            </a:xfrm>
            <a:custGeom>
              <a:avLst/>
              <a:gdLst>
                <a:gd name="T0" fmla="*/ 740 w 870"/>
                <a:gd name="T1" fmla="*/ 628 h 786"/>
                <a:gd name="T2" fmla="*/ 624 w 870"/>
                <a:gd name="T3" fmla="*/ 644 h 786"/>
                <a:gd name="T4" fmla="*/ 530 w 870"/>
                <a:gd name="T5" fmla="*/ 670 h 786"/>
                <a:gd name="T6" fmla="*/ 462 w 870"/>
                <a:gd name="T7" fmla="*/ 704 h 786"/>
                <a:gd name="T8" fmla="*/ 452 w 870"/>
                <a:gd name="T9" fmla="*/ 134 h 786"/>
                <a:gd name="T10" fmla="*/ 472 w 870"/>
                <a:gd name="T11" fmla="*/ 110 h 786"/>
                <a:gd name="T12" fmla="*/ 511 w 870"/>
                <a:gd name="T13" fmla="*/ 86 h 786"/>
                <a:gd name="T14" fmla="*/ 599 w 870"/>
                <a:gd name="T15" fmla="*/ 57 h 786"/>
                <a:gd name="T16" fmla="*/ 780 w 870"/>
                <a:gd name="T17" fmla="*/ 32 h 786"/>
                <a:gd name="T18" fmla="*/ 840 w 870"/>
                <a:gd name="T19" fmla="*/ 30 h 786"/>
                <a:gd name="T20" fmla="*/ 73 w 870"/>
                <a:gd name="T21" fmla="*/ 31 h 786"/>
                <a:gd name="T22" fmla="*/ 224 w 870"/>
                <a:gd name="T23" fmla="*/ 47 h 786"/>
                <a:gd name="T24" fmla="*/ 337 w 870"/>
                <a:gd name="T25" fmla="*/ 77 h 786"/>
                <a:gd name="T26" fmla="*/ 399 w 870"/>
                <a:gd name="T27" fmla="*/ 111 h 786"/>
                <a:gd name="T28" fmla="*/ 416 w 870"/>
                <a:gd name="T29" fmla="*/ 131 h 786"/>
                <a:gd name="T30" fmla="*/ 420 w 870"/>
                <a:gd name="T31" fmla="*/ 715 h 786"/>
                <a:gd name="T32" fmla="*/ 359 w 870"/>
                <a:gd name="T33" fmla="*/ 677 h 786"/>
                <a:gd name="T34" fmla="*/ 271 w 870"/>
                <a:gd name="T35" fmla="*/ 649 h 786"/>
                <a:gd name="T36" fmla="*/ 160 w 870"/>
                <a:gd name="T37" fmla="*/ 631 h 786"/>
                <a:gd name="T38" fmla="*/ 30 w 870"/>
                <a:gd name="T39" fmla="*/ 624 h 786"/>
                <a:gd name="T40" fmla="*/ 717 w 870"/>
                <a:gd name="T41" fmla="*/ 36 h 786"/>
                <a:gd name="T42" fmla="*/ 629 w 870"/>
                <a:gd name="T43" fmla="*/ 293 h 786"/>
                <a:gd name="T44" fmla="*/ 778 w 870"/>
                <a:gd name="T45" fmla="*/ 1 h 786"/>
                <a:gd name="T46" fmla="*/ 642 w 870"/>
                <a:gd name="T47" fmla="*/ 16 h 786"/>
                <a:gd name="T48" fmla="*/ 533 w 870"/>
                <a:gd name="T49" fmla="*/ 45 h 786"/>
                <a:gd name="T50" fmla="*/ 458 w 870"/>
                <a:gd name="T51" fmla="*/ 83 h 786"/>
                <a:gd name="T52" fmla="*/ 435 w 870"/>
                <a:gd name="T53" fmla="*/ 106 h 786"/>
                <a:gd name="T54" fmla="*/ 411 w 870"/>
                <a:gd name="T55" fmla="*/ 83 h 786"/>
                <a:gd name="T56" fmla="*/ 336 w 870"/>
                <a:gd name="T57" fmla="*/ 45 h 786"/>
                <a:gd name="T58" fmla="*/ 227 w 870"/>
                <a:gd name="T59" fmla="*/ 16 h 786"/>
                <a:gd name="T60" fmla="*/ 91 w 870"/>
                <a:gd name="T61" fmla="*/ 1 h 786"/>
                <a:gd name="T62" fmla="*/ 9 w 870"/>
                <a:gd name="T63" fmla="*/ 1 h 786"/>
                <a:gd name="T64" fmla="*/ 1 w 870"/>
                <a:gd name="T65" fmla="*/ 8 h 786"/>
                <a:gd name="T66" fmla="*/ 0 w 870"/>
                <a:gd name="T67" fmla="*/ 641 h 786"/>
                <a:gd name="T68" fmla="*/ 6 w 870"/>
                <a:gd name="T69" fmla="*/ 651 h 786"/>
                <a:gd name="T70" fmla="*/ 59 w 870"/>
                <a:gd name="T71" fmla="*/ 654 h 786"/>
                <a:gd name="T72" fmla="*/ 216 w 870"/>
                <a:gd name="T73" fmla="*/ 669 h 786"/>
                <a:gd name="T74" fmla="*/ 333 w 870"/>
                <a:gd name="T75" fmla="*/ 700 h 786"/>
                <a:gd name="T76" fmla="*/ 398 w 870"/>
                <a:gd name="T77" fmla="*/ 734 h 786"/>
                <a:gd name="T78" fmla="*/ 416 w 870"/>
                <a:gd name="T79" fmla="*/ 755 h 786"/>
                <a:gd name="T80" fmla="*/ 420 w 870"/>
                <a:gd name="T81" fmla="*/ 773 h 786"/>
                <a:gd name="T82" fmla="*/ 426 w 870"/>
                <a:gd name="T83" fmla="*/ 783 h 786"/>
                <a:gd name="T84" fmla="*/ 438 w 870"/>
                <a:gd name="T85" fmla="*/ 785 h 786"/>
                <a:gd name="T86" fmla="*/ 447 w 870"/>
                <a:gd name="T87" fmla="*/ 779 h 786"/>
                <a:gd name="T88" fmla="*/ 450 w 870"/>
                <a:gd name="T89" fmla="*/ 766 h 786"/>
                <a:gd name="T90" fmla="*/ 462 w 870"/>
                <a:gd name="T91" fmla="*/ 745 h 786"/>
                <a:gd name="T92" fmla="*/ 495 w 870"/>
                <a:gd name="T93" fmla="*/ 719 h 786"/>
                <a:gd name="T94" fmla="*/ 590 w 870"/>
                <a:gd name="T95" fmla="*/ 683 h 786"/>
                <a:gd name="T96" fmla="*/ 728 w 870"/>
                <a:gd name="T97" fmla="*/ 659 h 786"/>
                <a:gd name="T98" fmla="*/ 858 w 870"/>
                <a:gd name="T99" fmla="*/ 653 h 786"/>
                <a:gd name="T100" fmla="*/ 867 w 870"/>
                <a:gd name="T101" fmla="*/ 646 h 786"/>
                <a:gd name="T102" fmla="*/ 870 w 870"/>
                <a:gd name="T103" fmla="*/ 15 h 786"/>
                <a:gd name="T104" fmla="*/ 865 w 870"/>
                <a:gd name="T105" fmla="*/ 4 h 786"/>
                <a:gd name="T106" fmla="*/ 855 w 870"/>
                <a:gd name="T107" fmla="*/ 0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70" h="786">
                  <a:moveTo>
                    <a:pt x="840" y="624"/>
                  </a:moveTo>
                  <a:lnTo>
                    <a:pt x="806" y="624"/>
                  </a:lnTo>
                  <a:lnTo>
                    <a:pt x="773" y="626"/>
                  </a:lnTo>
                  <a:lnTo>
                    <a:pt x="740" y="628"/>
                  </a:lnTo>
                  <a:lnTo>
                    <a:pt x="710" y="631"/>
                  </a:lnTo>
                  <a:lnTo>
                    <a:pt x="680" y="634"/>
                  </a:lnTo>
                  <a:lnTo>
                    <a:pt x="651" y="639"/>
                  </a:lnTo>
                  <a:lnTo>
                    <a:pt x="624" y="644"/>
                  </a:lnTo>
                  <a:lnTo>
                    <a:pt x="598" y="649"/>
                  </a:lnTo>
                  <a:lnTo>
                    <a:pt x="574" y="656"/>
                  </a:lnTo>
                  <a:lnTo>
                    <a:pt x="550" y="662"/>
                  </a:lnTo>
                  <a:lnTo>
                    <a:pt x="530" y="670"/>
                  </a:lnTo>
                  <a:lnTo>
                    <a:pt x="510" y="678"/>
                  </a:lnTo>
                  <a:lnTo>
                    <a:pt x="493" y="686"/>
                  </a:lnTo>
                  <a:lnTo>
                    <a:pt x="477" y="695"/>
                  </a:lnTo>
                  <a:lnTo>
                    <a:pt x="462" y="704"/>
                  </a:lnTo>
                  <a:lnTo>
                    <a:pt x="450" y="715"/>
                  </a:lnTo>
                  <a:lnTo>
                    <a:pt x="450" y="147"/>
                  </a:lnTo>
                  <a:lnTo>
                    <a:pt x="451" y="141"/>
                  </a:lnTo>
                  <a:lnTo>
                    <a:pt x="452" y="134"/>
                  </a:lnTo>
                  <a:lnTo>
                    <a:pt x="455" y="128"/>
                  </a:lnTo>
                  <a:lnTo>
                    <a:pt x="459" y="122"/>
                  </a:lnTo>
                  <a:lnTo>
                    <a:pt x="466" y="115"/>
                  </a:lnTo>
                  <a:lnTo>
                    <a:pt x="472" y="110"/>
                  </a:lnTo>
                  <a:lnTo>
                    <a:pt x="480" y="104"/>
                  </a:lnTo>
                  <a:lnTo>
                    <a:pt x="489" y="98"/>
                  </a:lnTo>
                  <a:lnTo>
                    <a:pt x="499" y="92"/>
                  </a:lnTo>
                  <a:lnTo>
                    <a:pt x="511" y="86"/>
                  </a:lnTo>
                  <a:lnTo>
                    <a:pt x="524" y="81"/>
                  </a:lnTo>
                  <a:lnTo>
                    <a:pt x="536" y="76"/>
                  </a:lnTo>
                  <a:lnTo>
                    <a:pt x="566" y="65"/>
                  </a:lnTo>
                  <a:lnTo>
                    <a:pt x="599" y="57"/>
                  </a:lnTo>
                  <a:lnTo>
                    <a:pt x="599" y="365"/>
                  </a:lnTo>
                  <a:lnTo>
                    <a:pt x="689" y="276"/>
                  </a:lnTo>
                  <a:lnTo>
                    <a:pt x="780" y="365"/>
                  </a:lnTo>
                  <a:lnTo>
                    <a:pt x="780" y="32"/>
                  </a:lnTo>
                  <a:lnTo>
                    <a:pt x="794" y="31"/>
                  </a:lnTo>
                  <a:lnTo>
                    <a:pt x="809" y="30"/>
                  </a:lnTo>
                  <a:lnTo>
                    <a:pt x="824" y="30"/>
                  </a:lnTo>
                  <a:lnTo>
                    <a:pt x="840" y="30"/>
                  </a:lnTo>
                  <a:lnTo>
                    <a:pt x="840" y="624"/>
                  </a:lnTo>
                  <a:close/>
                  <a:moveTo>
                    <a:pt x="30" y="624"/>
                  </a:moveTo>
                  <a:lnTo>
                    <a:pt x="30" y="30"/>
                  </a:lnTo>
                  <a:lnTo>
                    <a:pt x="73" y="31"/>
                  </a:lnTo>
                  <a:lnTo>
                    <a:pt x="113" y="33"/>
                  </a:lnTo>
                  <a:lnTo>
                    <a:pt x="153" y="36"/>
                  </a:lnTo>
                  <a:lnTo>
                    <a:pt x="189" y="42"/>
                  </a:lnTo>
                  <a:lnTo>
                    <a:pt x="224" y="47"/>
                  </a:lnTo>
                  <a:lnTo>
                    <a:pt x="256" y="53"/>
                  </a:lnTo>
                  <a:lnTo>
                    <a:pt x="285" y="61"/>
                  </a:lnTo>
                  <a:lnTo>
                    <a:pt x="312" y="68"/>
                  </a:lnTo>
                  <a:lnTo>
                    <a:pt x="337" y="77"/>
                  </a:lnTo>
                  <a:lnTo>
                    <a:pt x="358" y="86"/>
                  </a:lnTo>
                  <a:lnTo>
                    <a:pt x="376" y="95"/>
                  </a:lnTo>
                  <a:lnTo>
                    <a:pt x="392" y="106"/>
                  </a:lnTo>
                  <a:lnTo>
                    <a:pt x="399" y="111"/>
                  </a:lnTo>
                  <a:lnTo>
                    <a:pt x="404" y="115"/>
                  </a:lnTo>
                  <a:lnTo>
                    <a:pt x="408" y="121"/>
                  </a:lnTo>
                  <a:lnTo>
                    <a:pt x="412" y="126"/>
                  </a:lnTo>
                  <a:lnTo>
                    <a:pt x="416" y="131"/>
                  </a:lnTo>
                  <a:lnTo>
                    <a:pt x="418" y="137"/>
                  </a:lnTo>
                  <a:lnTo>
                    <a:pt x="419" y="142"/>
                  </a:lnTo>
                  <a:lnTo>
                    <a:pt x="420" y="147"/>
                  </a:lnTo>
                  <a:lnTo>
                    <a:pt x="420" y="715"/>
                  </a:lnTo>
                  <a:lnTo>
                    <a:pt x="407" y="704"/>
                  </a:lnTo>
                  <a:lnTo>
                    <a:pt x="393" y="695"/>
                  </a:lnTo>
                  <a:lnTo>
                    <a:pt x="377" y="686"/>
                  </a:lnTo>
                  <a:lnTo>
                    <a:pt x="359" y="677"/>
                  </a:lnTo>
                  <a:lnTo>
                    <a:pt x="340" y="670"/>
                  </a:lnTo>
                  <a:lnTo>
                    <a:pt x="318" y="662"/>
                  </a:lnTo>
                  <a:lnTo>
                    <a:pt x="296" y="656"/>
                  </a:lnTo>
                  <a:lnTo>
                    <a:pt x="271" y="649"/>
                  </a:lnTo>
                  <a:lnTo>
                    <a:pt x="246" y="644"/>
                  </a:lnTo>
                  <a:lnTo>
                    <a:pt x="219" y="639"/>
                  </a:lnTo>
                  <a:lnTo>
                    <a:pt x="190" y="634"/>
                  </a:lnTo>
                  <a:lnTo>
                    <a:pt x="160" y="631"/>
                  </a:lnTo>
                  <a:lnTo>
                    <a:pt x="129" y="628"/>
                  </a:lnTo>
                  <a:lnTo>
                    <a:pt x="97" y="626"/>
                  </a:lnTo>
                  <a:lnTo>
                    <a:pt x="64" y="624"/>
                  </a:lnTo>
                  <a:lnTo>
                    <a:pt x="30" y="624"/>
                  </a:lnTo>
                  <a:close/>
                  <a:moveTo>
                    <a:pt x="629" y="50"/>
                  </a:moveTo>
                  <a:lnTo>
                    <a:pt x="657" y="45"/>
                  </a:lnTo>
                  <a:lnTo>
                    <a:pt x="687" y="40"/>
                  </a:lnTo>
                  <a:lnTo>
                    <a:pt x="717" y="36"/>
                  </a:lnTo>
                  <a:lnTo>
                    <a:pt x="750" y="33"/>
                  </a:lnTo>
                  <a:lnTo>
                    <a:pt x="750" y="293"/>
                  </a:lnTo>
                  <a:lnTo>
                    <a:pt x="689" y="233"/>
                  </a:lnTo>
                  <a:lnTo>
                    <a:pt x="629" y="293"/>
                  </a:lnTo>
                  <a:lnTo>
                    <a:pt x="629" y="50"/>
                  </a:lnTo>
                  <a:close/>
                  <a:moveTo>
                    <a:pt x="855" y="0"/>
                  </a:moveTo>
                  <a:lnTo>
                    <a:pt x="816" y="0"/>
                  </a:lnTo>
                  <a:lnTo>
                    <a:pt x="778" y="1"/>
                  </a:lnTo>
                  <a:lnTo>
                    <a:pt x="743" y="4"/>
                  </a:lnTo>
                  <a:lnTo>
                    <a:pt x="707" y="7"/>
                  </a:lnTo>
                  <a:lnTo>
                    <a:pt x="674" y="12"/>
                  </a:lnTo>
                  <a:lnTo>
                    <a:pt x="642" y="16"/>
                  </a:lnTo>
                  <a:lnTo>
                    <a:pt x="612" y="22"/>
                  </a:lnTo>
                  <a:lnTo>
                    <a:pt x="584" y="29"/>
                  </a:lnTo>
                  <a:lnTo>
                    <a:pt x="558" y="36"/>
                  </a:lnTo>
                  <a:lnTo>
                    <a:pt x="533" y="45"/>
                  </a:lnTo>
                  <a:lnTo>
                    <a:pt x="512" y="53"/>
                  </a:lnTo>
                  <a:lnTo>
                    <a:pt x="492" y="63"/>
                  </a:lnTo>
                  <a:lnTo>
                    <a:pt x="473" y="73"/>
                  </a:lnTo>
                  <a:lnTo>
                    <a:pt x="458" y="83"/>
                  </a:lnTo>
                  <a:lnTo>
                    <a:pt x="451" y="89"/>
                  </a:lnTo>
                  <a:lnTo>
                    <a:pt x="446" y="94"/>
                  </a:lnTo>
                  <a:lnTo>
                    <a:pt x="439" y="100"/>
                  </a:lnTo>
                  <a:lnTo>
                    <a:pt x="435" y="106"/>
                  </a:lnTo>
                  <a:lnTo>
                    <a:pt x="430" y="100"/>
                  </a:lnTo>
                  <a:lnTo>
                    <a:pt x="424" y="94"/>
                  </a:lnTo>
                  <a:lnTo>
                    <a:pt x="418" y="89"/>
                  </a:lnTo>
                  <a:lnTo>
                    <a:pt x="411" y="83"/>
                  </a:lnTo>
                  <a:lnTo>
                    <a:pt x="396" y="73"/>
                  </a:lnTo>
                  <a:lnTo>
                    <a:pt x="378" y="63"/>
                  </a:lnTo>
                  <a:lnTo>
                    <a:pt x="358" y="53"/>
                  </a:lnTo>
                  <a:lnTo>
                    <a:pt x="336" y="45"/>
                  </a:lnTo>
                  <a:lnTo>
                    <a:pt x="312" y="36"/>
                  </a:lnTo>
                  <a:lnTo>
                    <a:pt x="285" y="29"/>
                  </a:lnTo>
                  <a:lnTo>
                    <a:pt x="258" y="22"/>
                  </a:lnTo>
                  <a:lnTo>
                    <a:pt x="227" y="16"/>
                  </a:lnTo>
                  <a:lnTo>
                    <a:pt x="196" y="12"/>
                  </a:lnTo>
                  <a:lnTo>
                    <a:pt x="162" y="7"/>
                  </a:lnTo>
                  <a:lnTo>
                    <a:pt x="127" y="4"/>
                  </a:lnTo>
                  <a:lnTo>
                    <a:pt x="91" y="1"/>
                  </a:lnTo>
                  <a:lnTo>
                    <a:pt x="53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639"/>
                  </a:lnTo>
                  <a:lnTo>
                    <a:pt x="0" y="641"/>
                  </a:lnTo>
                  <a:lnTo>
                    <a:pt x="1" y="644"/>
                  </a:lnTo>
                  <a:lnTo>
                    <a:pt x="2" y="646"/>
                  </a:lnTo>
                  <a:lnTo>
                    <a:pt x="4" y="649"/>
                  </a:lnTo>
                  <a:lnTo>
                    <a:pt x="6" y="651"/>
                  </a:lnTo>
                  <a:lnTo>
                    <a:pt x="9" y="653"/>
                  </a:lnTo>
                  <a:lnTo>
                    <a:pt x="12" y="653"/>
                  </a:lnTo>
                  <a:lnTo>
                    <a:pt x="15" y="654"/>
                  </a:lnTo>
                  <a:lnTo>
                    <a:pt x="59" y="654"/>
                  </a:lnTo>
                  <a:lnTo>
                    <a:pt x="102" y="656"/>
                  </a:lnTo>
                  <a:lnTo>
                    <a:pt x="142" y="659"/>
                  </a:lnTo>
                  <a:lnTo>
                    <a:pt x="181" y="663"/>
                  </a:lnTo>
                  <a:lnTo>
                    <a:pt x="216" y="669"/>
                  </a:lnTo>
                  <a:lnTo>
                    <a:pt x="249" y="675"/>
                  </a:lnTo>
                  <a:lnTo>
                    <a:pt x="280" y="683"/>
                  </a:lnTo>
                  <a:lnTo>
                    <a:pt x="308" y="691"/>
                  </a:lnTo>
                  <a:lnTo>
                    <a:pt x="333" y="700"/>
                  </a:lnTo>
                  <a:lnTo>
                    <a:pt x="356" y="708"/>
                  </a:lnTo>
                  <a:lnTo>
                    <a:pt x="375" y="719"/>
                  </a:lnTo>
                  <a:lnTo>
                    <a:pt x="390" y="729"/>
                  </a:lnTo>
                  <a:lnTo>
                    <a:pt x="398" y="734"/>
                  </a:lnTo>
                  <a:lnTo>
                    <a:pt x="403" y="739"/>
                  </a:lnTo>
                  <a:lnTo>
                    <a:pt x="408" y="745"/>
                  </a:lnTo>
                  <a:lnTo>
                    <a:pt x="412" y="750"/>
                  </a:lnTo>
                  <a:lnTo>
                    <a:pt x="416" y="755"/>
                  </a:lnTo>
                  <a:lnTo>
                    <a:pt x="418" y="761"/>
                  </a:lnTo>
                  <a:lnTo>
                    <a:pt x="419" y="766"/>
                  </a:lnTo>
                  <a:lnTo>
                    <a:pt x="420" y="771"/>
                  </a:lnTo>
                  <a:lnTo>
                    <a:pt x="420" y="773"/>
                  </a:lnTo>
                  <a:lnTo>
                    <a:pt x="421" y="777"/>
                  </a:lnTo>
                  <a:lnTo>
                    <a:pt x="422" y="779"/>
                  </a:lnTo>
                  <a:lnTo>
                    <a:pt x="424" y="781"/>
                  </a:lnTo>
                  <a:lnTo>
                    <a:pt x="426" y="783"/>
                  </a:lnTo>
                  <a:lnTo>
                    <a:pt x="429" y="784"/>
                  </a:lnTo>
                  <a:lnTo>
                    <a:pt x="432" y="785"/>
                  </a:lnTo>
                  <a:lnTo>
                    <a:pt x="435" y="786"/>
                  </a:lnTo>
                  <a:lnTo>
                    <a:pt x="438" y="785"/>
                  </a:lnTo>
                  <a:lnTo>
                    <a:pt x="440" y="784"/>
                  </a:lnTo>
                  <a:lnTo>
                    <a:pt x="443" y="783"/>
                  </a:lnTo>
                  <a:lnTo>
                    <a:pt x="446" y="781"/>
                  </a:lnTo>
                  <a:lnTo>
                    <a:pt x="447" y="779"/>
                  </a:lnTo>
                  <a:lnTo>
                    <a:pt x="449" y="777"/>
                  </a:lnTo>
                  <a:lnTo>
                    <a:pt x="450" y="773"/>
                  </a:lnTo>
                  <a:lnTo>
                    <a:pt x="450" y="771"/>
                  </a:lnTo>
                  <a:lnTo>
                    <a:pt x="450" y="766"/>
                  </a:lnTo>
                  <a:lnTo>
                    <a:pt x="452" y="761"/>
                  </a:lnTo>
                  <a:lnTo>
                    <a:pt x="454" y="755"/>
                  </a:lnTo>
                  <a:lnTo>
                    <a:pt x="457" y="750"/>
                  </a:lnTo>
                  <a:lnTo>
                    <a:pt x="462" y="745"/>
                  </a:lnTo>
                  <a:lnTo>
                    <a:pt x="466" y="739"/>
                  </a:lnTo>
                  <a:lnTo>
                    <a:pt x="472" y="734"/>
                  </a:lnTo>
                  <a:lnTo>
                    <a:pt x="479" y="729"/>
                  </a:lnTo>
                  <a:lnTo>
                    <a:pt x="495" y="719"/>
                  </a:lnTo>
                  <a:lnTo>
                    <a:pt x="514" y="708"/>
                  </a:lnTo>
                  <a:lnTo>
                    <a:pt x="536" y="700"/>
                  </a:lnTo>
                  <a:lnTo>
                    <a:pt x="561" y="691"/>
                  </a:lnTo>
                  <a:lnTo>
                    <a:pt x="590" y="683"/>
                  </a:lnTo>
                  <a:lnTo>
                    <a:pt x="620" y="675"/>
                  </a:lnTo>
                  <a:lnTo>
                    <a:pt x="654" y="669"/>
                  </a:lnTo>
                  <a:lnTo>
                    <a:pt x="689" y="663"/>
                  </a:lnTo>
                  <a:lnTo>
                    <a:pt x="728" y="659"/>
                  </a:lnTo>
                  <a:lnTo>
                    <a:pt x="767" y="656"/>
                  </a:lnTo>
                  <a:lnTo>
                    <a:pt x="810" y="654"/>
                  </a:lnTo>
                  <a:lnTo>
                    <a:pt x="855" y="654"/>
                  </a:lnTo>
                  <a:lnTo>
                    <a:pt x="858" y="653"/>
                  </a:lnTo>
                  <a:lnTo>
                    <a:pt x="860" y="653"/>
                  </a:lnTo>
                  <a:lnTo>
                    <a:pt x="863" y="651"/>
                  </a:lnTo>
                  <a:lnTo>
                    <a:pt x="865" y="649"/>
                  </a:lnTo>
                  <a:lnTo>
                    <a:pt x="867" y="646"/>
                  </a:lnTo>
                  <a:lnTo>
                    <a:pt x="869" y="644"/>
                  </a:lnTo>
                  <a:lnTo>
                    <a:pt x="870" y="641"/>
                  </a:lnTo>
                  <a:lnTo>
                    <a:pt x="870" y="639"/>
                  </a:lnTo>
                  <a:lnTo>
                    <a:pt x="870" y="15"/>
                  </a:lnTo>
                  <a:lnTo>
                    <a:pt x="870" y="12"/>
                  </a:lnTo>
                  <a:lnTo>
                    <a:pt x="869" y="8"/>
                  </a:lnTo>
                  <a:lnTo>
                    <a:pt x="867" y="6"/>
                  </a:lnTo>
                  <a:lnTo>
                    <a:pt x="865" y="4"/>
                  </a:lnTo>
                  <a:lnTo>
                    <a:pt x="863" y="2"/>
                  </a:lnTo>
                  <a:lnTo>
                    <a:pt x="860" y="1"/>
                  </a:lnTo>
                  <a:lnTo>
                    <a:pt x="858" y="0"/>
                  </a:lnTo>
                  <a:lnTo>
                    <a:pt x="85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338">
              <a:extLst>
                <a:ext uri="{FF2B5EF4-FFF2-40B4-BE49-F238E27FC236}">
                  <a16:creationId xmlns:a16="http://schemas.microsoft.com/office/drawing/2014/main" xmlns="" id="{CE532ABF-D241-4D52-A716-D78BCA909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1413" y="871538"/>
              <a:ext cx="88900" cy="25400"/>
            </a:xfrm>
            <a:custGeom>
              <a:avLst/>
              <a:gdLst>
                <a:gd name="T0" fmla="*/ 266 w 276"/>
                <a:gd name="T1" fmla="*/ 48 h 77"/>
                <a:gd name="T2" fmla="*/ 242 w 276"/>
                <a:gd name="T3" fmla="*/ 38 h 77"/>
                <a:gd name="T4" fmla="*/ 215 w 276"/>
                <a:gd name="T5" fmla="*/ 31 h 77"/>
                <a:gd name="T6" fmla="*/ 185 w 276"/>
                <a:gd name="T7" fmla="*/ 23 h 77"/>
                <a:gd name="T8" fmla="*/ 154 w 276"/>
                <a:gd name="T9" fmla="*/ 17 h 77"/>
                <a:gd name="T10" fmla="*/ 122 w 276"/>
                <a:gd name="T11" fmla="*/ 12 h 77"/>
                <a:gd name="T12" fmla="*/ 88 w 276"/>
                <a:gd name="T13" fmla="*/ 6 h 77"/>
                <a:gd name="T14" fmla="*/ 52 w 276"/>
                <a:gd name="T15" fmla="*/ 3 h 77"/>
                <a:gd name="T16" fmla="*/ 16 w 276"/>
                <a:gd name="T17" fmla="*/ 0 h 77"/>
                <a:gd name="T18" fmla="*/ 13 w 276"/>
                <a:gd name="T19" fmla="*/ 0 h 77"/>
                <a:gd name="T20" fmla="*/ 11 w 276"/>
                <a:gd name="T21" fmla="*/ 0 h 77"/>
                <a:gd name="T22" fmla="*/ 8 w 276"/>
                <a:gd name="T23" fmla="*/ 2 h 77"/>
                <a:gd name="T24" fmla="*/ 5 w 276"/>
                <a:gd name="T25" fmla="*/ 3 h 77"/>
                <a:gd name="T26" fmla="*/ 3 w 276"/>
                <a:gd name="T27" fmla="*/ 5 h 77"/>
                <a:gd name="T28" fmla="*/ 2 w 276"/>
                <a:gd name="T29" fmla="*/ 8 h 77"/>
                <a:gd name="T30" fmla="*/ 1 w 276"/>
                <a:gd name="T31" fmla="*/ 10 h 77"/>
                <a:gd name="T32" fmla="*/ 0 w 276"/>
                <a:gd name="T33" fmla="*/ 14 h 77"/>
                <a:gd name="T34" fmla="*/ 0 w 276"/>
                <a:gd name="T35" fmla="*/ 17 h 77"/>
                <a:gd name="T36" fmla="*/ 1 w 276"/>
                <a:gd name="T37" fmla="*/ 19 h 77"/>
                <a:gd name="T38" fmla="*/ 2 w 276"/>
                <a:gd name="T39" fmla="*/ 22 h 77"/>
                <a:gd name="T40" fmla="*/ 4 w 276"/>
                <a:gd name="T41" fmla="*/ 24 h 77"/>
                <a:gd name="T42" fmla="*/ 7 w 276"/>
                <a:gd name="T43" fmla="*/ 26 h 77"/>
                <a:gd name="T44" fmla="*/ 9 w 276"/>
                <a:gd name="T45" fmla="*/ 28 h 77"/>
                <a:gd name="T46" fmla="*/ 12 w 276"/>
                <a:gd name="T47" fmla="*/ 29 h 77"/>
                <a:gd name="T48" fmla="*/ 14 w 276"/>
                <a:gd name="T49" fmla="*/ 30 h 77"/>
                <a:gd name="T50" fmla="*/ 49 w 276"/>
                <a:gd name="T51" fmla="*/ 33 h 77"/>
                <a:gd name="T52" fmla="*/ 83 w 276"/>
                <a:gd name="T53" fmla="*/ 36 h 77"/>
                <a:gd name="T54" fmla="*/ 117 w 276"/>
                <a:gd name="T55" fmla="*/ 40 h 77"/>
                <a:gd name="T56" fmla="*/ 148 w 276"/>
                <a:gd name="T57" fmla="*/ 46 h 77"/>
                <a:gd name="T58" fmla="*/ 177 w 276"/>
                <a:gd name="T59" fmla="*/ 52 h 77"/>
                <a:gd name="T60" fmla="*/ 206 w 276"/>
                <a:gd name="T61" fmla="*/ 60 h 77"/>
                <a:gd name="T62" fmla="*/ 232 w 276"/>
                <a:gd name="T63" fmla="*/ 67 h 77"/>
                <a:gd name="T64" fmla="*/ 255 w 276"/>
                <a:gd name="T65" fmla="*/ 76 h 77"/>
                <a:gd name="T66" fmla="*/ 259 w 276"/>
                <a:gd name="T67" fmla="*/ 77 h 77"/>
                <a:gd name="T68" fmla="*/ 261 w 276"/>
                <a:gd name="T69" fmla="*/ 77 h 77"/>
                <a:gd name="T70" fmla="*/ 265 w 276"/>
                <a:gd name="T71" fmla="*/ 76 h 77"/>
                <a:gd name="T72" fmla="*/ 269 w 276"/>
                <a:gd name="T73" fmla="*/ 73 h 77"/>
                <a:gd name="T74" fmla="*/ 273 w 276"/>
                <a:gd name="T75" fmla="*/ 71 h 77"/>
                <a:gd name="T76" fmla="*/ 275 w 276"/>
                <a:gd name="T77" fmla="*/ 67 h 77"/>
                <a:gd name="T78" fmla="*/ 276 w 276"/>
                <a:gd name="T79" fmla="*/ 64 h 77"/>
                <a:gd name="T80" fmla="*/ 276 w 276"/>
                <a:gd name="T81" fmla="*/ 61 h 77"/>
                <a:gd name="T82" fmla="*/ 276 w 276"/>
                <a:gd name="T83" fmla="*/ 59 h 77"/>
                <a:gd name="T84" fmla="*/ 275 w 276"/>
                <a:gd name="T85" fmla="*/ 55 h 77"/>
                <a:gd name="T86" fmla="*/ 274 w 276"/>
                <a:gd name="T87" fmla="*/ 53 h 77"/>
                <a:gd name="T88" fmla="*/ 272 w 276"/>
                <a:gd name="T89" fmla="*/ 51 h 77"/>
                <a:gd name="T90" fmla="*/ 269 w 276"/>
                <a:gd name="T91" fmla="*/ 49 h 77"/>
                <a:gd name="T92" fmla="*/ 266 w 276"/>
                <a:gd name="T93" fmla="*/ 4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6" h="77">
                  <a:moveTo>
                    <a:pt x="266" y="48"/>
                  </a:moveTo>
                  <a:lnTo>
                    <a:pt x="242" y="38"/>
                  </a:lnTo>
                  <a:lnTo>
                    <a:pt x="215" y="31"/>
                  </a:lnTo>
                  <a:lnTo>
                    <a:pt x="185" y="23"/>
                  </a:lnTo>
                  <a:lnTo>
                    <a:pt x="154" y="17"/>
                  </a:lnTo>
                  <a:lnTo>
                    <a:pt x="122" y="12"/>
                  </a:lnTo>
                  <a:lnTo>
                    <a:pt x="88" y="6"/>
                  </a:lnTo>
                  <a:lnTo>
                    <a:pt x="52" y="3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5" y="3"/>
                  </a:lnTo>
                  <a:lnTo>
                    <a:pt x="3" y="5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9" y="28"/>
                  </a:lnTo>
                  <a:lnTo>
                    <a:pt x="12" y="29"/>
                  </a:lnTo>
                  <a:lnTo>
                    <a:pt x="14" y="30"/>
                  </a:lnTo>
                  <a:lnTo>
                    <a:pt x="49" y="33"/>
                  </a:lnTo>
                  <a:lnTo>
                    <a:pt x="83" y="36"/>
                  </a:lnTo>
                  <a:lnTo>
                    <a:pt x="117" y="40"/>
                  </a:lnTo>
                  <a:lnTo>
                    <a:pt x="148" y="46"/>
                  </a:lnTo>
                  <a:lnTo>
                    <a:pt x="177" y="52"/>
                  </a:lnTo>
                  <a:lnTo>
                    <a:pt x="206" y="60"/>
                  </a:lnTo>
                  <a:lnTo>
                    <a:pt x="232" y="67"/>
                  </a:lnTo>
                  <a:lnTo>
                    <a:pt x="255" y="76"/>
                  </a:lnTo>
                  <a:lnTo>
                    <a:pt x="259" y="77"/>
                  </a:lnTo>
                  <a:lnTo>
                    <a:pt x="261" y="77"/>
                  </a:lnTo>
                  <a:lnTo>
                    <a:pt x="265" y="76"/>
                  </a:lnTo>
                  <a:lnTo>
                    <a:pt x="269" y="73"/>
                  </a:lnTo>
                  <a:lnTo>
                    <a:pt x="273" y="71"/>
                  </a:lnTo>
                  <a:lnTo>
                    <a:pt x="275" y="67"/>
                  </a:lnTo>
                  <a:lnTo>
                    <a:pt x="276" y="64"/>
                  </a:lnTo>
                  <a:lnTo>
                    <a:pt x="276" y="61"/>
                  </a:lnTo>
                  <a:lnTo>
                    <a:pt x="276" y="59"/>
                  </a:lnTo>
                  <a:lnTo>
                    <a:pt x="275" y="55"/>
                  </a:lnTo>
                  <a:lnTo>
                    <a:pt x="274" y="53"/>
                  </a:lnTo>
                  <a:lnTo>
                    <a:pt x="272" y="51"/>
                  </a:lnTo>
                  <a:lnTo>
                    <a:pt x="269" y="49"/>
                  </a:lnTo>
                  <a:lnTo>
                    <a:pt x="266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339">
              <a:extLst>
                <a:ext uri="{FF2B5EF4-FFF2-40B4-BE49-F238E27FC236}">
                  <a16:creationId xmlns:a16="http://schemas.microsoft.com/office/drawing/2014/main" xmlns="" id="{39833AA8-9D20-4A2E-BFD6-C6BF69130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1413" y="908050"/>
              <a:ext cx="88900" cy="23813"/>
            </a:xfrm>
            <a:custGeom>
              <a:avLst/>
              <a:gdLst>
                <a:gd name="T0" fmla="*/ 266 w 276"/>
                <a:gd name="T1" fmla="*/ 48 h 77"/>
                <a:gd name="T2" fmla="*/ 242 w 276"/>
                <a:gd name="T3" fmla="*/ 40 h 77"/>
                <a:gd name="T4" fmla="*/ 215 w 276"/>
                <a:gd name="T5" fmla="*/ 31 h 77"/>
                <a:gd name="T6" fmla="*/ 185 w 276"/>
                <a:gd name="T7" fmla="*/ 24 h 77"/>
                <a:gd name="T8" fmla="*/ 154 w 276"/>
                <a:gd name="T9" fmla="*/ 17 h 77"/>
                <a:gd name="T10" fmla="*/ 122 w 276"/>
                <a:gd name="T11" fmla="*/ 12 h 77"/>
                <a:gd name="T12" fmla="*/ 88 w 276"/>
                <a:gd name="T13" fmla="*/ 6 h 77"/>
                <a:gd name="T14" fmla="*/ 52 w 276"/>
                <a:gd name="T15" fmla="*/ 3 h 77"/>
                <a:gd name="T16" fmla="*/ 16 w 276"/>
                <a:gd name="T17" fmla="*/ 0 h 77"/>
                <a:gd name="T18" fmla="*/ 13 w 276"/>
                <a:gd name="T19" fmla="*/ 0 h 77"/>
                <a:gd name="T20" fmla="*/ 11 w 276"/>
                <a:gd name="T21" fmla="*/ 1 h 77"/>
                <a:gd name="T22" fmla="*/ 8 w 276"/>
                <a:gd name="T23" fmla="*/ 2 h 77"/>
                <a:gd name="T24" fmla="*/ 5 w 276"/>
                <a:gd name="T25" fmla="*/ 3 h 77"/>
                <a:gd name="T26" fmla="*/ 3 w 276"/>
                <a:gd name="T27" fmla="*/ 5 h 77"/>
                <a:gd name="T28" fmla="*/ 2 w 276"/>
                <a:gd name="T29" fmla="*/ 9 h 77"/>
                <a:gd name="T30" fmla="*/ 1 w 276"/>
                <a:gd name="T31" fmla="*/ 11 h 77"/>
                <a:gd name="T32" fmla="*/ 0 w 276"/>
                <a:gd name="T33" fmla="*/ 14 h 77"/>
                <a:gd name="T34" fmla="*/ 0 w 276"/>
                <a:gd name="T35" fmla="*/ 17 h 77"/>
                <a:gd name="T36" fmla="*/ 1 w 276"/>
                <a:gd name="T37" fmla="*/ 20 h 77"/>
                <a:gd name="T38" fmla="*/ 2 w 276"/>
                <a:gd name="T39" fmla="*/ 22 h 77"/>
                <a:gd name="T40" fmla="*/ 4 w 276"/>
                <a:gd name="T41" fmla="*/ 25 h 77"/>
                <a:gd name="T42" fmla="*/ 7 w 276"/>
                <a:gd name="T43" fmla="*/ 27 h 77"/>
                <a:gd name="T44" fmla="*/ 9 w 276"/>
                <a:gd name="T45" fmla="*/ 29 h 77"/>
                <a:gd name="T46" fmla="*/ 12 w 276"/>
                <a:gd name="T47" fmla="*/ 30 h 77"/>
                <a:gd name="T48" fmla="*/ 14 w 276"/>
                <a:gd name="T49" fmla="*/ 30 h 77"/>
                <a:gd name="T50" fmla="*/ 49 w 276"/>
                <a:gd name="T51" fmla="*/ 33 h 77"/>
                <a:gd name="T52" fmla="*/ 83 w 276"/>
                <a:gd name="T53" fmla="*/ 36 h 77"/>
                <a:gd name="T54" fmla="*/ 117 w 276"/>
                <a:gd name="T55" fmla="*/ 42 h 77"/>
                <a:gd name="T56" fmla="*/ 148 w 276"/>
                <a:gd name="T57" fmla="*/ 47 h 77"/>
                <a:gd name="T58" fmla="*/ 177 w 276"/>
                <a:gd name="T59" fmla="*/ 53 h 77"/>
                <a:gd name="T60" fmla="*/ 206 w 276"/>
                <a:gd name="T61" fmla="*/ 60 h 77"/>
                <a:gd name="T62" fmla="*/ 232 w 276"/>
                <a:gd name="T63" fmla="*/ 67 h 77"/>
                <a:gd name="T64" fmla="*/ 255 w 276"/>
                <a:gd name="T65" fmla="*/ 76 h 77"/>
                <a:gd name="T66" fmla="*/ 259 w 276"/>
                <a:gd name="T67" fmla="*/ 77 h 77"/>
                <a:gd name="T68" fmla="*/ 261 w 276"/>
                <a:gd name="T69" fmla="*/ 77 h 77"/>
                <a:gd name="T70" fmla="*/ 265 w 276"/>
                <a:gd name="T71" fmla="*/ 76 h 77"/>
                <a:gd name="T72" fmla="*/ 269 w 276"/>
                <a:gd name="T73" fmla="*/ 75 h 77"/>
                <a:gd name="T74" fmla="*/ 273 w 276"/>
                <a:gd name="T75" fmla="*/ 72 h 77"/>
                <a:gd name="T76" fmla="*/ 275 w 276"/>
                <a:gd name="T77" fmla="*/ 67 h 77"/>
                <a:gd name="T78" fmla="*/ 276 w 276"/>
                <a:gd name="T79" fmla="*/ 64 h 77"/>
                <a:gd name="T80" fmla="*/ 276 w 276"/>
                <a:gd name="T81" fmla="*/ 61 h 77"/>
                <a:gd name="T82" fmla="*/ 276 w 276"/>
                <a:gd name="T83" fmla="*/ 59 h 77"/>
                <a:gd name="T84" fmla="*/ 275 w 276"/>
                <a:gd name="T85" fmla="*/ 56 h 77"/>
                <a:gd name="T86" fmla="*/ 274 w 276"/>
                <a:gd name="T87" fmla="*/ 53 h 77"/>
                <a:gd name="T88" fmla="*/ 272 w 276"/>
                <a:gd name="T89" fmla="*/ 51 h 77"/>
                <a:gd name="T90" fmla="*/ 269 w 276"/>
                <a:gd name="T91" fmla="*/ 49 h 77"/>
                <a:gd name="T92" fmla="*/ 266 w 276"/>
                <a:gd name="T93" fmla="*/ 4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6" h="77">
                  <a:moveTo>
                    <a:pt x="266" y="48"/>
                  </a:moveTo>
                  <a:lnTo>
                    <a:pt x="242" y="40"/>
                  </a:lnTo>
                  <a:lnTo>
                    <a:pt x="215" y="31"/>
                  </a:lnTo>
                  <a:lnTo>
                    <a:pt x="185" y="24"/>
                  </a:lnTo>
                  <a:lnTo>
                    <a:pt x="154" y="17"/>
                  </a:lnTo>
                  <a:lnTo>
                    <a:pt x="122" y="12"/>
                  </a:lnTo>
                  <a:lnTo>
                    <a:pt x="88" y="6"/>
                  </a:lnTo>
                  <a:lnTo>
                    <a:pt x="52" y="3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8" y="2"/>
                  </a:lnTo>
                  <a:lnTo>
                    <a:pt x="5" y="3"/>
                  </a:lnTo>
                  <a:lnTo>
                    <a:pt x="3" y="5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4" y="25"/>
                  </a:lnTo>
                  <a:lnTo>
                    <a:pt x="7" y="27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4" y="30"/>
                  </a:lnTo>
                  <a:lnTo>
                    <a:pt x="49" y="33"/>
                  </a:lnTo>
                  <a:lnTo>
                    <a:pt x="83" y="36"/>
                  </a:lnTo>
                  <a:lnTo>
                    <a:pt x="117" y="42"/>
                  </a:lnTo>
                  <a:lnTo>
                    <a:pt x="148" y="47"/>
                  </a:lnTo>
                  <a:lnTo>
                    <a:pt x="177" y="53"/>
                  </a:lnTo>
                  <a:lnTo>
                    <a:pt x="206" y="60"/>
                  </a:lnTo>
                  <a:lnTo>
                    <a:pt x="232" y="67"/>
                  </a:lnTo>
                  <a:lnTo>
                    <a:pt x="255" y="76"/>
                  </a:lnTo>
                  <a:lnTo>
                    <a:pt x="259" y="77"/>
                  </a:lnTo>
                  <a:lnTo>
                    <a:pt x="261" y="77"/>
                  </a:lnTo>
                  <a:lnTo>
                    <a:pt x="265" y="76"/>
                  </a:lnTo>
                  <a:lnTo>
                    <a:pt x="269" y="75"/>
                  </a:lnTo>
                  <a:lnTo>
                    <a:pt x="273" y="72"/>
                  </a:lnTo>
                  <a:lnTo>
                    <a:pt x="275" y="67"/>
                  </a:lnTo>
                  <a:lnTo>
                    <a:pt x="276" y="64"/>
                  </a:lnTo>
                  <a:lnTo>
                    <a:pt x="276" y="61"/>
                  </a:lnTo>
                  <a:lnTo>
                    <a:pt x="276" y="59"/>
                  </a:lnTo>
                  <a:lnTo>
                    <a:pt x="275" y="56"/>
                  </a:lnTo>
                  <a:lnTo>
                    <a:pt x="274" y="53"/>
                  </a:lnTo>
                  <a:lnTo>
                    <a:pt x="272" y="51"/>
                  </a:lnTo>
                  <a:lnTo>
                    <a:pt x="269" y="49"/>
                  </a:lnTo>
                  <a:lnTo>
                    <a:pt x="266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340">
              <a:extLst>
                <a:ext uri="{FF2B5EF4-FFF2-40B4-BE49-F238E27FC236}">
                  <a16:creationId xmlns:a16="http://schemas.microsoft.com/office/drawing/2014/main" xmlns="" id="{5DD9862E-05D2-4544-BAA7-C7FA25F4E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1413" y="944563"/>
              <a:ext cx="88900" cy="23813"/>
            </a:xfrm>
            <a:custGeom>
              <a:avLst/>
              <a:gdLst>
                <a:gd name="T0" fmla="*/ 266 w 276"/>
                <a:gd name="T1" fmla="*/ 48 h 77"/>
                <a:gd name="T2" fmla="*/ 242 w 276"/>
                <a:gd name="T3" fmla="*/ 40 h 77"/>
                <a:gd name="T4" fmla="*/ 215 w 276"/>
                <a:gd name="T5" fmla="*/ 31 h 77"/>
                <a:gd name="T6" fmla="*/ 185 w 276"/>
                <a:gd name="T7" fmla="*/ 25 h 77"/>
                <a:gd name="T8" fmla="*/ 154 w 276"/>
                <a:gd name="T9" fmla="*/ 17 h 77"/>
                <a:gd name="T10" fmla="*/ 122 w 276"/>
                <a:gd name="T11" fmla="*/ 12 h 77"/>
                <a:gd name="T12" fmla="*/ 88 w 276"/>
                <a:gd name="T13" fmla="*/ 8 h 77"/>
                <a:gd name="T14" fmla="*/ 52 w 276"/>
                <a:gd name="T15" fmla="*/ 3 h 77"/>
                <a:gd name="T16" fmla="*/ 16 w 276"/>
                <a:gd name="T17" fmla="*/ 0 h 77"/>
                <a:gd name="T18" fmla="*/ 13 w 276"/>
                <a:gd name="T19" fmla="*/ 0 h 77"/>
                <a:gd name="T20" fmla="*/ 11 w 276"/>
                <a:gd name="T21" fmla="*/ 1 h 77"/>
                <a:gd name="T22" fmla="*/ 8 w 276"/>
                <a:gd name="T23" fmla="*/ 2 h 77"/>
                <a:gd name="T24" fmla="*/ 5 w 276"/>
                <a:gd name="T25" fmla="*/ 5 h 77"/>
                <a:gd name="T26" fmla="*/ 3 w 276"/>
                <a:gd name="T27" fmla="*/ 7 h 77"/>
                <a:gd name="T28" fmla="*/ 2 w 276"/>
                <a:gd name="T29" fmla="*/ 9 h 77"/>
                <a:gd name="T30" fmla="*/ 1 w 276"/>
                <a:gd name="T31" fmla="*/ 11 h 77"/>
                <a:gd name="T32" fmla="*/ 0 w 276"/>
                <a:gd name="T33" fmla="*/ 14 h 77"/>
                <a:gd name="T34" fmla="*/ 0 w 276"/>
                <a:gd name="T35" fmla="*/ 17 h 77"/>
                <a:gd name="T36" fmla="*/ 1 w 276"/>
                <a:gd name="T37" fmla="*/ 21 h 77"/>
                <a:gd name="T38" fmla="*/ 2 w 276"/>
                <a:gd name="T39" fmla="*/ 23 h 77"/>
                <a:gd name="T40" fmla="*/ 4 w 276"/>
                <a:gd name="T41" fmla="*/ 26 h 77"/>
                <a:gd name="T42" fmla="*/ 7 w 276"/>
                <a:gd name="T43" fmla="*/ 27 h 77"/>
                <a:gd name="T44" fmla="*/ 9 w 276"/>
                <a:gd name="T45" fmla="*/ 29 h 77"/>
                <a:gd name="T46" fmla="*/ 12 w 276"/>
                <a:gd name="T47" fmla="*/ 30 h 77"/>
                <a:gd name="T48" fmla="*/ 14 w 276"/>
                <a:gd name="T49" fmla="*/ 30 h 77"/>
                <a:gd name="T50" fmla="*/ 49 w 276"/>
                <a:gd name="T51" fmla="*/ 33 h 77"/>
                <a:gd name="T52" fmla="*/ 83 w 276"/>
                <a:gd name="T53" fmla="*/ 37 h 77"/>
                <a:gd name="T54" fmla="*/ 117 w 276"/>
                <a:gd name="T55" fmla="*/ 42 h 77"/>
                <a:gd name="T56" fmla="*/ 148 w 276"/>
                <a:gd name="T57" fmla="*/ 47 h 77"/>
                <a:gd name="T58" fmla="*/ 177 w 276"/>
                <a:gd name="T59" fmla="*/ 54 h 77"/>
                <a:gd name="T60" fmla="*/ 206 w 276"/>
                <a:gd name="T61" fmla="*/ 60 h 77"/>
                <a:gd name="T62" fmla="*/ 232 w 276"/>
                <a:gd name="T63" fmla="*/ 68 h 77"/>
                <a:gd name="T64" fmla="*/ 255 w 276"/>
                <a:gd name="T65" fmla="*/ 76 h 77"/>
                <a:gd name="T66" fmla="*/ 259 w 276"/>
                <a:gd name="T67" fmla="*/ 77 h 77"/>
                <a:gd name="T68" fmla="*/ 261 w 276"/>
                <a:gd name="T69" fmla="*/ 77 h 77"/>
                <a:gd name="T70" fmla="*/ 265 w 276"/>
                <a:gd name="T71" fmla="*/ 77 h 77"/>
                <a:gd name="T72" fmla="*/ 269 w 276"/>
                <a:gd name="T73" fmla="*/ 75 h 77"/>
                <a:gd name="T74" fmla="*/ 273 w 276"/>
                <a:gd name="T75" fmla="*/ 72 h 77"/>
                <a:gd name="T76" fmla="*/ 275 w 276"/>
                <a:gd name="T77" fmla="*/ 68 h 77"/>
                <a:gd name="T78" fmla="*/ 276 w 276"/>
                <a:gd name="T79" fmla="*/ 64 h 77"/>
                <a:gd name="T80" fmla="*/ 276 w 276"/>
                <a:gd name="T81" fmla="*/ 62 h 77"/>
                <a:gd name="T82" fmla="*/ 276 w 276"/>
                <a:gd name="T83" fmla="*/ 59 h 77"/>
                <a:gd name="T84" fmla="*/ 275 w 276"/>
                <a:gd name="T85" fmla="*/ 56 h 77"/>
                <a:gd name="T86" fmla="*/ 274 w 276"/>
                <a:gd name="T87" fmla="*/ 54 h 77"/>
                <a:gd name="T88" fmla="*/ 272 w 276"/>
                <a:gd name="T89" fmla="*/ 52 h 77"/>
                <a:gd name="T90" fmla="*/ 269 w 276"/>
                <a:gd name="T91" fmla="*/ 49 h 77"/>
                <a:gd name="T92" fmla="*/ 266 w 276"/>
                <a:gd name="T93" fmla="*/ 4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6" h="77">
                  <a:moveTo>
                    <a:pt x="266" y="48"/>
                  </a:moveTo>
                  <a:lnTo>
                    <a:pt x="242" y="40"/>
                  </a:lnTo>
                  <a:lnTo>
                    <a:pt x="215" y="31"/>
                  </a:lnTo>
                  <a:lnTo>
                    <a:pt x="185" y="25"/>
                  </a:lnTo>
                  <a:lnTo>
                    <a:pt x="154" y="17"/>
                  </a:lnTo>
                  <a:lnTo>
                    <a:pt x="122" y="12"/>
                  </a:lnTo>
                  <a:lnTo>
                    <a:pt x="88" y="8"/>
                  </a:lnTo>
                  <a:lnTo>
                    <a:pt x="52" y="3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8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7" y="27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4" y="30"/>
                  </a:lnTo>
                  <a:lnTo>
                    <a:pt x="49" y="33"/>
                  </a:lnTo>
                  <a:lnTo>
                    <a:pt x="83" y="37"/>
                  </a:lnTo>
                  <a:lnTo>
                    <a:pt x="117" y="42"/>
                  </a:lnTo>
                  <a:lnTo>
                    <a:pt x="148" y="47"/>
                  </a:lnTo>
                  <a:lnTo>
                    <a:pt x="177" y="54"/>
                  </a:lnTo>
                  <a:lnTo>
                    <a:pt x="206" y="60"/>
                  </a:lnTo>
                  <a:lnTo>
                    <a:pt x="232" y="68"/>
                  </a:lnTo>
                  <a:lnTo>
                    <a:pt x="255" y="76"/>
                  </a:lnTo>
                  <a:lnTo>
                    <a:pt x="259" y="77"/>
                  </a:lnTo>
                  <a:lnTo>
                    <a:pt x="261" y="77"/>
                  </a:lnTo>
                  <a:lnTo>
                    <a:pt x="265" y="77"/>
                  </a:lnTo>
                  <a:lnTo>
                    <a:pt x="269" y="75"/>
                  </a:lnTo>
                  <a:lnTo>
                    <a:pt x="273" y="72"/>
                  </a:lnTo>
                  <a:lnTo>
                    <a:pt x="275" y="68"/>
                  </a:lnTo>
                  <a:lnTo>
                    <a:pt x="276" y="64"/>
                  </a:lnTo>
                  <a:lnTo>
                    <a:pt x="276" y="62"/>
                  </a:lnTo>
                  <a:lnTo>
                    <a:pt x="276" y="59"/>
                  </a:lnTo>
                  <a:lnTo>
                    <a:pt x="275" y="56"/>
                  </a:lnTo>
                  <a:lnTo>
                    <a:pt x="274" y="54"/>
                  </a:lnTo>
                  <a:lnTo>
                    <a:pt x="272" y="52"/>
                  </a:lnTo>
                  <a:lnTo>
                    <a:pt x="269" y="49"/>
                  </a:lnTo>
                  <a:lnTo>
                    <a:pt x="266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341">
              <a:extLst>
                <a:ext uri="{FF2B5EF4-FFF2-40B4-BE49-F238E27FC236}">
                  <a16:creationId xmlns:a16="http://schemas.microsoft.com/office/drawing/2014/main" xmlns="" id="{3804E35B-6832-4169-A19F-91BC44C72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1413" y="979488"/>
              <a:ext cx="88900" cy="25400"/>
            </a:xfrm>
            <a:custGeom>
              <a:avLst/>
              <a:gdLst>
                <a:gd name="T0" fmla="*/ 266 w 276"/>
                <a:gd name="T1" fmla="*/ 49 h 77"/>
                <a:gd name="T2" fmla="*/ 242 w 276"/>
                <a:gd name="T3" fmla="*/ 40 h 77"/>
                <a:gd name="T4" fmla="*/ 215 w 276"/>
                <a:gd name="T5" fmla="*/ 33 h 77"/>
                <a:gd name="T6" fmla="*/ 185 w 276"/>
                <a:gd name="T7" fmla="*/ 25 h 77"/>
                <a:gd name="T8" fmla="*/ 154 w 276"/>
                <a:gd name="T9" fmla="*/ 19 h 77"/>
                <a:gd name="T10" fmla="*/ 122 w 276"/>
                <a:gd name="T11" fmla="*/ 12 h 77"/>
                <a:gd name="T12" fmla="*/ 88 w 276"/>
                <a:gd name="T13" fmla="*/ 8 h 77"/>
                <a:gd name="T14" fmla="*/ 52 w 276"/>
                <a:gd name="T15" fmla="*/ 4 h 77"/>
                <a:gd name="T16" fmla="*/ 16 w 276"/>
                <a:gd name="T17" fmla="*/ 0 h 77"/>
                <a:gd name="T18" fmla="*/ 13 w 276"/>
                <a:gd name="T19" fmla="*/ 2 h 77"/>
                <a:gd name="T20" fmla="*/ 11 w 276"/>
                <a:gd name="T21" fmla="*/ 2 h 77"/>
                <a:gd name="T22" fmla="*/ 8 w 276"/>
                <a:gd name="T23" fmla="*/ 3 h 77"/>
                <a:gd name="T24" fmla="*/ 5 w 276"/>
                <a:gd name="T25" fmla="*/ 5 h 77"/>
                <a:gd name="T26" fmla="*/ 3 w 276"/>
                <a:gd name="T27" fmla="*/ 7 h 77"/>
                <a:gd name="T28" fmla="*/ 2 w 276"/>
                <a:gd name="T29" fmla="*/ 9 h 77"/>
                <a:gd name="T30" fmla="*/ 1 w 276"/>
                <a:gd name="T31" fmla="*/ 12 h 77"/>
                <a:gd name="T32" fmla="*/ 0 w 276"/>
                <a:gd name="T33" fmla="*/ 15 h 77"/>
                <a:gd name="T34" fmla="*/ 0 w 276"/>
                <a:gd name="T35" fmla="*/ 18 h 77"/>
                <a:gd name="T36" fmla="*/ 1 w 276"/>
                <a:gd name="T37" fmla="*/ 21 h 77"/>
                <a:gd name="T38" fmla="*/ 2 w 276"/>
                <a:gd name="T39" fmla="*/ 24 h 77"/>
                <a:gd name="T40" fmla="*/ 4 w 276"/>
                <a:gd name="T41" fmla="*/ 26 h 77"/>
                <a:gd name="T42" fmla="*/ 7 w 276"/>
                <a:gd name="T43" fmla="*/ 28 h 77"/>
                <a:gd name="T44" fmla="*/ 9 w 276"/>
                <a:gd name="T45" fmla="*/ 29 h 77"/>
                <a:gd name="T46" fmla="*/ 12 w 276"/>
                <a:gd name="T47" fmla="*/ 30 h 77"/>
                <a:gd name="T48" fmla="*/ 14 w 276"/>
                <a:gd name="T49" fmla="*/ 30 h 77"/>
                <a:gd name="T50" fmla="*/ 49 w 276"/>
                <a:gd name="T51" fmla="*/ 34 h 77"/>
                <a:gd name="T52" fmla="*/ 83 w 276"/>
                <a:gd name="T53" fmla="*/ 38 h 77"/>
                <a:gd name="T54" fmla="*/ 117 w 276"/>
                <a:gd name="T55" fmla="*/ 42 h 77"/>
                <a:gd name="T56" fmla="*/ 148 w 276"/>
                <a:gd name="T57" fmla="*/ 48 h 77"/>
                <a:gd name="T58" fmla="*/ 177 w 276"/>
                <a:gd name="T59" fmla="*/ 54 h 77"/>
                <a:gd name="T60" fmla="*/ 206 w 276"/>
                <a:gd name="T61" fmla="*/ 60 h 77"/>
                <a:gd name="T62" fmla="*/ 232 w 276"/>
                <a:gd name="T63" fmla="*/ 69 h 77"/>
                <a:gd name="T64" fmla="*/ 255 w 276"/>
                <a:gd name="T65" fmla="*/ 76 h 77"/>
                <a:gd name="T66" fmla="*/ 259 w 276"/>
                <a:gd name="T67" fmla="*/ 77 h 77"/>
                <a:gd name="T68" fmla="*/ 261 w 276"/>
                <a:gd name="T69" fmla="*/ 77 h 77"/>
                <a:gd name="T70" fmla="*/ 265 w 276"/>
                <a:gd name="T71" fmla="*/ 77 h 77"/>
                <a:gd name="T72" fmla="*/ 269 w 276"/>
                <a:gd name="T73" fmla="*/ 75 h 77"/>
                <a:gd name="T74" fmla="*/ 273 w 276"/>
                <a:gd name="T75" fmla="*/ 72 h 77"/>
                <a:gd name="T76" fmla="*/ 275 w 276"/>
                <a:gd name="T77" fmla="*/ 68 h 77"/>
                <a:gd name="T78" fmla="*/ 276 w 276"/>
                <a:gd name="T79" fmla="*/ 66 h 77"/>
                <a:gd name="T80" fmla="*/ 276 w 276"/>
                <a:gd name="T81" fmla="*/ 62 h 77"/>
                <a:gd name="T82" fmla="*/ 276 w 276"/>
                <a:gd name="T83" fmla="*/ 59 h 77"/>
                <a:gd name="T84" fmla="*/ 275 w 276"/>
                <a:gd name="T85" fmla="*/ 57 h 77"/>
                <a:gd name="T86" fmla="*/ 274 w 276"/>
                <a:gd name="T87" fmla="*/ 54 h 77"/>
                <a:gd name="T88" fmla="*/ 272 w 276"/>
                <a:gd name="T89" fmla="*/ 52 h 77"/>
                <a:gd name="T90" fmla="*/ 269 w 276"/>
                <a:gd name="T91" fmla="*/ 51 h 77"/>
                <a:gd name="T92" fmla="*/ 266 w 276"/>
                <a:gd name="T93" fmla="*/ 4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6" h="77">
                  <a:moveTo>
                    <a:pt x="266" y="49"/>
                  </a:moveTo>
                  <a:lnTo>
                    <a:pt x="242" y="40"/>
                  </a:lnTo>
                  <a:lnTo>
                    <a:pt x="215" y="33"/>
                  </a:lnTo>
                  <a:lnTo>
                    <a:pt x="185" y="25"/>
                  </a:lnTo>
                  <a:lnTo>
                    <a:pt x="154" y="19"/>
                  </a:lnTo>
                  <a:lnTo>
                    <a:pt x="122" y="12"/>
                  </a:lnTo>
                  <a:lnTo>
                    <a:pt x="88" y="8"/>
                  </a:lnTo>
                  <a:lnTo>
                    <a:pt x="52" y="4"/>
                  </a:lnTo>
                  <a:lnTo>
                    <a:pt x="16" y="0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4" y="30"/>
                  </a:lnTo>
                  <a:lnTo>
                    <a:pt x="49" y="34"/>
                  </a:lnTo>
                  <a:lnTo>
                    <a:pt x="83" y="38"/>
                  </a:lnTo>
                  <a:lnTo>
                    <a:pt x="117" y="42"/>
                  </a:lnTo>
                  <a:lnTo>
                    <a:pt x="148" y="48"/>
                  </a:lnTo>
                  <a:lnTo>
                    <a:pt x="177" y="54"/>
                  </a:lnTo>
                  <a:lnTo>
                    <a:pt x="206" y="60"/>
                  </a:lnTo>
                  <a:lnTo>
                    <a:pt x="232" y="69"/>
                  </a:lnTo>
                  <a:lnTo>
                    <a:pt x="255" y="76"/>
                  </a:lnTo>
                  <a:lnTo>
                    <a:pt x="259" y="77"/>
                  </a:lnTo>
                  <a:lnTo>
                    <a:pt x="261" y="77"/>
                  </a:lnTo>
                  <a:lnTo>
                    <a:pt x="265" y="77"/>
                  </a:lnTo>
                  <a:lnTo>
                    <a:pt x="269" y="75"/>
                  </a:lnTo>
                  <a:lnTo>
                    <a:pt x="273" y="72"/>
                  </a:lnTo>
                  <a:lnTo>
                    <a:pt x="275" y="68"/>
                  </a:lnTo>
                  <a:lnTo>
                    <a:pt x="276" y="66"/>
                  </a:lnTo>
                  <a:lnTo>
                    <a:pt x="276" y="62"/>
                  </a:lnTo>
                  <a:lnTo>
                    <a:pt x="276" y="59"/>
                  </a:lnTo>
                  <a:lnTo>
                    <a:pt x="275" y="57"/>
                  </a:lnTo>
                  <a:lnTo>
                    <a:pt x="274" y="54"/>
                  </a:lnTo>
                  <a:lnTo>
                    <a:pt x="272" y="52"/>
                  </a:lnTo>
                  <a:lnTo>
                    <a:pt x="269" y="51"/>
                  </a:lnTo>
                  <a:lnTo>
                    <a:pt x="266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342">
              <a:extLst>
                <a:ext uri="{FF2B5EF4-FFF2-40B4-BE49-F238E27FC236}">
                  <a16:creationId xmlns:a16="http://schemas.microsoft.com/office/drawing/2014/main" xmlns="" id="{D40E2AA5-1851-49D8-87B5-FB25CA420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9525" y="944563"/>
              <a:ext cx="88900" cy="23813"/>
            </a:xfrm>
            <a:custGeom>
              <a:avLst/>
              <a:gdLst>
                <a:gd name="T0" fmla="*/ 260 w 276"/>
                <a:gd name="T1" fmla="*/ 0 h 77"/>
                <a:gd name="T2" fmla="*/ 224 w 276"/>
                <a:gd name="T3" fmla="*/ 3 h 77"/>
                <a:gd name="T4" fmla="*/ 189 w 276"/>
                <a:gd name="T5" fmla="*/ 8 h 77"/>
                <a:gd name="T6" fmla="*/ 155 w 276"/>
                <a:gd name="T7" fmla="*/ 12 h 77"/>
                <a:gd name="T8" fmla="*/ 122 w 276"/>
                <a:gd name="T9" fmla="*/ 17 h 77"/>
                <a:gd name="T10" fmla="*/ 91 w 276"/>
                <a:gd name="T11" fmla="*/ 25 h 77"/>
                <a:gd name="T12" fmla="*/ 62 w 276"/>
                <a:gd name="T13" fmla="*/ 31 h 77"/>
                <a:gd name="T14" fmla="*/ 35 w 276"/>
                <a:gd name="T15" fmla="*/ 40 h 77"/>
                <a:gd name="T16" fmla="*/ 10 w 276"/>
                <a:gd name="T17" fmla="*/ 48 h 77"/>
                <a:gd name="T18" fmla="*/ 7 w 276"/>
                <a:gd name="T19" fmla="*/ 49 h 77"/>
                <a:gd name="T20" fmla="*/ 5 w 276"/>
                <a:gd name="T21" fmla="*/ 52 h 77"/>
                <a:gd name="T22" fmla="*/ 3 w 276"/>
                <a:gd name="T23" fmla="*/ 54 h 77"/>
                <a:gd name="T24" fmla="*/ 2 w 276"/>
                <a:gd name="T25" fmla="*/ 56 h 77"/>
                <a:gd name="T26" fmla="*/ 1 w 276"/>
                <a:gd name="T27" fmla="*/ 59 h 77"/>
                <a:gd name="T28" fmla="*/ 0 w 276"/>
                <a:gd name="T29" fmla="*/ 62 h 77"/>
                <a:gd name="T30" fmla="*/ 0 w 276"/>
                <a:gd name="T31" fmla="*/ 64 h 77"/>
                <a:gd name="T32" fmla="*/ 1 w 276"/>
                <a:gd name="T33" fmla="*/ 68 h 77"/>
                <a:gd name="T34" fmla="*/ 3 w 276"/>
                <a:gd name="T35" fmla="*/ 72 h 77"/>
                <a:gd name="T36" fmla="*/ 6 w 276"/>
                <a:gd name="T37" fmla="*/ 75 h 77"/>
                <a:gd name="T38" fmla="*/ 11 w 276"/>
                <a:gd name="T39" fmla="*/ 77 h 77"/>
                <a:gd name="T40" fmla="*/ 15 w 276"/>
                <a:gd name="T41" fmla="*/ 77 h 77"/>
                <a:gd name="T42" fmla="*/ 18 w 276"/>
                <a:gd name="T43" fmla="*/ 77 h 77"/>
                <a:gd name="T44" fmla="*/ 20 w 276"/>
                <a:gd name="T45" fmla="*/ 76 h 77"/>
                <a:gd name="T46" fmla="*/ 45 w 276"/>
                <a:gd name="T47" fmla="*/ 68 h 77"/>
                <a:gd name="T48" fmla="*/ 70 w 276"/>
                <a:gd name="T49" fmla="*/ 60 h 77"/>
                <a:gd name="T50" fmla="*/ 98 w 276"/>
                <a:gd name="T51" fmla="*/ 54 h 77"/>
                <a:gd name="T52" fmla="*/ 128 w 276"/>
                <a:gd name="T53" fmla="*/ 47 h 77"/>
                <a:gd name="T54" fmla="*/ 160 w 276"/>
                <a:gd name="T55" fmla="*/ 42 h 77"/>
                <a:gd name="T56" fmla="*/ 192 w 276"/>
                <a:gd name="T57" fmla="*/ 37 h 77"/>
                <a:gd name="T58" fmla="*/ 226 w 276"/>
                <a:gd name="T59" fmla="*/ 33 h 77"/>
                <a:gd name="T60" fmla="*/ 262 w 276"/>
                <a:gd name="T61" fmla="*/ 30 h 77"/>
                <a:gd name="T62" fmla="*/ 265 w 276"/>
                <a:gd name="T63" fmla="*/ 30 h 77"/>
                <a:gd name="T64" fmla="*/ 268 w 276"/>
                <a:gd name="T65" fmla="*/ 29 h 77"/>
                <a:gd name="T66" fmla="*/ 270 w 276"/>
                <a:gd name="T67" fmla="*/ 27 h 77"/>
                <a:gd name="T68" fmla="*/ 272 w 276"/>
                <a:gd name="T69" fmla="*/ 26 h 77"/>
                <a:gd name="T70" fmla="*/ 274 w 276"/>
                <a:gd name="T71" fmla="*/ 23 h 77"/>
                <a:gd name="T72" fmla="*/ 276 w 276"/>
                <a:gd name="T73" fmla="*/ 21 h 77"/>
                <a:gd name="T74" fmla="*/ 276 w 276"/>
                <a:gd name="T75" fmla="*/ 17 h 77"/>
                <a:gd name="T76" fmla="*/ 276 w 276"/>
                <a:gd name="T77" fmla="*/ 14 h 77"/>
                <a:gd name="T78" fmla="*/ 276 w 276"/>
                <a:gd name="T79" fmla="*/ 11 h 77"/>
                <a:gd name="T80" fmla="*/ 275 w 276"/>
                <a:gd name="T81" fmla="*/ 9 h 77"/>
                <a:gd name="T82" fmla="*/ 274 w 276"/>
                <a:gd name="T83" fmla="*/ 7 h 77"/>
                <a:gd name="T84" fmla="*/ 271 w 276"/>
                <a:gd name="T85" fmla="*/ 5 h 77"/>
                <a:gd name="T86" fmla="*/ 269 w 276"/>
                <a:gd name="T87" fmla="*/ 2 h 77"/>
                <a:gd name="T88" fmla="*/ 266 w 276"/>
                <a:gd name="T89" fmla="*/ 1 h 77"/>
                <a:gd name="T90" fmla="*/ 263 w 276"/>
                <a:gd name="T91" fmla="*/ 0 h 77"/>
                <a:gd name="T92" fmla="*/ 260 w 276"/>
                <a:gd name="T9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6" h="77">
                  <a:moveTo>
                    <a:pt x="260" y="0"/>
                  </a:moveTo>
                  <a:lnTo>
                    <a:pt x="224" y="3"/>
                  </a:lnTo>
                  <a:lnTo>
                    <a:pt x="189" y="8"/>
                  </a:lnTo>
                  <a:lnTo>
                    <a:pt x="155" y="12"/>
                  </a:lnTo>
                  <a:lnTo>
                    <a:pt x="122" y="17"/>
                  </a:lnTo>
                  <a:lnTo>
                    <a:pt x="91" y="25"/>
                  </a:lnTo>
                  <a:lnTo>
                    <a:pt x="62" y="31"/>
                  </a:lnTo>
                  <a:lnTo>
                    <a:pt x="35" y="40"/>
                  </a:lnTo>
                  <a:lnTo>
                    <a:pt x="10" y="48"/>
                  </a:lnTo>
                  <a:lnTo>
                    <a:pt x="7" y="49"/>
                  </a:lnTo>
                  <a:lnTo>
                    <a:pt x="5" y="52"/>
                  </a:lnTo>
                  <a:lnTo>
                    <a:pt x="3" y="54"/>
                  </a:lnTo>
                  <a:lnTo>
                    <a:pt x="2" y="56"/>
                  </a:lnTo>
                  <a:lnTo>
                    <a:pt x="1" y="59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8"/>
                  </a:lnTo>
                  <a:lnTo>
                    <a:pt x="3" y="72"/>
                  </a:lnTo>
                  <a:lnTo>
                    <a:pt x="6" y="75"/>
                  </a:lnTo>
                  <a:lnTo>
                    <a:pt x="11" y="77"/>
                  </a:lnTo>
                  <a:lnTo>
                    <a:pt x="15" y="77"/>
                  </a:lnTo>
                  <a:lnTo>
                    <a:pt x="18" y="77"/>
                  </a:lnTo>
                  <a:lnTo>
                    <a:pt x="20" y="76"/>
                  </a:lnTo>
                  <a:lnTo>
                    <a:pt x="45" y="68"/>
                  </a:lnTo>
                  <a:lnTo>
                    <a:pt x="70" y="60"/>
                  </a:lnTo>
                  <a:lnTo>
                    <a:pt x="98" y="54"/>
                  </a:lnTo>
                  <a:lnTo>
                    <a:pt x="128" y="47"/>
                  </a:lnTo>
                  <a:lnTo>
                    <a:pt x="160" y="42"/>
                  </a:lnTo>
                  <a:lnTo>
                    <a:pt x="192" y="37"/>
                  </a:lnTo>
                  <a:lnTo>
                    <a:pt x="226" y="33"/>
                  </a:lnTo>
                  <a:lnTo>
                    <a:pt x="262" y="30"/>
                  </a:lnTo>
                  <a:lnTo>
                    <a:pt x="265" y="30"/>
                  </a:lnTo>
                  <a:lnTo>
                    <a:pt x="268" y="29"/>
                  </a:lnTo>
                  <a:lnTo>
                    <a:pt x="270" y="27"/>
                  </a:lnTo>
                  <a:lnTo>
                    <a:pt x="272" y="26"/>
                  </a:lnTo>
                  <a:lnTo>
                    <a:pt x="274" y="23"/>
                  </a:lnTo>
                  <a:lnTo>
                    <a:pt x="276" y="21"/>
                  </a:lnTo>
                  <a:lnTo>
                    <a:pt x="276" y="17"/>
                  </a:lnTo>
                  <a:lnTo>
                    <a:pt x="276" y="14"/>
                  </a:lnTo>
                  <a:lnTo>
                    <a:pt x="276" y="11"/>
                  </a:lnTo>
                  <a:lnTo>
                    <a:pt x="275" y="9"/>
                  </a:lnTo>
                  <a:lnTo>
                    <a:pt x="274" y="7"/>
                  </a:lnTo>
                  <a:lnTo>
                    <a:pt x="271" y="5"/>
                  </a:lnTo>
                  <a:lnTo>
                    <a:pt x="269" y="2"/>
                  </a:lnTo>
                  <a:lnTo>
                    <a:pt x="266" y="1"/>
                  </a:lnTo>
                  <a:lnTo>
                    <a:pt x="263" y="0"/>
                  </a:lnTo>
                  <a:lnTo>
                    <a:pt x="2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343">
              <a:extLst>
                <a:ext uri="{FF2B5EF4-FFF2-40B4-BE49-F238E27FC236}">
                  <a16:creationId xmlns:a16="http://schemas.microsoft.com/office/drawing/2014/main" xmlns="" id="{0E0DB185-1757-44FD-834D-BACF76443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9525" y="979488"/>
              <a:ext cx="88900" cy="25400"/>
            </a:xfrm>
            <a:custGeom>
              <a:avLst/>
              <a:gdLst>
                <a:gd name="T0" fmla="*/ 260 w 276"/>
                <a:gd name="T1" fmla="*/ 0 h 77"/>
                <a:gd name="T2" fmla="*/ 224 w 276"/>
                <a:gd name="T3" fmla="*/ 4 h 77"/>
                <a:gd name="T4" fmla="*/ 189 w 276"/>
                <a:gd name="T5" fmla="*/ 8 h 77"/>
                <a:gd name="T6" fmla="*/ 155 w 276"/>
                <a:gd name="T7" fmla="*/ 12 h 77"/>
                <a:gd name="T8" fmla="*/ 122 w 276"/>
                <a:gd name="T9" fmla="*/ 19 h 77"/>
                <a:gd name="T10" fmla="*/ 91 w 276"/>
                <a:gd name="T11" fmla="*/ 25 h 77"/>
                <a:gd name="T12" fmla="*/ 62 w 276"/>
                <a:gd name="T13" fmla="*/ 33 h 77"/>
                <a:gd name="T14" fmla="*/ 35 w 276"/>
                <a:gd name="T15" fmla="*/ 40 h 77"/>
                <a:gd name="T16" fmla="*/ 10 w 276"/>
                <a:gd name="T17" fmla="*/ 49 h 77"/>
                <a:gd name="T18" fmla="*/ 7 w 276"/>
                <a:gd name="T19" fmla="*/ 51 h 77"/>
                <a:gd name="T20" fmla="*/ 5 w 276"/>
                <a:gd name="T21" fmla="*/ 52 h 77"/>
                <a:gd name="T22" fmla="*/ 3 w 276"/>
                <a:gd name="T23" fmla="*/ 54 h 77"/>
                <a:gd name="T24" fmla="*/ 2 w 276"/>
                <a:gd name="T25" fmla="*/ 57 h 77"/>
                <a:gd name="T26" fmla="*/ 1 w 276"/>
                <a:gd name="T27" fmla="*/ 59 h 77"/>
                <a:gd name="T28" fmla="*/ 0 w 276"/>
                <a:gd name="T29" fmla="*/ 62 h 77"/>
                <a:gd name="T30" fmla="*/ 0 w 276"/>
                <a:gd name="T31" fmla="*/ 66 h 77"/>
                <a:gd name="T32" fmla="*/ 1 w 276"/>
                <a:gd name="T33" fmla="*/ 68 h 77"/>
                <a:gd name="T34" fmla="*/ 3 w 276"/>
                <a:gd name="T35" fmla="*/ 72 h 77"/>
                <a:gd name="T36" fmla="*/ 6 w 276"/>
                <a:gd name="T37" fmla="*/ 75 h 77"/>
                <a:gd name="T38" fmla="*/ 11 w 276"/>
                <a:gd name="T39" fmla="*/ 77 h 77"/>
                <a:gd name="T40" fmla="*/ 15 w 276"/>
                <a:gd name="T41" fmla="*/ 77 h 77"/>
                <a:gd name="T42" fmla="*/ 18 w 276"/>
                <a:gd name="T43" fmla="*/ 77 h 77"/>
                <a:gd name="T44" fmla="*/ 20 w 276"/>
                <a:gd name="T45" fmla="*/ 76 h 77"/>
                <a:gd name="T46" fmla="*/ 45 w 276"/>
                <a:gd name="T47" fmla="*/ 69 h 77"/>
                <a:gd name="T48" fmla="*/ 70 w 276"/>
                <a:gd name="T49" fmla="*/ 60 h 77"/>
                <a:gd name="T50" fmla="*/ 98 w 276"/>
                <a:gd name="T51" fmla="*/ 54 h 77"/>
                <a:gd name="T52" fmla="*/ 128 w 276"/>
                <a:gd name="T53" fmla="*/ 48 h 77"/>
                <a:gd name="T54" fmla="*/ 160 w 276"/>
                <a:gd name="T55" fmla="*/ 42 h 77"/>
                <a:gd name="T56" fmla="*/ 192 w 276"/>
                <a:gd name="T57" fmla="*/ 38 h 77"/>
                <a:gd name="T58" fmla="*/ 226 w 276"/>
                <a:gd name="T59" fmla="*/ 34 h 77"/>
                <a:gd name="T60" fmla="*/ 262 w 276"/>
                <a:gd name="T61" fmla="*/ 30 h 77"/>
                <a:gd name="T62" fmla="*/ 265 w 276"/>
                <a:gd name="T63" fmla="*/ 30 h 77"/>
                <a:gd name="T64" fmla="*/ 268 w 276"/>
                <a:gd name="T65" fmla="*/ 29 h 77"/>
                <a:gd name="T66" fmla="*/ 270 w 276"/>
                <a:gd name="T67" fmla="*/ 28 h 77"/>
                <a:gd name="T68" fmla="*/ 272 w 276"/>
                <a:gd name="T69" fmla="*/ 26 h 77"/>
                <a:gd name="T70" fmla="*/ 274 w 276"/>
                <a:gd name="T71" fmla="*/ 23 h 77"/>
                <a:gd name="T72" fmla="*/ 276 w 276"/>
                <a:gd name="T73" fmla="*/ 21 h 77"/>
                <a:gd name="T74" fmla="*/ 276 w 276"/>
                <a:gd name="T75" fmla="*/ 18 h 77"/>
                <a:gd name="T76" fmla="*/ 276 w 276"/>
                <a:gd name="T77" fmla="*/ 15 h 77"/>
                <a:gd name="T78" fmla="*/ 276 w 276"/>
                <a:gd name="T79" fmla="*/ 12 h 77"/>
                <a:gd name="T80" fmla="*/ 275 w 276"/>
                <a:gd name="T81" fmla="*/ 9 h 77"/>
                <a:gd name="T82" fmla="*/ 272 w 276"/>
                <a:gd name="T83" fmla="*/ 7 h 77"/>
                <a:gd name="T84" fmla="*/ 271 w 276"/>
                <a:gd name="T85" fmla="*/ 5 h 77"/>
                <a:gd name="T86" fmla="*/ 268 w 276"/>
                <a:gd name="T87" fmla="*/ 3 h 77"/>
                <a:gd name="T88" fmla="*/ 266 w 276"/>
                <a:gd name="T89" fmla="*/ 2 h 77"/>
                <a:gd name="T90" fmla="*/ 263 w 276"/>
                <a:gd name="T91" fmla="*/ 2 h 77"/>
                <a:gd name="T92" fmla="*/ 260 w 276"/>
                <a:gd name="T9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6" h="77">
                  <a:moveTo>
                    <a:pt x="260" y="0"/>
                  </a:moveTo>
                  <a:lnTo>
                    <a:pt x="224" y="4"/>
                  </a:lnTo>
                  <a:lnTo>
                    <a:pt x="189" y="8"/>
                  </a:lnTo>
                  <a:lnTo>
                    <a:pt x="155" y="12"/>
                  </a:lnTo>
                  <a:lnTo>
                    <a:pt x="122" y="19"/>
                  </a:lnTo>
                  <a:lnTo>
                    <a:pt x="91" y="25"/>
                  </a:lnTo>
                  <a:lnTo>
                    <a:pt x="62" y="33"/>
                  </a:lnTo>
                  <a:lnTo>
                    <a:pt x="35" y="40"/>
                  </a:lnTo>
                  <a:lnTo>
                    <a:pt x="10" y="49"/>
                  </a:lnTo>
                  <a:lnTo>
                    <a:pt x="7" y="51"/>
                  </a:lnTo>
                  <a:lnTo>
                    <a:pt x="5" y="52"/>
                  </a:lnTo>
                  <a:lnTo>
                    <a:pt x="3" y="54"/>
                  </a:lnTo>
                  <a:lnTo>
                    <a:pt x="2" y="57"/>
                  </a:lnTo>
                  <a:lnTo>
                    <a:pt x="1" y="59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1" y="68"/>
                  </a:lnTo>
                  <a:lnTo>
                    <a:pt x="3" y="72"/>
                  </a:lnTo>
                  <a:lnTo>
                    <a:pt x="6" y="75"/>
                  </a:lnTo>
                  <a:lnTo>
                    <a:pt x="11" y="77"/>
                  </a:lnTo>
                  <a:lnTo>
                    <a:pt x="15" y="77"/>
                  </a:lnTo>
                  <a:lnTo>
                    <a:pt x="18" y="77"/>
                  </a:lnTo>
                  <a:lnTo>
                    <a:pt x="20" y="76"/>
                  </a:lnTo>
                  <a:lnTo>
                    <a:pt x="45" y="69"/>
                  </a:lnTo>
                  <a:lnTo>
                    <a:pt x="70" y="60"/>
                  </a:lnTo>
                  <a:lnTo>
                    <a:pt x="98" y="54"/>
                  </a:lnTo>
                  <a:lnTo>
                    <a:pt x="128" y="48"/>
                  </a:lnTo>
                  <a:lnTo>
                    <a:pt x="160" y="42"/>
                  </a:lnTo>
                  <a:lnTo>
                    <a:pt x="192" y="38"/>
                  </a:lnTo>
                  <a:lnTo>
                    <a:pt x="226" y="34"/>
                  </a:lnTo>
                  <a:lnTo>
                    <a:pt x="262" y="30"/>
                  </a:lnTo>
                  <a:lnTo>
                    <a:pt x="265" y="30"/>
                  </a:lnTo>
                  <a:lnTo>
                    <a:pt x="268" y="29"/>
                  </a:lnTo>
                  <a:lnTo>
                    <a:pt x="270" y="28"/>
                  </a:lnTo>
                  <a:lnTo>
                    <a:pt x="272" y="26"/>
                  </a:lnTo>
                  <a:lnTo>
                    <a:pt x="274" y="23"/>
                  </a:lnTo>
                  <a:lnTo>
                    <a:pt x="276" y="21"/>
                  </a:lnTo>
                  <a:lnTo>
                    <a:pt x="276" y="18"/>
                  </a:lnTo>
                  <a:lnTo>
                    <a:pt x="276" y="15"/>
                  </a:lnTo>
                  <a:lnTo>
                    <a:pt x="276" y="12"/>
                  </a:lnTo>
                  <a:lnTo>
                    <a:pt x="275" y="9"/>
                  </a:lnTo>
                  <a:lnTo>
                    <a:pt x="272" y="7"/>
                  </a:lnTo>
                  <a:lnTo>
                    <a:pt x="271" y="5"/>
                  </a:lnTo>
                  <a:lnTo>
                    <a:pt x="268" y="3"/>
                  </a:lnTo>
                  <a:lnTo>
                    <a:pt x="266" y="2"/>
                  </a:lnTo>
                  <a:lnTo>
                    <a:pt x="263" y="2"/>
                  </a:lnTo>
                  <a:lnTo>
                    <a:pt x="2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189747B0-4776-419F-A9C1-CC3B0A1D4F4D}"/>
              </a:ext>
            </a:extLst>
          </p:cNvPr>
          <p:cNvGrpSpPr/>
          <p:nvPr/>
        </p:nvGrpSpPr>
        <p:grpSpPr>
          <a:xfrm>
            <a:off x="3082057" y="2584373"/>
            <a:ext cx="392708" cy="377522"/>
            <a:chOff x="3746500" y="1939926"/>
            <a:chExt cx="287338" cy="276225"/>
          </a:xfrm>
          <a:solidFill>
            <a:schemeClr val="bg1"/>
          </a:solidFill>
        </p:grpSpPr>
        <p:sp>
          <p:nvSpPr>
            <p:cNvPr id="94" name="Freeform 154">
              <a:extLst>
                <a:ext uri="{FF2B5EF4-FFF2-40B4-BE49-F238E27FC236}">
                  <a16:creationId xmlns:a16="http://schemas.microsoft.com/office/drawing/2014/main" xmlns="" id="{A7178F8C-FF39-42F1-AD28-3F1A413595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46500" y="1939926"/>
              <a:ext cx="287338" cy="147638"/>
            </a:xfrm>
            <a:custGeom>
              <a:avLst/>
              <a:gdLst>
                <a:gd name="T0" fmla="*/ 376 w 901"/>
                <a:gd name="T1" fmla="*/ 299 h 465"/>
                <a:gd name="T2" fmla="*/ 366 w 901"/>
                <a:gd name="T3" fmla="*/ 302 h 465"/>
                <a:gd name="T4" fmla="*/ 210 w 901"/>
                <a:gd name="T5" fmla="*/ 314 h 465"/>
                <a:gd name="T6" fmla="*/ 209 w 901"/>
                <a:gd name="T7" fmla="*/ 309 h 465"/>
                <a:gd name="T8" fmla="*/ 206 w 901"/>
                <a:gd name="T9" fmla="*/ 304 h 465"/>
                <a:gd name="T10" fmla="*/ 202 w 901"/>
                <a:gd name="T11" fmla="*/ 300 h 465"/>
                <a:gd name="T12" fmla="*/ 195 w 901"/>
                <a:gd name="T13" fmla="*/ 299 h 465"/>
                <a:gd name="T14" fmla="*/ 30 w 901"/>
                <a:gd name="T15" fmla="*/ 30 h 465"/>
                <a:gd name="T16" fmla="*/ 871 w 901"/>
                <a:gd name="T17" fmla="*/ 299 h 465"/>
                <a:gd name="T18" fmla="*/ 15 w 901"/>
                <a:gd name="T19" fmla="*/ 0 h 465"/>
                <a:gd name="T20" fmla="*/ 9 w 901"/>
                <a:gd name="T21" fmla="*/ 1 h 465"/>
                <a:gd name="T22" fmla="*/ 5 w 901"/>
                <a:gd name="T23" fmla="*/ 4 h 465"/>
                <a:gd name="T24" fmla="*/ 1 w 901"/>
                <a:gd name="T25" fmla="*/ 8 h 465"/>
                <a:gd name="T26" fmla="*/ 0 w 901"/>
                <a:gd name="T27" fmla="*/ 15 h 465"/>
                <a:gd name="T28" fmla="*/ 0 w 901"/>
                <a:gd name="T29" fmla="*/ 317 h 465"/>
                <a:gd name="T30" fmla="*/ 2 w 901"/>
                <a:gd name="T31" fmla="*/ 323 h 465"/>
                <a:gd name="T32" fmla="*/ 7 w 901"/>
                <a:gd name="T33" fmla="*/ 327 h 465"/>
                <a:gd name="T34" fmla="*/ 12 w 901"/>
                <a:gd name="T35" fmla="*/ 329 h 465"/>
                <a:gd name="T36" fmla="*/ 180 w 901"/>
                <a:gd name="T37" fmla="*/ 329 h 465"/>
                <a:gd name="T38" fmla="*/ 181 w 901"/>
                <a:gd name="T39" fmla="*/ 453 h 465"/>
                <a:gd name="T40" fmla="*/ 185 w 901"/>
                <a:gd name="T41" fmla="*/ 461 h 465"/>
                <a:gd name="T42" fmla="*/ 192 w 901"/>
                <a:gd name="T43" fmla="*/ 464 h 465"/>
                <a:gd name="T44" fmla="*/ 200 w 901"/>
                <a:gd name="T45" fmla="*/ 464 h 465"/>
                <a:gd name="T46" fmla="*/ 380 w 901"/>
                <a:gd name="T47" fmla="*/ 329 h 465"/>
                <a:gd name="T48" fmla="*/ 890 w 901"/>
                <a:gd name="T49" fmla="*/ 329 h 465"/>
                <a:gd name="T50" fmla="*/ 895 w 901"/>
                <a:gd name="T51" fmla="*/ 327 h 465"/>
                <a:gd name="T52" fmla="*/ 899 w 901"/>
                <a:gd name="T53" fmla="*/ 323 h 465"/>
                <a:gd name="T54" fmla="*/ 901 w 901"/>
                <a:gd name="T55" fmla="*/ 317 h 465"/>
                <a:gd name="T56" fmla="*/ 901 w 901"/>
                <a:gd name="T57" fmla="*/ 15 h 465"/>
                <a:gd name="T58" fmla="*/ 900 w 901"/>
                <a:gd name="T59" fmla="*/ 8 h 465"/>
                <a:gd name="T60" fmla="*/ 897 w 901"/>
                <a:gd name="T61" fmla="*/ 4 h 465"/>
                <a:gd name="T62" fmla="*/ 892 w 901"/>
                <a:gd name="T63" fmla="*/ 1 h 465"/>
                <a:gd name="T64" fmla="*/ 886 w 901"/>
                <a:gd name="T65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1" h="465">
                  <a:moveTo>
                    <a:pt x="871" y="299"/>
                  </a:moveTo>
                  <a:lnTo>
                    <a:pt x="376" y="299"/>
                  </a:lnTo>
                  <a:lnTo>
                    <a:pt x="371" y="300"/>
                  </a:lnTo>
                  <a:lnTo>
                    <a:pt x="366" y="302"/>
                  </a:lnTo>
                  <a:lnTo>
                    <a:pt x="210" y="420"/>
                  </a:lnTo>
                  <a:lnTo>
                    <a:pt x="210" y="314"/>
                  </a:lnTo>
                  <a:lnTo>
                    <a:pt x="210" y="311"/>
                  </a:lnTo>
                  <a:lnTo>
                    <a:pt x="209" y="309"/>
                  </a:lnTo>
                  <a:lnTo>
                    <a:pt x="208" y="306"/>
                  </a:lnTo>
                  <a:lnTo>
                    <a:pt x="206" y="304"/>
                  </a:lnTo>
                  <a:lnTo>
                    <a:pt x="204" y="302"/>
                  </a:lnTo>
                  <a:lnTo>
                    <a:pt x="202" y="300"/>
                  </a:lnTo>
                  <a:lnTo>
                    <a:pt x="198" y="300"/>
                  </a:lnTo>
                  <a:lnTo>
                    <a:pt x="195" y="299"/>
                  </a:lnTo>
                  <a:lnTo>
                    <a:pt x="30" y="299"/>
                  </a:lnTo>
                  <a:lnTo>
                    <a:pt x="30" y="30"/>
                  </a:lnTo>
                  <a:lnTo>
                    <a:pt x="871" y="30"/>
                  </a:lnTo>
                  <a:lnTo>
                    <a:pt x="871" y="299"/>
                  </a:lnTo>
                  <a:close/>
                  <a:moveTo>
                    <a:pt x="88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314"/>
                  </a:lnTo>
                  <a:lnTo>
                    <a:pt x="0" y="317"/>
                  </a:lnTo>
                  <a:lnTo>
                    <a:pt x="1" y="321"/>
                  </a:lnTo>
                  <a:lnTo>
                    <a:pt x="2" y="323"/>
                  </a:lnTo>
                  <a:lnTo>
                    <a:pt x="5" y="325"/>
                  </a:lnTo>
                  <a:lnTo>
                    <a:pt x="7" y="327"/>
                  </a:lnTo>
                  <a:lnTo>
                    <a:pt x="9" y="328"/>
                  </a:lnTo>
                  <a:lnTo>
                    <a:pt x="12" y="329"/>
                  </a:lnTo>
                  <a:lnTo>
                    <a:pt x="15" y="329"/>
                  </a:lnTo>
                  <a:lnTo>
                    <a:pt x="180" y="329"/>
                  </a:lnTo>
                  <a:lnTo>
                    <a:pt x="180" y="450"/>
                  </a:lnTo>
                  <a:lnTo>
                    <a:pt x="181" y="453"/>
                  </a:lnTo>
                  <a:lnTo>
                    <a:pt x="182" y="458"/>
                  </a:lnTo>
                  <a:lnTo>
                    <a:pt x="185" y="461"/>
                  </a:lnTo>
                  <a:lnTo>
                    <a:pt x="189" y="463"/>
                  </a:lnTo>
                  <a:lnTo>
                    <a:pt x="192" y="464"/>
                  </a:lnTo>
                  <a:lnTo>
                    <a:pt x="195" y="465"/>
                  </a:lnTo>
                  <a:lnTo>
                    <a:pt x="200" y="464"/>
                  </a:lnTo>
                  <a:lnTo>
                    <a:pt x="205" y="462"/>
                  </a:lnTo>
                  <a:lnTo>
                    <a:pt x="380" y="329"/>
                  </a:lnTo>
                  <a:lnTo>
                    <a:pt x="886" y="329"/>
                  </a:lnTo>
                  <a:lnTo>
                    <a:pt x="890" y="329"/>
                  </a:lnTo>
                  <a:lnTo>
                    <a:pt x="892" y="328"/>
                  </a:lnTo>
                  <a:lnTo>
                    <a:pt x="895" y="327"/>
                  </a:lnTo>
                  <a:lnTo>
                    <a:pt x="897" y="325"/>
                  </a:lnTo>
                  <a:lnTo>
                    <a:pt x="899" y="323"/>
                  </a:lnTo>
                  <a:lnTo>
                    <a:pt x="900" y="321"/>
                  </a:lnTo>
                  <a:lnTo>
                    <a:pt x="901" y="317"/>
                  </a:lnTo>
                  <a:lnTo>
                    <a:pt x="901" y="314"/>
                  </a:lnTo>
                  <a:lnTo>
                    <a:pt x="901" y="15"/>
                  </a:lnTo>
                  <a:lnTo>
                    <a:pt x="901" y="11"/>
                  </a:lnTo>
                  <a:lnTo>
                    <a:pt x="900" y="8"/>
                  </a:lnTo>
                  <a:lnTo>
                    <a:pt x="899" y="6"/>
                  </a:lnTo>
                  <a:lnTo>
                    <a:pt x="897" y="4"/>
                  </a:lnTo>
                  <a:lnTo>
                    <a:pt x="895" y="2"/>
                  </a:lnTo>
                  <a:lnTo>
                    <a:pt x="892" y="1"/>
                  </a:lnTo>
                  <a:lnTo>
                    <a:pt x="890" y="0"/>
                  </a:lnTo>
                  <a:lnTo>
                    <a:pt x="8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55">
              <a:extLst>
                <a:ext uri="{FF2B5EF4-FFF2-40B4-BE49-F238E27FC236}">
                  <a16:creationId xmlns:a16="http://schemas.microsoft.com/office/drawing/2014/main" xmlns="" id="{A1ECA3F5-F013-44C7-864F-151392E98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0" y="2073276"/>
              <a:ext cx="287338" cy="142875"/>
            </a:xfrm>
            <a:custGeom>
              <a:avLst/>
              <a:gdLst>
                <a:gd name="T0" fmla="*/ 394 w 901"/>
                <a:gd name="T1" fmla="*/ 0 h 451"/>
                <a:gd name="T2" fmla="*/ 388 w 901"/>
                <a:gd name="T3" fmla="*/ 1 h 451"/>
                <a:gd name="T4" fmla="*/ 383 w 901"/>
                <a:gd name="T5" fmla="*/ 4 h 451"/>
                <a:gd name="T6" fmla="*/ 380 w 901"/>
                <a:gd name="T7" fmla="*/ 9 h 451"/>
                <a:gd name="T8" fmla="*/ 379 w 901"/>
                <a:gd name="T9" fmla="*/ 15 h 451"/>
                <a:gd name="T10" fmla="*/ 380 w 901"/>
                <a:gd name="T11" fmla="*/ 21 h 451"/>
                <a:gd name="T12" fmla="*/ 383 w 901"/>
                <a:gd name="T13" fmla="*/ 25 h 451"/>
                <a:gd name="T14" fmla="*/ 388 w 901"/>
                <a:gd name="T15" fmla="*/ 28 h 451"/>
                <a:gd name="T16" fmla="*/ 394 w 901"/>
                <a:gd name="T17" fmla="*/ 30 h 451"/>
                <a:gd name="T18" fmla="*/ 871 w 901"/>
                <a:gd name="T19" fmla="*/ 270 h 451"/>
                <a:gd name="T20" fmla="*/ 703 w 901"/>
                <a:gd name="T21" fmla="*/ 270 h 451"/>
                <a:gd name="T22" fmla="*/ 698 w 901"/>
                <a:gd name="T23" fmla="*/ 273 h 451"/>
                <a:gd name="T24" fmla="*/ 694 w 901"/>
                <a:gd name="T25" fmla="*/ 276 h 451"/>
                <a:gd name="T26" fmla="*/ 692 w 901"/>
                <a:gd name="T27" fmla="*/ 282 h 451"/>
                <a:gd name="T28" fmla="*/ 691 w 901"/>
                <a:gd name="T29" fmla="*/ 401 h 451"/>
                <a:gd name="T30" fmla="*/ 546 w 901"/>
                <a:gd name="T31" fmla="*/ 271 h 451"/>
                <a:gd name="T32" fmla="*/ 30 w 901"/>
                <a:gd name="T33" fmla="*/ 270 h 451"/>
                <a:gd name="T34" fmla="*/ 109 w 901"/>
                <a:gd name="T35" fmla="*/ 30 h 451"/>
                <a:gd name="T36" fmla="*/ 116 w 901"/>
                <a:gd name="T37" fmla="*/ 28 h 451"/>
                <a:gd name="T38" fmla="*/ 120 w 901"/>
                <a:gd name="T39" fmla="*/ 25 h 451"/>
                <a:gd name="T40" fmla="*/ 123 w 901"/>
                <a:gd name="T41" fmla="*/ 21 h 451"/>
                <a:gd name="T42" fmla="*/ 124 w 901"/>
                <a:gd name="T43" fmla="*/ 15 h 451"/>
                <a:gd name="T44" fmla="*/ 123 w 901"/>
                <a:gd name="T45" fmla="*/ 9 h 451"/>
                <a:gd name="T46" fmla="*/ 120 w 901"/>
                <a:gd name="T47" fmla="*/ 4 h 451"/>
                <a:gd name="T48" fmla="*/ 116 w 901"/>
                <a:gd name="T49" fmla="*/ 1 h 451"/>
                <a:gd name="T50" fmla="*/ 109 w 901"/>
                <a:gd name="T51" fmla="*/ 0 h 451"/>
                <a:gd name="T52" fmla="*/ 12 w 901"/>
                <a:gd name="T53" fmla="*/ 0 h 451"/>
                <a:gd name="T54" fmla="*/ 7 w 901"/>
                <a:gd name="T55" fmla="*/ 2 h 451"/>
                <a:gd name="T56" fmla="*/ 2 w 901"/>
                <a:gd name="T57" fmla="*/ 7 h 451"/>
                <a:gd name="T58" fmla="*/ 0 w 901"/>
                <a:gd name="T59" fmla="*/ 12 h 451"/>
                <a:gd name="T60" fmla="*/ 0 w 901"/>
                <a:gd name="T61" fmla="*/ 285 h 451"/>
                <a:gd name="T62" fmla="*/ 1 w 901"/>
                <a:gd name="T63" fmla="*/ 291 h 451"/>
                <a:gd name="T64" fmla="*/ 5 w 901"/>
                <a:gd name="T65" fmla="*/ 296 h 451"/>
                <a:gd name="T66" fmla="*/ 9 w 901"/>
                <a:gd name="T67" fmla="*/ 299 h 451"/>
                <a:gd name="T68" fmla="*/ 15 w 901"/>
                <a:gd name="T69" fmla="*/ 300 h 451"/>
                <a:gd name="T70" fmla="*/ 696 w 901"/>
                <a:gd name="T71" fmla="*/ 446 h 451"/>
                <a:gd name="T72" fmla="*/ 707 w 901"/>
                <a:gd name="T73" fmla="*/ 451 h 451"/>
                <a:gd name="T74" fmla="*/ 712 w 901"/>
                <a:gd name="T75" fmla="*/ 449 h 451"/>
                <a:gd name="T76" fmla="*/ 718 w 901"/>
                <a:gd name="T77" fmla="*/ 443 h 451"/>
                <a:gd name="T78" fmla="*/ 722 w 901"/>
                <a:gd name="T79" fmla="*/ 436 h 451"/>
                <a:gd name="T80" fmla="*/ 886 w 901"/>
                <a:gd name="T81" fmla="*/ 300 h 451"/>
                <a:gd name="T82" fmla="*/ 892 w 901"/>
                <a:gd name="T83" fmla="*/ 299 h 451"/>
                <a:gd name="T84" fmla="*/ 897 w 901"/>
                <a:gd name="T85" fmla="*/ 296 h 451"/>
                <a:gd name="T86" fmla="*/ 900 w 901"/>
                <a:gd name="T87" fmla="*/ 291 h 451"/>
                <a:gd name="T88" fmla="*/ 901 w 901"/>
                <a:gd name="T89" fmla="*/ 285 h 451"/>
                <a:gd name="T90" fmla="*/ 901 w 901"/>
                <a:gd name="T91" fmla="*/ 12 h 451"/>
                <a:gd name="T92" fmla="*/ 899 w 901"/>
                <a:gd name="T93" fmla="*/ 7 h 451"/>
                <a:gd name="T94" fmla="*/ 895 w 901"/>
                <a:gd name="T95" fmla="*/ 2 h 451"/>
                <a:gd name="T96" fmla="*/ 890 w 901"/>
                <a:gd name="T9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1" h="451">
                  <a:moveTo>
                    <a:pt x="886" y="0"/>
                  </a:moveTo>
                  <a:lnTo>
                    <a:pt x="394" y="0"/>
                  </a:lnTo>
                  <a:lnTo>
                    <a:pt x="391" y="0"/>
                  </a:lnTo>
                  <a:lnTo>
                    <a:pt x="388" y="1"/>
                  </a:lnTo>
                  <a:lnTo>
                    <a:pt x="386" y="2"/>
                  </a:lnTo>
                  <a:lnTo>
                    <a:pt x="383" y="4"/>
                  </a:lnTo>
                  <a:lnTo>
                    <a:pt x="381" y="7"/>
                  </a:lnTo>
                  <a:lnTo>
                    <a:pt x="380" y="9"/>
                  </a:lnTo>
                  <a:lnTo>
                    <a:pt x="379" y="12"/>
                  </a:lnTo>
                  <a:lnTo>
                    <a:pt x="379" y="15"/>
                  </a:lnTo>
                  <a:lnTo>
                    <a:pt x="379" y="17"/>
                  </a:lnTo>
                  <a:lnTo>
                    <a:pt x="380" y="21"/>
                  </a:lnTo>
                  <a:lnTo>
                    <a:pt x="381" y="23"/>
                  </a:lnTo>
                  <a:lnTo>
                    <a:pt x="383" y="25"/>
                  </a:lnTo>
                  <a:lnTo>
                    <a:pt x="386" y="27"/>
                  </a:lnTo>
                  <a:lnTo>
                    <a:pt x="388" y="28"/>
                  </a:lnTo>
                  <a:lnTo>
                    <a:pt x="391" y="29"/>
                  </a:lnTo>
                  <a:lnTo>
                    <a:pt x="394" y="30"/>
                  </a:lnTo>
                  <a:lnTo>
                    <a:pt x="871" y="30"/>
                  </a:lnTo>
                  <a:lnTo>
                    <a:pt x="871" y="270"/>
                  </a:lnTo>
                  <a:lnTo>
                    <a:pt x="707" y="270"/>
                  </a:lnTo>
                  <a:lnTo>
                    <a:pt x="703" y="270"/>
                  </a:lnTo>
                  <a:lnTo>
                    <a:pt x="700" y="271"/>
                  </a:lnTo>
                  <a:lnTo>
                    <a:pt x="698" y="273"/>
                  </a:lnTo>
                  <a:lnTo>
                    <a:pt x="696" y="274"/>
                  </a:lnTo>
                  <a:lnTo>
                    <a:pt x="694" y="276"/>
                  </a:lnTo>
                  <a:lnTo>
                    <a:pt x="693" y="279"/>
                  </a:lnTo>
                  <a:lnTo>
                    <a:pt x="692" y="282"/>
                  </a:lnTo>
                  <a:lnTo>
                    <a:pt x="691" y="285"/>
                  </a:lnTo>
                  <a:lnTo>
                    <a:pt x="691" y="401"/>
                  </a:lnTo>
                  <a:lnTo>
                    <a:pt x="551" y="274"/>
                  </a:lnTo>
                  <a:lnTo>
                    <a:pt x="546" y="271"/>
                  </a:lnTo>
                  <a:lnTo>
                    <a:pt x="541" y="270"/>
                  </a:lnTo>
                  <a:lnTo>
                    <a:pt x="30" y="270"/>
                  </a:lnTo>
                  <a:lnTo>
                    <a:pt x="30" y="30"/>
                  </a:lnTo>
                  <a:lnTo>
                    <a:pt x="109" y="30"/>
                  </a:lnTo>
                  <a:lnTo>
                    <a:pt x="113" y="29"/>
                  </a:lnTo>
                  <a:lnTo>
                    <a:pt x="116" y="28"/>
                  </a:lnTo>
                  <a:lnTo>
                    <a:pt x="118" y="27"/>
                  </a:lnTo>
                  <a:lnTo>
                    <a:pt x="120" y="25"/>
                  </a:lnTo>
                  <a:lnTo>
                    <a:pt x="122" y="23"/>
                  </a:lnTo>
                  <a:lnTo>
                    <a:pt x="123" y="21"/>
                  </a:lnTo>
                  <a:lnTo>
                    <a:pt x="124" y="17"/>
                  </a:lnTo>
                  <a:lnTo>
                    <a:pt x="124" y="15"/>
                  </a:lnTo>
                  <a:lnTo>
                    <a:pt x="124" y="12"/>
                  </a:lnTo>
                  <a:lnTo>
                    <a:pt x="123" y="9"/>
                  </a:lnTo>
                  <a:lnTo>
                    <a:pt x="122" y="7"/>
                  </a:lnTo>
                  <a:lnTo>
                    <a:pt x="120" y="4"/>
                  </a:lnTo>
                  <a:lnTo>
                    <a:pt x="118" y="2"/>
                  </a:lnTo>
                  <a:lnTo>
                    <a:pt x="116" y="1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85"/>
                  </a:lnTo>
                  <a:lnTo>
                    <a:pt x="0" y="288"/>
                  </a:lnTo>
                  <a:lnTo>
                    <a:pt x="1" y="291"/>
                  </a:lnTo>
                  <a:lnTo>
                    <a:pt x="2" y="293"/>
                  </a:lnTo>
                  <a:lnTo>
                    <a:pt x="5" y="296"/>
                  </a:lnTo>
                  <a:lnTo>
                    <a:pt x="7" y="298"/>
                  </a:lnTo>
                  <a:lnTo>
                    <a:pt x="9" y="299"/>
                  </a:lnTo>
                  <a:lnTo>
                    <a:pt x="12" y="300"/>
                  </a:lnTo>
                  <a:lnTo>
                    <a:pt x="15" y="300"/>
                  </a:lnTo>
                  <a:lnTo>
                    <a:pt x="535" y="300"/>
                  </a:lnTo>
                  <a:lnTo>
                    <a:pt x="696" y="446"/>
                  </a:lnTo>
                  <a:lnTo>
                    <a:pt x="701" y="450"/>
                  </a:lnTo>
                  <a:lnTo>
                    <a:pt x="707" y="451"/>
                  </a:lnTo>
                  <a:lnTo>
                    <a:pt x="709" y="450"/>
                  </a:lnTo>
                  <a:lnTo>
                    <a:pt x="712" y="449"/>
                  </a:lnTo>
                  <a:lnTo>
                    <a:pt x="716" y="446"/>
                  </a:lnTo>
                  <a:lnTo>
                    <a:pt x="718" y="443"/>
                  </a:lnTo>
                  <a:lnTo>
                    <a:pt x="720" y="440"/>
                  </a:lnTo>
                  <a:lnTo>
                    <a:pt x="722" y="436"/>
                  </a:lnTo>
                  <a:lnTo>
                    <a:pt x="722" y="300"/>
                  </a:lnTo>
                  <a:lnTo>
                    <a:pt x="886" y="300"/>
                  </a:lnTo>
                  <a:lnTo>
                    <a:pt x="890" y="300"/>
                  </a:lnTo>
                  <a:lnTo>
                    <a:pt x="892" y="299"/>
                  </a:lnTo>
                  <a:lnTo>
                    <a:pt x="895" y="298"/>
                  </a:lnTo>
                  <a:lnTo>
                    <a:pt x="897" y="296"/>
                  </a:lnTo>
                  <a:lnTo>
                    <a:pt x="899" y="293"/>
                  </a:lnTo>
                  <a:lnTo>
                    <a:pt x="900" y="291"/>
                  </a:lnTo>
                  <a:lnTo>
                    <a:pt x="901" y="288"/>
                  </a:lnTo>
                  <a:lnTo>
                    <a:pt x="901" y="285"/>
                  </a:lnTo>
                  <a:lnTo>
                    <a:pt x="901" y="15"/>
                  </a:lnTo>
                  <a:lnTo>
                    <a:pt x="901" y="12"/>
                  </a:lnTo>
                  <a:lnTo>
                    <a:pt x="900" y="9"/>
                  </a:lnTo>
                  <a:lnTo>
                    <a:pt x="899" y="7"/>
                  </a:lnTo>
                  <a:lnTo>
                    <a:pt x="897" y="4"/>
                  </a:lnTo>
                  <a:lnTo>
                    <a:pt x="895" y="2"/>
                  </a:lnTo>
                  <a:lnTo>
                    <a:pt x="892" y="1"/>
                  </a:lnTo>
                  <a:lnTo>
                    <a:pt x="890" y="0"/>
                  </a:lnTo>
                  <a:lnTo>
                    <a:pt x="8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6" name="Freeform 122">
            <a:extLst>
              <a:ext uri="{FF2B5EF4-FFF2-40B4-BE49-F238E27FC236}">
                <a16:creationId xmlns:a16="http://schemas.microsoft.com/office/drawing/2014/main" xmlns="" id="{2919C073-C16B-48CE-8CAB-8EBFE4B94C95}"/>
              </a:ext>
            </a:extLst>
          </p:cNvPr>
          <p:cNvSpPr>
            <a:spLocks noEditPoints="1"/>
          </p:cNvSpPr>
          <p:nvPr/>
        </p:nvSpPr>
        <p:spPr bwMode="auto">
          <a:xfrm>
            <a:off x="2132969" y="3890001"/>
            <a:ext cx="411284" cy="377200"/>
          </a:xfrm>
          <a:custGeom>
            <a:avLst/>
            <a:gdLst>
              <a:gd name="T0" fmla="*/ 376 w 907"/>
              <a:gd name="T1" fmla="*/ 508 h 827"/>
              <a:gd name="T2" fmla="*/ 866 w 907"/>
              <a:gd name="T3" fmla="*/ 58 h 827"/>
              <a:gd name="T4" fmla="*/ 366 w 907"/>
              <a:gd name="T5" fmla="*/ 758 h 827"/>
              <a:gd name="T6" fmla="*/ 466 w 907"/>
              <a:gd name="T7" fmla="*/ 590 h 827"/>
              <a:gd name="T8" fmla="*/ 819 w 907"/>
              <a:gd name="T9" fmla="*/ 61 h 827"/>
              <a:gd name="T10" fmla="*/ 55 w 907"/>
              <a:gd name="T11" fmla="*/ 375 h 827"/>
              <a:gd name="T12" fmla="*/ 907 w 907"/>
              <a:gd name="T13" fmla="*/ 15 h 827"/>
              <a:gd name="T14" fmla="*/ 906 w 907"/>
              <a:gd name="T15" fmla="*/ 12 h 827"/>
              <a:gd name="T16" fmla="*/ 906 w 907"/>
              <a:gd name="T17" fmla="*/ 11 h 827"/>
              <a:gd name="T18" fmla="*/ 905 w 907"/>
              <a:gd name="T19" fmla="*/ 8 h 827"/>
              <a:gd name="T20" fmla="*/ 905 w 907"/>
              <a:gd name="T21" fmla="*/ 6 h 827"/>
              <a:gd name="T22" fmla="*/ 904 w 907"/>
              <a:gd name="T23" fmla="*/ 5 h 827"/>
              <a:gd name="T24" fmla="*/ 902 w 907"/>
              <a:gd name="T25" fmla="*/ 3 h 827"/>
              <a:gd name="T26" fmla="*/ 900 w 907"/>
              <a:gd name="T27" fmla="*/ 2 h 827"/>
              <a:gd name="T28" fmla="*/ 900 w 907"/>
              <a:gd name="T29" fmla="*/ 2 h 827"/>
              <a:gd name="T30" fmla="*/ 897 w 907"/>
              <a:gd name="T31" fmla="*/ 1 h 827"/>
              <a:gd name="T32" fmla="*/ 895 w 907"/>
              <a:gd name="T33" fmla="*/ 0 h 827"/>
              <a:gd name="T34" fmla="*/ 893 w 907"/>
              <a:gd name="T35" fmla="*/ 0 h 827"/>
              <a:gd name="T36" fmla="*/ 891 w 907"/>
              <a:gd name="T37" fmla="*/ 0 h 827"/>
              <a:gd name="T38" fmla="*/ 887 w 907"/>
              <a:gd name="T39" fmla="*/ 1 h 827"/>
              <a:gd name="T40" fmla="*/ 886 w 907"/>
              <a:gd name="T41" fmla="*/ 1 h 827"/>
              <a:gd name="T42" fmla="*/ 886 w 907"/>
              <a:gd name="T43" fmla="*/ 1 h 827"/>
              <a:gd name="T44" fmla="*/ 5 w 907"/>
              <a:gd name="T45" fmla="*/ 365 h 827"/>
              <a:gd name="T46" fmla="*/ 1 w 907"/>
              <a:gd name="T47" fmla="*/ 372 h 827"/>
              <a:gd name="T48" fmla="*/ 1 w 907"/>
              <a:gd name="T49" fmla="*/ 381 h 827"/>
              <a:gd name="T50" fmla="*/ 5 w 907"/>
              <a:gd name="T51" fmla="*/ 388 h 827"/>
              <a:gd name="T52" fmla="*/ 336 w 907"/>
              <a:gd name="T53" fmla="*/ 521 h 827"/>
              <a:gd name="T54" fmla="*/ 336 w 907"/>
              <a:gd name="T55" fmla="*/ 817 h 827"/>
              <a:gd name="T56" fmla="*/ 342 w 907"/>
              <a:gd name="T57" fmla="*/ 825 h 827"/>
              <a:gd name="T58" fmla="*/ 348 w 907"/>
              <a:gd name="T59" fmla="*/ 827 h 827"/>
              <a:gd name="T60" fmla="*/ 354 w 907"/>
              <a:gd name="T61" fmla="*/ 827 h 827"/>
              <a:gd name="T62" fmla="*/ 360 w 907"/>
              <a:gd name="T63" fmla="*/ 823 h 827"/>
              <a:gd name="T64" fmla="*/ 492 w 907"/>
              <a:gd name="T65" fmla="*/ 605 h 827"/>
              <a:gd name="T66" fmla="*/ 732 w 907"/>
              <a:gd name="T67" fmla="*/ 732 h 827"/>
              <a:gd name="T68" fmla="*/ 739 w 907"/>
              <a:gd name="T69" fmla="*/ 732 h 827"/>
              <a:gd name="T70" fmla="*/ 745 w 907"/>
              <a:gd name="T71" fmla="*/ 729 h 827"/>
              <a:gd name="T72" fmla="*/ 749 w 907"/>
              <a:gd name="T73" fmla="*/ 724 h 827"/>
              <a:gd name="T74" fmla="*/ 906 w 907"/>
              <a:gd name="T75" fmla="*/ 18 h 827"/>
              <a:gd name="T76" fmla="*/ 906 w 907"/>
              <a:gd name="T77" fmla="*/ 17 h 827"/>
              <a:gd name="T78" fmla="*/ 907 w 907"/>
              <a:gd name="T79" fmla="*/ 15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7" h="827">
                <a:moveTo>
                  <a:pt x="726" y="695"/>
                </a:moveTo>
                <a:lnTo>
                  <a:pt x="376" y="508"/>
                </a:lnTo>
                <a:lnTo>
                  <a:pt x="834" y="88"/>
                </a:lnTo>
                <a:lnTo>
                  <a:pt x="866" y="58"/>
                </a:lnTo>
                <a:lnTo>
                  <a:pt x="726" y="695"/>
                </a:lnTo>
                <a:close/>
                <a:moveTo>
                  <a:pt x="366" y="758"/>
                </a:moveTo>
                <a:lnTo>
                  <a:pt x="366" y="536"/>
                </a:lnTo>
                <a:lnTo>
                  <a:pt x="466" y="590"/>
                </a:lnTo>
                <a:lnTo>
                  <a:pt x="366" y="758"/>
                </a:lnTo>
                <a:close/>
                <a:moveTo>
                  <a:pt x="819" y="61"/>
                </a:moveTo>
                <a:lnTo>
                  <a:pt x="347" y="493"/>
                </a:lnTo>
                <a:lnTo>
                  <a:pt x="55" y="375"/>
                </a:lnTo>
                <a:lnTo>
                  <a:pt x="819" y="61"/>
                </a:lnTo>
                <a:close/>
                <a:moveTo>
                  <a:pt x="907" y="15"/>
                </a:moveTo>
                <a:lnTo>
                  <a:pt x="907" y="14"/>
                </a:lnTo>
                <a:lnTo>
                  <a:pt x="906" y="12"/>
                </a:lnTo>
                <a:lnTo>
                  <a:pt x="906" y="12"/>
                </a:lnTo>
                <a:lnTo>
                  <a:pt x="906" y="11"/>
                </a:lnTo>
                <a:lnTo>
                  <a:pt x="905" y="9"/>
                </a:lnTo>
                <a:lnTo>
                  <a:pt x="905" y="8"/>
                </a:lnTo>
                <a:lnTo>
                  <a:pt x="905" y="8"/>
                </a:lnTo>
                <a:lnTo>
                  <a:pt x="905" y="6"/>
                </a:lnTo>
                <a:lnTo>
                  <a:pt x="904" y="6"/>
                </a:lnTo>
                <a:lnTo>
                  <a:pt x="904" y="5"/>
                </a:lnTo>
                <a:lnTo>
                  <a:pt x="903" y="4"/>
                </a:lnTo>
                <a:lnTo>
                  <a:pt x="902" y="3"/>
                </a:lnTo>
                <a:lnTo>
                  <a:pt x="901" y="3"/>
                </a:lnTo>
                <a:lnTo>
                  <a:pt x="900" y="2"/>
                </a:lnTo>
                <a:lnTo>
                  <a:pt x="900" y="2"/>
                </a:lnTo>
                <a:lnTo>
                  <a:pt x="900" y="2"/>
                </a:lnTo>
                <a:lnTo>
                  <a:pt x="898" y="1"/>
                </a:lnTo>
                <a:lnTo>
                  <a:pt x="897" y="1"/>
                </a:lnTo>
                <a:lnTo>
                  <a:pt x="896" y="1"/>
                </a:lnTo>
                <a:lnTo>
                  <a:pt x="895" y="0"/>
                </a:lnTo>
                <a:lnTo>
                  <a:pt x="894" y="0"/>
                </a:lnTo>
                <a:lnTo>
                  <a:pt x="893" y="0"/>
                </a:lnTo>
                <a:lnTo>
                  <a:pt x="892" y="0"/>
                </a:lnTo>
                <a:lnTo>
                  <a:pt x="891" y="0"/>
                </a:lnTo>
                <a:lnTo>
                  <a:pt x="889" y="0"/>
                </a:lnTo>
                <a:lnTo>
                  <a:pt x="887" y="1"/>
                </a:lnTo>
                <a:lnTo>
                  <a:pt x="887" y="1"/>
                </a:lnTo>
                <a:lnTo>
                  <a:pt x="886" y="1"/>
                </a:lnTo>
                <a:lnTo>
                  <a:pt x="886" y="1"/>
                </a:lnTo>
                <a:lnTo>
                  <a:pt x="886" y="1"/>
                </a:lnTo>
                <a:lnTo>
                  <a:pt x="10" y="362"/>
                </a:lnTo>
                <a:lnTo>
                  <a:pt x="5" y="365"/>
                </a:lnTo>
                <a:lnTo>
                  <a:pt x="2" y="368"/>
                </a:lnTo>
                <a:lnTo>
                  <a:pt x="1" y="372"/>
                </a:lnTo>
                <a:lnTo>
                  <a:pt x="0" y="376"/>
                </a:lnTo>
                <a:lnTo>
                  <a:pt x="1" y="381"/>
                </a:lnTo>
                <a:lnTo>
                  <a:pt x="2" y="384"/>
                </a:lnTo>
                <a:lnTo>
                  <a:pt x="5" y="388"/>
                </a:lnTo>
                <a:lnTo>
                  <a:pt x="10" y="390"/>
                </a:lnTo>
                <a:lnTo>
                  <a:pt x="336" y="521"/>
                </a:lnTo>
                <a:lnTo>
                  <a:pt x="336" y="812"/>
                </a:lnTo>
                <a:lnTo>
                  <a:pt x="336" y="817"/>
                </a:lnTo>
                <a:lnTo>
                  <a:pt x="338" y="821"/>
                </a:lnTo>
                <a:lnTo>
                  <a:pt x="342" y="825"/>
                </a:lnTo>
                <a:lnTo>
                  <a:pt x="346" y="827"/>
                </a:lnTo>
                <a:lnTo>
                  <a:pt x="348" y="827"/>
                </a:lnTo>
                <a:lnTo>
                  <a:pt x="351" y="827"/>
                </a:lnTo>
                <a:lnTo>
                  <a:pt x="354" y="827"/>
                </a:lnTo>
                <a:lnTo>
                  <a:pt x="357" y="826"/>
                </a:lnTo>
                <a:lnTo>
                  <a:pt x="360" y="823"/>
                </a:lnTo>
                <a:lnTo>
                  <a:pt x="363" y="820"/>
                </a:lnTo>
                <a:lnTo>
                  <a:pt x="492" y="605"/>
                </a:lnTo>
                <a:lnTo>
                  <a:pt x="729" y="730"/>
                </a:lnTo>
                <a:lnTo>
                  <a:pt x="732" y="732"/>
                </a:lnTo>
                <a:lnTo>
                  <a:pt x="736" y="732"/>
                </a:lnTo>
                <a:lnTo>
                  <a:pt x="739" y="732"/>
                </a:lnTo>
                <a:lnTo>
                  <a:pt x="742" y="731"/>
                </a:lnTo>
                <a:lnTo>
                  <a:pt x="745" y="729"/>
                </a:lnTo>
                <a:lnTo>
                  <a:pt x="747" y="727"/>
                </a:lnTo>
                <a:lnTo>
                  <a:pt x="749" y="724"/>
                </a:lnTo>
                <a:lnTo>
                  <a:pt x="751" y="721"/>
                </a:lnTo>
                <a:lnTo>
                  <a:pt x="906" y="18"/>
                </a:lnTo>
                <a:lnTo>
                  <a:pt x="906" y="17"/>
                </a:lnTo>
                <a:lnTo>
                  <a:pt x="906" y="17"/>
                </a:lnTo>
                <a:lnTo>
                  <a:pt x="907" y="16"/>
                </a:lnTo>
                <a:lnTo>
                  <a:pt x="907" y="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168">
            <a:extLst>
              <a:ext uri="{FF2B5EF4-FFF2-40B4-BE49-F238E27FC236}">
                <a16:creationId xmlns:a16="http://schemas.microsoft.com/office/drawing/2014/main" xmlns="" id="{F0010239-9E97-45CD-8ECC-D8CEE0C1EAC0}"/>
              </a:ext>
            </a:extLst>
          </p:cNvPr>
          <p:cNvSpPr>
            <a:spLocks noEditPoints="1"/>
          </p:cNvSpPr>
          <p:nvPr/>
        </p:nvSpPr>
        <p:spPr bwMode="auto">
          <a:xfrm>
            <a:off x="3065328" y="5189774"/>
            <a:ext cx="426166" cy="426166"/>
          </a:xfrm>
          <a:custGeom>
            <a:avLst/>
            <a:gdLst>
              <a:gd name="T0" fmla="*/ 862 w 898"/>
              <a:gd name="T1" fmla="*/ 437 h 899"/>
              <a:gd name="T2" fmla="*/ 864 w 898"/>
              <a:gd name="T3" fmla="*/ 488 h 899"/>
              <a:gd name="T4" fmla="*/ 778 w 898"/>
              <a:gd name="T5" fmla="*/ 582 h 899"/>
              <a:gd name="T6" fmla="*/ 755 w 898"/>
              <a:gd name="T7" fmla="*/ 624 h 899"/>
              <a:gd name="T8" fmla="*/ 737 w 898"/>
              <a:gd name="T9" fmla="*/ 302 h 899"/>
              <a:gd name="T10" fmla="*/ 774 w 898"/>
              <a:gd name="T11" fmla="*/ 333 h 899"/>
              <a:gd name="T12" fmla="*/ 463 w 898"/>
              <a:gd name="T13" fmla="*/ 862 h 899"/>
              <a:gd name="T14" fmla="*/ 457 w 898"/>
              <a:gd name="T15" fmla="*/ 798 h 899"/>
              <a:gd name="T16" fmla="*/ 522 w 898"/>
              <a:gd name="T17" fmla="*/ 804 h 899"/>
              <a:gd name="T18" fmla="*/ 502 w 898"/>
              <a:gd name="T19" fmla="*/ 866 h 899"/>
              <a:gd name="T20" fmla="*/ 134 w 898"/>
              <a:gd name="T21" fmla="*/ 619 h 899"/>
              <a:gd name="T22" fmla="*/ 119 w 898"/>
              <a:gd name="T23" fmla="*/ 350 h 899"/>
              <a:gd name="T24" fmla="*/ 145 w 898"/>
              <a:gd name="T25" fmla="*/ 309 h 899"/>
              <a:gd name="T26" fmla="*/ 29 w 898"/>
              <a:gd name="T27" fmla="*/ 464 h 899"/>
              <a:gd name="T28" fmla="*/ 53 w 898"/>
              <a:gd name="T29" fmla="*/ 417 h 899"/>
              <a:gd name="T30" fmla="*/ 41 w 898"/>
              <a:gd name="T31" fmla="*/ 500 h 899"/>
              <a:gd name="T32" fmla="*/ 898 w 898"/>
              <a:gd name="T33" fmla="*/ 455 h 899"/>
              <a:gd name="T34" fmla="*/ 861 w 898"/>
              <a:gd name="T35" fmla="*/ 392 h 899"/>
              <a:gd name="T36" fmla="*/ 807 w 898"/>
              <a:gd name="T37" fmla="*/ 339 h 899"/>
              <a:gd name="T38" fmla="*/ 766 w 898"/>
              <a:gd name="T39" fmla="*/ 282 h 899"/>
              <a:gd name="T40" fmla="*/ 719 w 898"/>
              <a:gd name="T41" fmla="*/ 216 h 899"/>
              <a:gd name="T42" fmla="*/ 667 w 898"/>
              <a:gd name="T43" fmla="*/ 108 h 899"/>
              <a:gd name="T44" fmla="*/ 578 w 898"/>
              <a:gd name="T45" fmla="*/ 33 h 899"/>
              <a:gd name="T46" fmla="*/ 463 w 898"/>
              <a:gd name="T47" fmla="*/ 1 h 899"/>
              <a:gd name="T48" fmla="*/ 342 w 898"/>
              <a:gd name="T49" fmla="*/ 21 h 899"/>
              <a:gd name="T50" fmla="*/ 244 w 898"/>
              <a:gd name="T51" fmla="*/ 90 h 899"/>
              <a:gd name="T52" fmla="*/ 181 w 898"/>
              <a:gd name="T53" fmla="*/ 191 h 899"/>
              <a:gd name="T54" fmla="*/ 142 w 898"/>
              <a:gd name="T55" fmla="*/ 277 h 899"/>
              <a:gd name="T56" fmla="*/ 95 w 898"/>
              <a:gd name="T57" fmla="*/ 325 h 899"/>
              <a:gd name="T58" fmla="*/ 52 w 898"/>
              <a:gd name="T59" fmla="*/ 385 h 899"/>
              <a:gd name="T60" fmla="*/ 3 w 898"/>
              <a:gd name="T61" fmla="*/ 438 h 899"/>
              <a:gd name="T62" fmla="*/ 13 w 898"/>
              <a:gd name="T63" fmla="*/ 513 h 899"/>
              <a:gd name="T64" fmla="*/ 79 w 898"/>
              <a:gd name="T65" fmla="*/ 553 h 899"/>
              <a:gd name="T66" fmla="*/ 106 w 898"/>
              <a:gd name="T67" fmla="*/ 635 h 899"/>
              <a:gd name="T68" fmla="*/ 179 w 898"/>
              <a:gd name="T69" fmla="*/ 660 h 899"/>
              <a:gd name="T70" fmla="*/ 269 w 898"/>
              <a:gd name="T71" fmla="*/ 645 h 899"/>
              <a:gd name="T72" fmla="*/ 254 w 898"/>
              <a:gd name="T73" fmla="*/ 269 h 899"/>
              <a:gd name="T74" fmla="*/ 219 w 898"/>
              <a:gd name="T75" fmla="*/ 177 h 899"/>
              <a:gd name="T76" fmla="*/ 323 w 898"/>
              <a:gd name="T77" fmla="*/ 65 h 899"/>
              <a:gd name="T78" fmla="*/ 424 w 898"/>
              <a:gd name="T79" fmla="*/ 31 h 899"/>
              <a:gd name="T80" fmla="*/ 530 w 898"/>
              <a:gd name="T81" fmla="*/ 45 h 899"/>
              <a:gd name="T82" fmla="*/ 650 w 898"/>
              <a:gd name="T83" fmla="*/ 136 h 899"/>
              <a:gd name="T84" fmla="*/ 696 w 898"/>
              <a:gd name="T85" fmla="*/ 258 h 899"/>
              <a:gd name="T86" fmla="*/ 629 w 898"/>
              <a:gd name="T87" fmla="*/ 282 h 899"/>
              <a:gd name="T88" fmla="*/ 640 w 898"/>
              <a:gd name="T89" fmla="*/ 659 h 899"/>
              <a:gd name="T90" fmla="*/ 727 w 898"/>
              <a:gd name="T91" fmla="*/ 741 h 899"/>
              <a:gd name="T92" fmla="*/ 653 w 898"/>
              <a:gd name="T93" fmla="*/ 807 h 899"/>
              <a:gd name="T94" fmla="*/ 522 w 898"/>
              <a:gd name="T95" fmla="*/ 766 h 899"/>
              <a:gd name="T96" fmla="*/ 458 w 898"/>
              <a:gd name="T97" fmla="*/ 761 h 899"/>
              <a:gd name="T98" fmla="*/ 418 w 898"/>
              <a:gd name="T99" fmla="*/ 806 h 899"/>
              <a:gd name="T100" fmla="*/ 427 w 898"/>
              <a:gd name="T101" fmla="*/ 867 h 899"/>
              <a:gd name="T102" fmla="*/ 479 w 898"/>
              <a:gd name="T103" fmla="*/ 898 h 899"/>
              <a:gd name="T104" fmla="*/ 547 w 898"/>
              <a:gd name="T105" fmla="*/ 865 h 899"/>
              <a:gd name="T106" fmla="*/ 701 w 898"/>
              <a:gd name="T107" fmla="*/ 817 h 899"/>
              <a:gd name="T108" fmla="*/ 765 w 898"/>
              <a:gd name="T109" fmla="*/ 710 h 899"/>
              <a:gd name="T110" fmla="*/ 807 w 898"/>
              <a:gd name="T111" fmla="*/ 594 h 899"/>
              <a:gd name="T112" fmla="*/ 868 w 898"/>
              <a:gd name="T113" fmla="*/ 531 h 899"/>
              <a:gd name="T114" fmla="*/ 898 w 898"/>
              <a:gd name="T115" fmla="*/ 464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98" h="899">
                <a:moveTo>
                  <a:pt x="808" y="524"/>
                </a:moveTo>
                <a:lnTo>
                  <a:pt x="808" y="405"/>
                </a:lnTo>
                <a:lnTo>
                  <a:pt x="822" y="408"/>
                </a:lnTo>
                <a:lnTo>
                  <a:pt x="834" y="412"/>
                </a:lnTo>
                <a:lnTo>
                  <a:pt x="844" y="417"/>
                </a:lnTo>
                <a:lnTo>
                  <a:pt x="852" y="424"/>
                </a:lnTo>
                <a:lnTo>
                  <a:pt x="856" y="428"/>
                </a:lnTo>
                <a:lnTo>
                  <a:pt x="860" y="432"/>
                </a:lnTo>
                <a:lnTo>
                  <a:pt x="862" y="437"/>
                </a:lnTo>
                <a:lnTo>
                  <a:pt x="864" y="442"/>
                </a:lnTo>
                <a:lnTo>
                  <a:pt x="866" y="447"/>
                </a:lnTo>
                <a:lnTo>
                  <a:pt x="867" y="452"/>
                </a:lnTo>
                <a:lnTo>
                  <a:pt x="868" y="459"/>
                </a:lnTo>
                <a:lnTo>
                  <a:pt x="868" y="465"/>
                </a:lnTo>
                <a:lnTo>
                  <a:pt x="868" y="470"/>
                </a:lnTo>
                <a:lnTo>
                  <a:pt x="867" y="477"/>
                </a:lnTo>
                <a:lnTo>
                  <a:pt x="866" y="482"/>
                </a:lnTo>
                <a:lnTo>
                  <a:pt x="864" y="488"/>
                </a:lnTo>
                <a:lnTo>
                  <a:pt x="862" y="492"/>
                </a:lnTo>
                <a:lnTo>
                  <a:pt x="860" y="497"/>
                </a:lnTo>
                <a:lnTo>
                  <a:pt x="856" y="500"/>
                </a:lnTo>
                <a:lnTo>
                  <a:pt x="852" y="505"/>
                </a:lnTo>
                <a:lnTo>
                  <a:pt x="844" y="512"/>
                </a:lnTo>
                <a:lnTo>
                  <a:pt x="834" y="517"/>
                </a:lnTo>
                <a:lnTo>
                  <a:pt x="822" y="521"/>
                </a:lnTo>
                <a:lnTo>
                  <a:pt x="808" y="524"/>
                </a:lnTo>
                <a:close/>
                <a:moveTo>
                  <a:pt x="778" y="582"/>
                </a:moveTo>
                <a:lnTo>
                  <a:pt x="778" y="592"/>
                </a:lnTo>
                <a:lnTo>
                  <a:pt x="776" y="602"/>
                </a:lnTo>
                <a:lnTo>
                  <a:pt x="774" y="606"/>
                </a:lnTo>
                <a:lnTo>
                  <a:pt x="773" y="609"/>
                </a:lnTo>
                <a:lnTo>
                  <a:pt x="770" y="614"/>
                </a:lnTo>
                <a:lnTo>
                  <a:pt x="768" y="617"/>
                </a:lnTo>
                <a:lnTo>
                  <a:pt x="763" y="619"/>
                </a:lnTo>
                <a:lnTo>
                  <a:pt x="759" y="622"/>
                </a:lnTo>
                <a:lnTo>
                  <a:pt x="755" y="624"/>
                </a:lnTo>
                <a:lnTo>
                  <a:pt x="748" y="626"/>
                </a:lnTo>
                <a:lnTo>
                  <a:pt x="735" y="629"/>
                </a:lnTo>
                <a:lnTo>
                  <a:pt x="718" y="630"/>
                </a:lnTo>
                <a:lnTo>
                  <a:pt x="658" y="630"/>
                </a:lnTo>
                <a:lnTo>
                  <a:pt x="658" y="299"/>
                </a:lnTo>
                <a:lnTo>
                  <a:pt x="718" y="299"/>
                </a:lnTo>
                <a:lnTo>
                  <a:pt x="725" y="300"/>
                </a:lnTo>
                <a:lnTo>
                  <a:pt x="731" y="300"/>
                </a:lnTo>
                <a:lnTo>
                  <a:pt x="737" y="302"/>
                </a:lnTo>
                <a:lnTo>
                  <a:pt x="742" y="304"/>
                </a:lnTo>
                <a:lnTo>
                  <a:pt x="747" y="306"/>
                </a:lnTo>
                <a:lnTo>
                  <a:pt x="753" y="309"/>
                </a:lnTo>
                <a:lnTo>
                  <a:pt x="757" y="312"/>
                </a:lnTo>
                <a:lnTo>
                  <a:pt x="761" y="315"/>
                </a:lnTo>
                <a:lnTo>
                  <a:pt x="765" y="320"/>
                </a:lnTo>
                <a:lnTo>
                  <a:pt x="769" y="324"/>
                </a:lnTo>
                <a:lnTo>
                  <a:pt x="772" y="328"/>
                </a:lnTo>
                <a:lnTo>
                  <a:pt x="774" y="333"/>
                </a:lnTo>
                <a:lnTo>
                  <a:pt x="776" y="338"/>
                </a:lnTo>
                <a:lnTo>
                  <a:pt x="777" y="343"/>
                </a:lnTo>
                <a:lnTo>
                  <a:pt x="778" y="350"/>
                </a:lnTo>
                <a:lnTo>
                  <a:pt x="778" y="355"/>
                </a:lnTo>
                <a:lnTo>
                  <a:pt x="778" y="582"/>
                </a:lnTo>
                <a:close/>
                <a:moveTo>
                  <a:pt x="486" y="869"/>
                </a:moveTo>
                <a:lnTo>
                  <a:pt x="478" y="868"/>
                </a:lnTo>
                <a:lnTo>
                  <a:pt x="470" y="866"/>
                </a:lnTo>
                <a:lnTo>
                  <a:pt x="463" y="862"/>
                </a:lnTo>
                <a:lnTo>
                  <a:pt x="457" y="857"/>
                </a:lnTo>
                <a:lnTo>
                  <a:pt x="452" y="851"/>
                </a:lnTo>
                <a:lnTo>
                  <a:pt x="448" y="844"/>
                </a:lnTo>
                <a:lnTo>
                  <a:pt x="446" y="836"/>
                </a:lnTo>
                <a:lnTo>
                  <a:pt x="445" y="828"/>
                </a:lnTo>
                <a:lnTo>
                  <a:pt x="446" y="819"/>
                </a:lnTo>
                <a:lnTo>
                  <a:pt x="448" y="812"/>
                </a:lnTo>
                <a:lnTo>
                  <a:pt x="452" y="804"/>
                </a:lnTo>
                <a:lnTo>
                  <a:pt x="457" y="798"/>
                </a:lnTo>
                <a:lnTo>
                  <a:pt x="463" y="792"/>
                </a:lnTo>
                <a:lnTo>
                  <a:pt x="470" y="789"/>
                </a:lnTo>
                <a:lnTo>
                  <a:pt x="478" y="787"/>
                </a:lnTo>
                <a:lnTo>
                  <a:pt x="486" y="786"/>
                </a:lnTo>
                <a:lnTo>
                  <a:pt x="495" y="787"/>
                </a:lnTo>
                <a:lnTo>
                  <a:pt x="502" y="789"/>
                </a:lnTo>
                <a:lnTo>
                  <a:pt x="510" y="792"/>
                </a:lnTo>
                <a:lnTo>
                  <a:pt x="516" y="798"/>
                </a:lnTo>
                <a:lnTo>
                  <a:pt x="522" y="804"/>
                </a:lnTo>
                <a:lnTo>
                  <a:pt x="525" y="812"/>
                </a:lnTo>
                <a:lnTo>
                  <a:pt x="527" y="819"/>
                </a:lnTo>
                <a:lnTo>
                  <a:pt x="528" y="828"/>
                </a:lnTo>
                <a:lnTo>
                  <a:pt x="527" y="836"/>
                </a:lnTo>
                <a:lnTo>
                  <a:pt x="525" y="844"/>
                </a:lnTo>
                <a:lnTo>
                  <a:pt x="522" y="851"/>
                </a:lnTo>
                <a:lnTo>
                  <a:pt x="516" y="857"/>
                </a:lnTo>
                <a:lnTo>
                  <a:pt x="510" y="862"/>
                </a:lnTo>
                <a:lnTo>
                  <a:pt x="502" y="866"/>
                </a:lnTo>
                <a:lnTo>
                  <a:pt x="495" y="868"/>
                </a:lnTo>
                <a:lnTo>
                  <a:pt x="486" y="869"/>
                </a:lnTo>
                <a:close/>
                <a:moveTo>
                  <a:pt x="239" y="630"/>
                </a:moveTo>
                <a:lnTo>
                  <a:pt x="179" y="630"/>
                </a:lnTo>
                <a:lnTo>
                  <a:pt x="162" y="629"/>
                </a:lnTo>
                <a:lnTo>
                  <a:pt x="148" y="626"/>
                </a:lnTo>
                <a:lnTo>
                  <a:pt x="143" y="624"/>
                </a:lnTo>
                <a:lnTo>
                  <a:pt x="138" y="622"/>
                </a:lnTo>
                <a:lnTo>
                  <a:pt x="134" y="619"/>
                </a:lnTo>
                <a:lnTo>
                  <a:pt x="130" y="617"/>
                </a:lnTo>
                <a:lnTo>
                  <a:pt x="127" y="614"/>
                </a:lnTo>
                <a:lnTo>
                  <a:pt x="125" y="609"/>
                </a:lnTo>
                <a:lnTo>
                  <a:pt x="123" y="606"/>
                </a:lnTo>
                <a:lnTo>
                  <a:pt x="121" y="602"/>
                </a:lnTo>
                <a:lnTo>
                  <a:pt x="119" y="592"/>
                </a:lnTo>
                <a:lnTo>
                  <a:pt x="119" y="582"/>
                </a:lnTo>
                <a:lnTo>
                  <a:pt x="119" y="355"/>
                </a:lnTo>
                <a:lnTo>
                  <a:pt x="119" y="350"/>
                </a:lnTo>
                <a:lnTo>
                  <a:pt x="120" y="343"/>
                </a:lnTo>
                <a:lnTo>
                  <a:pt x="121" y="338"/>
                </a:lnTo>
                <a:lnTo>
                  <a:pt x="124" y="333"/>
                </a:lnTo>
                <a:lnTo>
                  <a:pt x="126" y="328"/>
                </a:lnTo>
                <a:lnTo>
                  <a:pt x="129" y="324"/>
                </a:lnTo>
                <a:lnTo>
                  <a:pt x="132" y="320"/>
                </a:lnTo>
                <a:lnTo>
                  <a:pt x="136" y="315"/>
                </a:lnTo>
                <a:lnTo>
                  <a:pt x="141" y="312"/>
                </a:lnTo>
                <a:lnTo>
                  <a:pt x="145" y="309"/>
                </a:lnTo>
                <a:lnTo>
                  <a:pt x="150" y="306"/>
                </a:lnTo>
                <a:lnTo>
                  <a:pt x="155" y="304"/>
                </a:lnTo>
                <a:lnTo>
                  <a:pt x="161" y="302"/>
                </a:lnTo>
                <a:lnTo>
                  <a:pt x="166" y="300"/>
                </a:lnTo>
                <a:lnTo>
                  <a:pt x="173" y="300"/>
                </a:lnTo>
                <a:lnTo>
                  <a:pt x="179" y="299"/>
                </a:lnTo>
                <a:lnTo>
                  <a:pt x="239" y="299"/>
                </a:lnTo>
                <a:lnTo>
                  <a:pt x="239" y="630"/>
                </a:lnTo>
                <a:close/>
                <a:moveTo>
                  <a:pt x="29" y="464"/>
                </a:moveTo>
                <a:lnTo>
                  <a:pt x="29" y="459"/>
                </a:lnTo>
                <a:lnTo>
                  <a:pt x="31" y="452"/>
                </a:lnTo>
                <a:lnTo>
                  <a:pt x="32" y="447"/>
                </a:lnTo>
                <a:lnTo>
                  <a:pt x="33" y="442"/>
                </a:lnTo>
                <a:lnTo>
                  <a:pt x="36" y="437"/>
                </a:lnTo>
                <a:lnTo>
                  <a:pt x="38" y="432"/>
                </a:lnTo>
                <a:lnTo>
                  <a:pt x="41" y="428"/>
                </a:lnTo>
                <a:lnTo>
                  <a:pt x="44" y="424"/>
                </a:lnTo>
                <a:lnTo>
                  <a:pt x="53" y="417"/>
                </a:lnTo>
                <a:lnTo>
                  <a:pt x="64" y="412"/>
                </a:lnTo>
                <a:lnTo>
                  <a:pt x="75" y="408"/>
                </a:lnTo>
                <a:lnTo>
                  <a:pt x="89" y="405"/>
                </a:lnTo>
                <a:lnTo>
                  <a:pt x="89" y="524"/>
                </a:lnTo>
                <a:lnTo>
                  <a:pt x="75" y="521"/>
                </a:lnTo>
                <a:lnTo>
                  <a:pt x="64" y="517"/>
                </a:lnTo>
                <a:lnTo>
                  <a:pt x="53" y="512"/>
                </a:lnTo>
                <a:lnTo>
                  <a:pt x="44" y="505"/>
                </a:lnTo>
                <a:lnTo>
                  <a:pt x="41" y="500"/>
                </a:lnTo>
                <a:lnTo>
                  <a:pt x="38" y="497"/>
                </a:lnTo>
                <a:lnTo>
                  <a:pt x="36" y="492"/>
                </a:lnTo>
                <a:lnTo>
                  <a:pt x="33" y="488"/>
                </a:lnTo>
                <a:lnTo>
                  <a:pt x="32" y="482"/>
                </a:lnTo>
                <a:lnTo>
                  <a:pt x="31" y="477"/>
                </a:lnTo>
                <a:lnTo>
                  <a:pt x="29" y="470"/>
                </a:lnTo>
                <a:lnTo>
                  <a:pt x="29" y="464"/>
                </a:lnTo>
                <a:close/>
                <a:moveTo>
                  <a:pt x="898" y="464"/>
                </a:moveTo>
                <a:lnTo>
                  <a:pt x="898" y="455"/>
                </a:lnTo>
                <a:lnTo>
                  <a:pt x="897" y="447"/>
                </a:lnTo>
                <a:lnTo>
                  <a:pt x="895" y="438"/>
                </a:lnTo>
                <a:lnTo>
                  <a:pt x="892" y="430"/>
                </a:lnTo>
                <a:lnTo>
                  <a:pt x="888" y="422"/>
                </a:lnTo>
                <a:lnTo>
                  <a:pt x="884" y="416"/>
                </a:lnTo>
                <a:lnTo>
                  <a:pt x="880" y="409"/>
                </a:lnTo>
                <a:lnTo>
                  <a:pt x="873" y="403"/>
                </a:lnTo>
                <a:lnTo>
                  <a:pt x="868" y="398"/>
                </a:lnTo>
                <a:lnTo>
                  <a:pt x="861" y="392"/>
                </a:lnTo>
                <a:lnTo>
                  <a:pt x="853" y="388"/>
                </a:lnTo>
                <a:lnTo>
                  <a:pt x="846" y="385"/>
                </a:lnTo>
                <a:lnTo>
                  <a:pt x="837" y="382"/>
                </a:lnTo>
                <a:lnTo>
                  <a:pt x="829" y="378"/>
                </a:lnTo>
                <a:lnTo>
                  <a:pt x="819" y="376"/>
                </a:lnTo>
                <a:lnTo>
                  <a:pt x="808" y="375"/>
                </a:lnTo>
                <a:lnTo>
                  <a:pt x="808" y="355"/>
                </a:lnTo>
                <a:lnTo>
                  <a:pt x="808" y="346"/>
                </a:lnTo>
                <a:lnTo>
                  <a:pt x="807" y="339"/>
                </a:lnTo>
                <a:lnTo>
                  <a:pt x="805" y="330"/>
                </a:lnTo>
                <a:lnTo>
                  <a:pt x="802" y="323"/>
                </a:lnTo>
                <a:lnTo>
                  <a:pt x="799" y="316"/>
                </a:lnTo>
                <a:lnTo>
                  <a:pt x="795" y="310"/>
                </a:lnTo>
                <a:lnTo>
                  <a:pt x="790" y="304"/>
                </a:lnTo>
                <a:lnTo>
                  <a:pt x="785" y="297"/>
                </a:lnTo>
                <a:lnTo>
                  <a:pt x="779" y="292"/>
                </a:lnTo>
                <a:lnTo>
                  <a:pt x="773" y="287"/>
                </a:lnTo>
                <a:lnTo>
                  <a:pt x="766" y="282"/>
                </a:lnTo>
                <a:lnTo>
                  <a:pt x="759" y="279"/>
                </a:lnTo>
                <a:lnTo>
                  <a:pt x="752" y="276"/>
                </a:lnTo>
                <a:lnTo>
                  <a:pt x="744" y="274"/>
                </a:lnTo>
                <a:lnTo>
                  <a:pt x="735" y="271"/>
                </a:lnTo>
                <a:lnTo>
                  <a:pt x="728" y="270"/>
                </a:lnTo>
                <a:lnTo>
                  <a:pt x="727" y="256"/>
                </a:lnTo>
                <a:lnTo>
                  <a:pt x="725" y="243"/>
                </a:lnTo>
                <a:lnTo>
                  <a:pt x="723" y="229"/>
                </a:lnTo>
                <a:lnTo>
                  <a:pt x="719" y="216"/>
                </a:lnTo>
                <a:lnTo>
                  <a:pt x="716" y="202"/>
                </a:lnTo>
                <a:lnTo>
                  <a:pt x="712" y="189"/>
                </a:lnTo>
                <a:lnTo>
                  <a:pt x="707" y="177"/>
                </a:lnTo>
                <a:lnTo>
                  <a:pt x="701" y="164"/>
                </a:lnTo>
                <a:lnTo>
                  <a:pt x="696" y="153"/>
                </a:lnTo>
                <a:lnTo>
                  <a:pt x="689" y="141"/>
                </a:lnTo>
                <a:lnTo>
                  <a:pt x="683" y="129"/>
                </a:lnTo>
                <a:lnTo>
                  <a:pt x="676" y="118"/>
                </a:lnTo>
                <a:lnTo>
                  <a:pt x="667" y="108"/>
                </a:lnTo>
                <a:lnTo>
                  <a:pt x="660" y="98"/>
                </a:lnTo>
                <a:lnTo>
                  <a:pt x="650" y="89"/>
                </a:lnTo>
                <a:lnTo>
                  <a:pt x="641" y="79"/>
                </a:lnTo>
                <a:lnTo>
                  <a:pt x="632" y="69"/>
                </a:lnTo>
                <a:lnTo>
                  <a:pt x="622" y="62"/>
                </a:lnTo>
                <a:lnTo>
                  <a:pt x="611" y="53"/>
                </a:lnTo>
                <a:lnTo>
                  <a:pt x="601" y="46"/>
                </a:lnTo>
                <a:lnTo>
                  <a:pt x="589" y="39"/>
                </a:lnTo>
                <a:lnTo>
                  <a:pt x="578" y="33"/>
                </a:lnTo>
                <a:lnTo>
                  <a:pt x="566" y="26"/>
                </a:lnTo>
                <a:lnTo>
                  <a:pt x="555" y="21"/>
                </a:lnTo>
                <a:lnTo>
                  <a:pt x="542" y="16"/>
                </a:lnTo>
                <a:lnTo>
                  <a:pt x="529" y="11"/>
                </a:lnTo>
                <a:lnTo>
                  <a:pt x="516" y="8"/>
                </a:lnTo>
                <a:lnTo>
                  <a:pt x="503" y="5"/>
                </a:lnTo>
                <a:lnTo>
                  <a:pt x="489" y="3"/>
                </a:lnTo>
                <a:lnTo>
                  <a:pt x="477" y="2"/>
                </a:lnTo>
                <a:lnTo>
                  <a:pt x="463" y="1"/>
                </a:lnTo>
                <a:lnTo>
                  <a:pt x="449" y="0"/>
                </a:lnTo>
                <a:lnTo>
                  <a:pt x="435" y="1"/>
                </a:lnTo>
                <a:lnTo>
                  <a:pt x="421" y="2"/>
                </a:lnTo>
                <a:lnTo>
                  <a:pt x="407" y="3"/>
                </a:lnTo>
                <a:lnTo>
                  <a:pt x="394" y="5"/>
                </a:lnTo>
                <a:lnTo>
                  <a:pt x="380" y="8"/>
                </a:lnTo>
                <a:lnTo>
                  <a:pt x="367" y="13"/>
                </a:lnTo>
                <a:lnTo>
                  <a:pt x="355" y="17"/>
                </a:lnTo>
                <a:lnTo>
                  <a:pt x="342" y="21"/>
                </a:lnTo>
                <a:lnTo>
                  <a:pt x="330" y="26"/>
                </a:lnTo>
                <a:lnTo>
                  <a:pt x="318" y="33"/>
                </a:lnTo>
                <a:lnTo>
                  <a:pt x="307" y="39"/>
                </a:lnTo>
                <a:lnTo>
                  <a:pt x="295" y="47"/>
                </a:lnTo>
                <a:lnTo>
                  <a:pt x="284" y="54"/>
                </a:lnTo>
                <a:lnTo>
                  <a:pt x="273" y="62"/>
                </a:lnTo>
                <a:lnTo>
                  <a:pt x="264" y="70"/>
                </a:lnTo>
                <a:lnTo>
                  <a:pt x="253" y="80"/>
                </a:lnTo>
                <a:lnTo>
                  <a:pt x="244" y="90"/>
                </a:lnTo>
                <a:lnTo>
                  <a:pt x="235" y="99"/>
                </a:lnTo>
                <a:lnTo>
                  <a:pt x="226" y="110"/>
                </a:lnTo>
                <a:lnTo>
                  <a:pt x="219" y="120"/>
                </a:lnTo>
                <a:lnTo>
                  <a:pt x="211" y="131"/>
                </a:lnTo>
                <a:lnTo>
                  <a:pt x="204" y="142"/>
                </a:lnTo>
                <a:lnTo>
                  <a:pt x="197" y="154"/>
                </a:lnTo>
                <a:lnTo>
                  <a:pt x="191" y="166"/>
                </a:lnTo>
                <a:lnTo>
                  <a:pt x="186" y="178"/>
                </a:lnTo>
                <a:lnTo>
                  <a:pt x="181" y="191"/>
                </a:lnTo>
                <a:lnTo>
                  <a:pt x="177" y="204"/>
                </a:lnTo>
                <a:lnTo>
                  <a:pt x="173" y="217"/>
                </a:lnTo>
                <a:lnTo>
                  <a:pt x="170" y="230"/>
                </a:lnTo>
                <a:lnTo>
                  <a:pt x="167" y="244"/>
                </a:lnTo>
                <a:lnTo>
                  <a:pt x="165" y="256"/>
                </a:lnTo>
                <a:lnTo>
                  <a:pt x="164" y="270"/>
                </a:lnTo>
                <a:lnTo>
                  <a:pt x="157" y="273"/>
                </a:lnTo>
                <a:lnTo>
                  <a:pt x="149" y="275"/>
                </a:lnTo>
                <a:lnTo>
                  <a:pt x="142" y="277"/>
                </a:lnTo>
                <a:lnTo>
                  <a:pt x="134" y="281"/>
                </a:lnTo>
                <a:lnTo>
                  <a:pt x="128" y="284"/>
                </a:lnTo>
                <a:lnTo>
                  <a:pt x="121" y="289"/>
                </a:lnTo>
                <a:lnTo>
                  <a:pt x="116" y="294"/>
                </a:lnTo>
                <a:lnTo>
                  <a:pt x="111" y="299"/>
                </a:lnTo>
                <a:lnTo>
                  <a:pt x="105" y="305"/>
                </a:lnTo>
                <a:lnTo>
                  <a:pt x="101" y="311"/>
                </a:lnTo>
                <a:lnTo>
                  <a:pt x="98" y="317"/>
                </a:lnTo>
                <a:lnTo>
                  <a:pt x="95" y="325"/>
                </a:lnTo>
                <a:lnTo>
                  <a:pt x="93" y="331"/>
                </a:lnTo>
                <a:lnTo>
                  <a:pt x="90" y="339"/>
                </a:lnTo>
                <a:lnTo>
                  <a:pt x="89" y="347"/>
                </a:lnTo>
                <a:lnTo>
                  <a:pt x="89" y="355"/>
                </a:lnTo>
                <a:lnTo>
                  <a:pt x="89" y="375"/>
                </a:lnTo>
                <a:lnTo>
                  <a:pt x="79" y="376"/>
                </a:lnTo>
                <a:lnTo>
                  <a:pt x="69" y="378"/>
                </a:lnTo>
                <a:lnTo>
                  <a:pt x="60" y="382"/>
                </a:lnTo>
                <a:lnTo>
                  <a:pt x="52" y="385"/>
                </a:lnTo>
                <a:lnTo>
                  <a:pt x="43" y="388"/>
                </a:lnTo>
                <a:lnTo>
                  <a:pt x="36" y="392"/>
                </a:lnTo>
                <a:lnTo>
                  <a:pt x="29" y="398"/>
                </a:lnTo>
                <a:lnTo>
                  <a:pt x="23" y="403"/>
                </a:lnTo>
                <a:lnTo>
                  <a:pt x="18" y="409"/>
                </a:lnTo>
                <a:lnTo>
                  <a:pt x="13" y="416"/>
                </a:lnTo>
                <a:lnTo>
                  <a:pt x="9" y="422"/>
                </a:lnTo>
                <a:lnTo>
                  <a:pt x="5" y="430"/>
                </a:lnTo>
                <a:lnTo>
                  <a:pt x="3" y="438"/>
                </a:lnTo>
                <a:lnTo>
                  <a:pt x="1" y="447"/>
                </a:lnTo>
                <a:lnTo>
                  <a:pt x="0" y="455"/>
                </a:lnTo>
                <a:lnTo>
                  <a:pt x="0" y="465"/>
                </a:lnTo>
                <a:lnTo>
                  <a:pt x="0" y="474"/>
                </a:lnTo>
                <a:lnTo>
                  <a:pt x="1" y="482"/>
                </a:lnTo>
                <a:lnTo>
                  <a:pt x="3" y="491"/>
                </a:lnTo>
                <a:lnTo>
                  <a:pt x="5" y="499"/>
                </a:lnTo>
                <a:lnTo>
                  <a:pt x="9" y="507"/>
                </a:lnTo>
                <a:lnTo>
                  <a:pt x="13" y="513"/>
                </a:lnTo>
                <a:lnTo>
                  <a:pt x="18" y="520"/>
                </a:lnTo>
                <a:lnTo>
                  <a:pt x="23" y="526"/>
                </a:lnTo>
                <a:lnTo>
                  <a:pt x="29" y="531"/>
                </a:lnTo>
                <a:lnTo>
                  <a:pt x="36" y="537"/>
                </a:lnTo>
                <a:lnTo>
                  <a:pt x="43" y="541"/>
                </a:lnTo>
                <a:lnTo>
                  <a:pt x="52" y="544"/>
                </a:lnTo>
                <a:lnTo>
                  <a:pt x="60" y="547"/>
                </a:lnTo>
                <a:lnTo>
                  <a:pt x="69" y="551"/>
                </a:lnTo>
                <a:lnTo>
                  <a:pt x="79" y="553"/>
                </a:lnTo>
                <a:lnTo>
                  <a:pt x="89" y="554"/>
                </a:lnTo>
                <a:lnTo>
                  <a:pt x="89" y="582"/>
                </a:lnTo>
                <a:lnTo>
                  <a:pt x="89" y="591"/>
                </a:lnTo>
                <a:lnTo>
                  <a:pt x="90" y="600"/>
                </a:lnTo>
                <a:lnTo>
                  <a:pt x="93" y="608"/>
                </a:lnTo>
                <a:lnTo>
                  <a:pt x="95" y="616"/>
                </a:lnTo>
                <a:lnTo>
                  <a:pt x="98" y="622"/>
                </a:lnTo>
                <a:lnTo>
                  <a:pt x="102" y="629"/>
                </a:lnTo>
                <a:lnTo>
                  <a:pt x="106" y="635"/>
                </a:lnTo>
                <a:lnTo>
                  <a:pt x="112" y="639"/>
                </a:lnTo>
                <a:lnTo>
                  <a:pt x="117" y="645"/>
                </a:lnTo>
                <a:lnTo>
                  <a:pt x="125" y="648"/>
                </a:lnTo>
                <a:lnTo>
                  <a:pt x="132" y="651"/>
                </a:lnTo>
                <a:lnTo>
                  <a:pt x="140" y="654"/>
                </a:lnTo>
                <a:lnTo>
                  <a:pt x="148" y="657"/>
                </a:lnTo>
                <a:lnTo>
                  <a:pt x="158" y="658"/>
                </a:lnTo>
                <a:lnTo>
                  <a:pt x="169" y="659"/>
                </a:lnTo>
                <a:lnTo>
                  <a:pt x="179" y="660"/>
                </a:lnTo>
                <a:lnTo>
                  <a:pt x="254" y="660"/>
                </a:lnTo>
                <a:lnTo>
                  <a:pt x="257" y="659"/>
                </a:lnTo>
                <a:lnTo>
                  <a:pt x="259" y="659"/>
                </a:lnTo>
                <a:lnTo>
                  <a:pt x="263" y="657"/>
                </a:lnTo>
                <a:lnTo>
                  <a:pt x="265" y="654"/>
                </a:lnTo>
                <a:lnTo>
                  <a:pt x="266" y="652"/>
                </a:lnTo>
                <a:lnTo>
                  <a:pt x="268" y="650"/>
                </a:lnTo>
                <a:lnTo>
                  <a:pt x="268" y="647"/>
                </a:lnTo>
                <a:lnTo>
                  <a:pt x="269" y="645"/>
                </a:lnTo>
                <a:lnTo>
                  <a:pt x="269" y="284"/>
                </a:lnTo>
                <a:lnTo>
                  <a:pt x="268" y="282"/>
                </a:lnTo>
                <a:lnTo>
                  <a:pt x="268" y="279"/>
                </a:lnTo>
                <a:lnTo>
                  <a:pt x="266" y="277"/>
                </a:lnTo>
                <a:lnTo>
                  <a:pt x="265" y="274"/>
                </a:lnTo>
                <a:lnTo>
                  <a:pt x="263" y="273"/>
                </a:lnTo>
                <a:lnTo>
                  <a:pt x="259" y="270"/>
                </a:lnTo>
                <a:lnTo>
                  <a:pt x="257" y="270"/>
                </a:lnTo>
                <a:lnTo>
                  <a:pt x="254" y="269"/>
                </a:lnTo>
                <a:lnTo>
                  <a:pt x="194" y="269"/>
                </a:lnTo>
                <a:lnTo>
                  <a:pt x="195" y="258"/>
                </a:lnTo>
                <a:lnTo>
                  <a:pt x="197" y="246"/>
                </a:lnTo>
                <a:lnTo>
                  <a:pt x="200" y="233"/>
                </a:lnTo>
                <a:lnTo>
                  <a:pt x="203" y="221"/>
                </a:lnTo>
                <a:lnTo>
                  <a:pt x="206" y="210"/>
                </a:lnTo>
                <a:lnTo>
                  <a:pt x="210" y="199"/>
                </a:lnTo>
                <a:lnTo>
                  <a:pt x="215" y="188"/>
                </a:lnTo>
                <a:lnTo>
                  <a:pt x="219" y="177"/>
                </a:lnTo>
                <a:lnTo>
                  <a:pt x="224" y="167"/>
                </a:lnTo>
                <a:lnTo>
                  <a:pt x="231" y="156"/>
                </a:lnTo>
                <a:lnTo>
                  <a:pt x="237" y="146"/>
                </a:lnTo>
                <a:lnTo>
                  <a:pt x="243" y="136"/>
                </a:lnTo>
                <a:lnTo>
                  <a:pt x="258" y="117"/>
                </a:lnTo>
                <a:lnTo>
                  <a:pt x="274" y="100"/>
                </a:lnTo>
                <a:lnTo>
                  <a:pt x="293" y="85"/>
                </a:lnTo>
                <a:lnTo>
                  <a:pt x="312" y="71"/>
                </a:lnTo>
                <a:lnTo>
                  <a:pt x="323" y="65"/>
                </a:lnTo>
                <a:lnTo>
                  <a:pt x="332" y="59"/>
                </a:lnTo>
                <a:lnTo>
                  <a:pt x="343" y="53"/>
                </a:lnTo>
                <a:lnTo>
                  <a:pt x="354" y="49"/>
                </a:lnTo>
                <a:lnTo>
                  <a:pt x="365" y="45"/>
                </a:lnTo>
                <a:lnTo>
                  <a:pt x="376" y="40"/>
                </a:lnTo>
                <a:lnTo>
                  <a:pt x="388" y="37"/>
                </a:lnTo>
                <a:lnTo>
                  <a:pt x="400" y="35"/>
                </a:lnTo>
                <a:lnTo>
                  <a:pt x="411" y="33"/>
                </a:lnTo>
                <a:lnTo>
                  <a:pt x="424" y="31"/>
                </a:lnTo>
                <a:lnTo>
                  <a:pt x="436" y="31"/>
                </a:lnTo>
                <a:lnTo>
                  <a:pt x="449" y="30"/>
                </a:lnTo>
                <a:lnTo>
                  <a:pt x="461" y="31"/>
                </a:lnTo>
                <a:lnTo>
                  <a:pt x="472" y="31"/>
                </a:lnTo>
                <a:lnTo>
                  <a:pt x="485" y="33"/>
                </a:lnTo>
                <a:lnTo>
                  <a:pt x="497" y="35"/>
                </a:lnTo>
                <a:lnTo>
                  <a:pt x="508" y="37"/>
                </a:lnTo>
                <a:lnTo>
                  <a:pt x="519" y="40"/>
                </a:lnTo>
                <a:lnTo>
                  <a:pt x="530" y="45"/>
                </a:lnTo>
                <a:lnTo>
                  <a:pt x="542" y="49"/>
                </a:lnTo>
                <a:lnTo>
                  <a:pt x="553" y="53"/>
                </a:lnTo>
                <a:lnTo>
                  <a:pt x="562" y="59"/>
                </a:lnTo>
                <a:lnTo>
                  <a:pt x="573" y="65"/>
                </a:lnTo>
                <a:lnTo>
                  <a:pt x="583" y="71"/>
                </a:lnTo>
                <a:lnTo>
                  <a:pt x="602" y="85"/>
                </a:lnTo>
                <a:lnTo>
                  <a:pt x="619" y="100"/>
                </a:lnTo>
                <a:lnTo>
                  <a:pt x="635" y="117"/>
                </a:lnTo>
                <a:lnTo>
                  <a:pt x="650" y="136"/>
                </a:lnTo>
                <a:lnTo>
                  <a:pt x="663" y="156"/>
                </a:lnTo>
                <a:lnTo>
                  <a:pt x="673" y="177"/>
                </a:lnTo>
                <a:lnTo>
                  <a:pt x="679" y="188"/>
                </a:lnTo>
                <a:lnTo>
                  <a:pt x="683" y="199"/>
                </a:lnTo>
                <a:lnTo>
                  <a:pt x="686" y="210"/>
                </a:lnTo>
                <a:lnTo>
                  <a:pt x="689" y="221"/>
                </a:lnTo>
                <a:lnTo>
                  <a:pt x="693" y="233"/>
                </a:lnTo>
                <a:lnTo>
                  <a:pt x="695" y="246"/>
                </a:lnTo>
                <a:lnTo>
                  <a:pt x="696" y="258"/>
                </a:lnTo>
                <a:lnTo>
                  <a:pt x="697" y="269"/>
                </a:lnTo>
                <a:lnTo>
                  <a:pt x="643" y="269"/>
                </a:lnTo>
                <a:lnTo>
                  <a:pt x="640" y="270"/>
                </a:lnTo>
                <a:lnTo>
                  <a:pt x="638" y="270"/>
                </a:lnTo>
                <a:lnTo>
                  <a:pt x="635" y="273"/>
                </a:lnTo>
                <a:lnTo>
                  <a:pt x="633" y="274"/>
                </a:lnTo>
                <a:lnTo>
                  <a:pt x="631" y="277"/>
                </a:lnTo>
                <a:lnTo>
                  <a:pt x="630" y="279"/>
                </a:lnTo>
                <a:lnTo>
                  <a:pt x="629" y="282"/>
                </a:lnTo>
                <a:lnTo>
                  <a:pt x="629" y="284"/>
                </a:lnTo>
                <a:lnTo>
                  <a:pt x="629" y="645"/>
                </a:lnTo>
                <a:lnTo>
                  <a:pt x="629" y="647"/>
                </a:lnTo>
                <a:lnTo>
                  <a:pt x="630" y="650"/>
                </a:lnTo>
                <a:lnTo>
                  <a:pt x="631" y="652"/>
                </a:lnTo>
                <a:lnTo>
                  <a:pt x="633" y="654"/>
                </a:lnTo>
                <a:lnTo>
                  <a:pt x="635" y="657"/>
                </a:lnTo>
                <a:lnTo>
                  <a:pt x="638" y="659"/>
                </a:lnTo>
                <a:lnTo>
                  <a:pt x="640" y="659"/>
                </a:lnTo>
                <a:lnTo>
                  <a:pt x="643" y="660"/>
                </a:lnTo>
                <a:lnTo>
                  <a:pt x="718" y="660"/>
                </a:lnTo>
                <a:lnTo>
                  <a:pt x="728" y="659"/>
                </a:lnTo>
                <a:lnTo>
                  <a:pt x="737" y="659"/>
                </a:lnTo>
                <a:lnTo>
                  <a:pt x="737" y="695"/>
                </a:lnTo>
                <a:lnTo>
                  <a:pt x="735" y="707"/>
                </a:lnTo>
                <a:lnTo>
                  <a:pt x="733" y="719"/>
                </a:lnTo>
                <a:lnTo>
                  <a:pt x="731" y="730"/>
                </a:lnTo>
                <a:lnTo>
                  <a:pt x="727" y="741"/>
                </a:lnTo>
                <a:lnTo>
                  <a:pt x="722" y="751"/>
                </a:lnTo>
                <a:lnTo>
                  <a:pt x="716" y="760"/>
                </a:lnTo>
                <a:lnTo>
                  <a:pt x="709" y="770"/>
                </a:lnTo>
                <a:lnTo>
                  <a:pt x="701" y="778"/>
                </a:lnTo>
                <a:lnTo>
                  <a:pt x="694" y="786"/>
                </a:lnTo>
                <a:lnTo>
                  <a:pt x="684" y="792"/>
                </a:lnTo>
                <a:lnTo>
                  <a:pt x="674" y="799"/>
                </a:lnTo>
                <a:lnTo>
                  <a:pt x="664" y="803"/>
                </a:lnTo>
                <a:lnTo>
                  <a:pt x="653" y="807"/>
                </a:lnTo>
                <a:lnTo>
                  <a:pt x="642" y="811"/>
                </a:lnTo>
                <a:lnTo>
                  <a:pt x="631" y="812"/>
                </a:lnTo>
                <a:lnTo>
                  <a:pt x="619" y="813"/>
                </a:lnTo>
                <a:lnTo>
                  <a:pt x="557" y="813"/>
                </a:lnTo>
                <a:lnTo>
                  <a:pt x="553" y="801"/>
                </a:lnTo>
                <a:lnTo>
                  <a:pt x="547" y="790"/>
                </a:lnTo>
                <a:lnTo>
                  <a:pt x="541" y="781"/>
                </a:lnTo>
                <a:lnTo>
                  <a:pt x="532" y="772"/>
                </a:lnTo>
                <a:lnTo>
                  <a:pt x="522" y="766"/>
                </a:lnTo>
                <a:lnTo>
                  <a:pt x="511" y="760"/>
                </a:lnTo>
                <a:lnTo>
                  <a:pt x="505" y="758"/>
                </a:lnTo>
                <a:lnTo>
                  <a:pt x="499" y="757"/>
                </a:lnTo>
                <a:lnTo>
                  <a:pt x="493" y="756"/>
                </a:lnTo>
                <a:lnTo>
                  <a:pt x="486" y="756"/>
                </a:lnTo>
                <a:lnTo>
                  <a:pt x="479" y="756"/>
                </a:lnTo>
                <a:lnTo>
                  <a:pt x="472" y="757"/>
                </a:lnTo>
                <a:lnTo>
                  <a:pt x="465" y="759"/>
                </a:lnTo>
                <a:lnTo>
                  <a:pt x="458" y="761"/>
                </a:lnTo>
                <a:lnTo>
                  <a:pt x="452" y="765"/>
                </a:lnTo>
                <a:lnTo>
                  <a:pt x="447" y="768"/>
                </a:lnTo>
                <a:lnTo>
                  <a:pt x="441" y="772"/>
                </a:lnTo>
                <a:lnTo>
                  <a:pt x="436" y="776"/>
                </a:lnTo>
                <a:lnTo>
                  <a:pt x="432" y="782"/>
                </a:lnTo>
                <a:lnTo>
                  <a:pt x="427" y="787"/>
                </a:lnTo>
                <a:lnTo>
                  <a:pt x="423" y="793"/>
                </a:lnTo>
                <a:lnTo>
                  <a:pt x="420" y="800"/>
                </a:lnTo>
                <a:lnTo>
                  <a:pt x="418" y="806"/>
                </a:lnTo>
                <a:lnTo>
                  <a:pt x="417" y="813"/>
                </a:lnTo>
                <a:lnTo>
                  <a:pt x="416" y="820"/>
                </a:lnTo>
                <a:lnTo>
                  <a:pt x="415" y="828"/>
                </a:lnTo>
                <a:lnTo>
                  <a:pt x="416" y="835"/>
                </a:lnTo>
                <a:lnTo>
                  <a:pt x="417" y="842"/>
                </a:lnTo>
                <a:lnTo>
                  <a:pt x="418" y="849"/>
                </a:lnTo>
                <a:lnTo>
                  <a:pt x="420" y="856"/>
                </a:lnTo>
                <a:lnTo>
                  <a:pt x="423" y="862"/>
                </a:lnTo>
                <a:lnTo>
                  <a:pt x="427" y="867"/>
                </a:lnTo>
                <a:lnTo>
                  <a:pt x="432" y="873"/>
                </a:lnTo>
                <a:lnTo>
                  <a:pt x="436" y="878"/>
                </a:lnTo>
                <a:lnTo>
                  <a:pt x="441" y="882"/>
                </a:lnTo>
                <a:lnTo>
                  <a:pt x="447" y="887"/>
                </a:lnTo>
                <a:lnTo>
                  <a:pt x="452" y="891"/>
                </a:lnTo>
                <a:lnTo>
                  <a:pt x="458" y="893"/>
                </a:lnTo>
                <a:lnTo>
                  <a:pt x="465" y="896"/>
                </a:lnTo>
                <a:lnTo>
                  <a:pt x="472" y="897"/>
                </a:lnTo>
                <a:lnTo>
                  <a:pt x="479" y="898"/>
                </a:lnTo>
                <a:lnTo>
                  <a:pt x="486" y="899"/>
                </a:lnTo>
                <a:lnTo>
                  <a:pt x="493" y="898"/>
                </a:lnTo>
                <a:lnTo>
                  <a:pt x="499" y="898"/>
                </a:lnTo>
                <a:lnTo>
                  <a:pt x="505" y="896"/>
                </a:lnTo>
                <a:lnTo>
                  <a:pt x="511" y="895"/>
                </a:lnTo>
                <a:lnTo>
                  <a:pt x="522" y="890"/>
                </a:lnTo>
                <a:lnTo>
                  <a:pt x="532" y="883"/>
                </a:lnTo>
                <a:lnTo>
                  <a:pt x="541" y="875"/>
                </a:lnTo>
                <a:lnTo>
                  <a:pt x="547" y="865"/>
                </a:lnTo>
                <a:lnTo>
                  <a:pt x="553" y="854"/>
                </a:lnTo>
                <a:lnTo>
                  <a:pt x="557" y="843"/>
                </a:lnTo>
                <a:lnTo>
                  <a:pt x="619" y="843"/>
                </a:lnTo>
                <a:lnTo>
                  <a:pt x="634" y="842"/>
                </a:lnTo>
                <a:lnTo>
                  <a:pt x="649" y="839"/>
                </a:lnTo>
                <a:lnTo>
                  <a:pt x="663" y="836"/>
                </a:lnTo>
                <a:lnTo>
                  <a:pt x="676" y="831"/>
                </a:lnTo>
                <a:lnTo>
                  <a:pt x="688" y="824"/>
                </a:lnTo>
                <a:lnTo>
                  <a:pt x="701" y="817"/>
                </a:lnTo>
                <a:lnTo>
                  <a:pt x="712" y="808"/>
                </a:lnTo>
                <a:lnTo>
                  <a:pt x="723" y="799"/>
                </a:lnTo>
                <a:lnTo>
                  <a:pt x="732" y="789"/>
                </a:lnTo>
                <a:lnTo>
                  <a:pt x="741" y="777"/>
                </a:lnTo>
                <a:lnTo>
                  <a:pt x="748" y="766"/>
                </a:lnTo>
                <a:lnTo>
                  <a:pt x="755" y="753"/>
                </a:lnTo>
                <a:lnTo>
                  <a:pt x="759" y="739"/>
                </a:lnTo>
                <a:lnTo>
                  <a:pt x="763" y="725"/>
                </a:lnTo>
                <a:lnTo>
                  <a:pt x="765" y="710"/>
                </a:lnTo>
                <a:lnTo>
                  <a:pt x="766" y="695"/>
                </a:lnTo>
                <a:lnTo>
                  <a:pt x="766" y="651"/>
                </a:lnTo>
                <a:lnTo>
                  <a:pt x="776" y="646"/>
                </a:lnTo>
                <a:lnTo>
                  <a:pt x="785" y="640"/>
                </a:lnTo>
                <a:lnTo>
                  <a:pt x="792" y="633"/>
                </a:lnTo>
                <a:lnTo>
                  <a:pt x="798" y="626"/>
                </a:lnTo>
                <a:lnTo>
                  <a:pt x="802" y="616"/>
                </a:lnTo>
                <a:lnTo>
                  <a:pt x="806" y="606"/>
                </a:lnTo>
                <a:lnTo>
                  <a:pt x="807" y="594"/>
                </a:lnTo>
                <a:lnTo>
                  <a:pt x="808" y="582"/>
                </a:lnTo>
                <a:lnTo>
                  <a:pt x="808" y="554"/>
                </a:lnTo>
                <a:lnTo>
                  <a:pt x="819" y="553"/>
                </a:lnTo>
                <a:lnTo>
                  <a:pt x="829" y="551"/>
                </a:lnTo>
                <a:lnTo>
                  <a:pt x="837" y="547"/>
                </a:lnTo>
                <a:lnTo>
                  <a:pt x="846" y="544"/>
                </a:lnTo>
                <a:lnTo>
                  <a:pt x="853" y="541"/>
                </a:lnTo>
                <a:lnTo>
                  <a:pt x="861" y="537"/>
                </a:lnTo>
                <a:lnTo>
                  <a:pt x="868" y="531"/>
                </a:lnTo>
                <a:lnTo>
                  <a:pt x="873" y="526"/>
                </a:lnTo>
                <a:lnTo>
                  <a:pt x="880" y="520"/>
                </a:lnTo>
                <a:lnTo>
                  <a:pt x="884" y="513"/>
                </a:lnTo>
                <a:lnTo>
                  <a:pt x="888" y="507"/>
                </a:lnTo>
                <a:lnTo>
                  <a:pt x="892" y="499"/>
                </a:lnTo>
                <a:lnTo>
                  <a:pt x="895" y="491"/>
                </a:lnTo>
                <a:lnTo>
                  <a:pt x="897" y="482"/>
                </a:lnTo>
                <a:lnTo>
                  <a:pt x="898" y="474"/>
                </a:lnTo>
                <a:lnTo>
                  <a:pt x="898" y="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E26031E-475C-4E08-82E4-E61DAE6BD37F}"/>
              </a:ext>
            </a:extLst>
          </p:cNvPr>
          <p:cNvSpPr txBox="1"/>
          <p:nvPr/>
        </p:nvSpPr>
        <p:spPr>
          <a:xfrm>
            <a:off x="9077188" y="2525483"/>
            <a:ext cx="2754240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500" b="1" dirty="0" smtClean="0">
                <a:solidFill>
                  <a:srgbClr val="2FBAC9"/>
                </a:solidFill>
                <a:latin typeface="+mj-lt"/>
                <a:cs typeface="Segoe UI Semibold" panose="020B0702040204020203" pitchFamily="34" charset="0"/>
                <a:sym typeface="Wingdings" panose="05000000000000000000" pitchFamily="2" charset="2"/>
              </a:rPr>
              <a:t> 10-20 </a:t>
            </a:r>
            <a:r>
              <a:rPr lang="en-US" sz="2500" b="1" dirty="0" err="1" smtClean="0">
                <a:solidFill>
                  <a:srgbClr val="2FBAC9"/>
                </a:solidFill>
                <a:latin typeface="+mj-lt"/>
                <a:cs typeface="Segoe UI Semibold" panose="020B0702040204020203" pitchFamily="34" charset="0"/>
                <a:sym typeface="Wingdings" panose="05000000000000000000" pitchFamily="2" charset="2"/>
              </a:rPr>
              <a:t>siswa</a:t>
            </a:r>
            <a:endParaRPr lang="en-US" sz="2500" dirty="0">
              <a:solidFill>
                <a:srgbClr val="2FBAC9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E26031E-475C-4E08-82E4-E61DAE6BD37F}"/>
              </a:ext>
            </a:extLst>
          </p:cNvPr>
          <p:cNvSpPr txBox="1"/>
          <p:nvPr/>
        </p:nvSpPr>
        <p:spPr>
          <a:xfrm>
            <a:off x="9077188" y="3944132"/>
            <a:ext cx="3061579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500" b="1" dirty="0" smtClean="0">
                <a:solidFill>
                  <a:srgbClr val="3A566B"/>
                </a:solidFill>
                <a:latin typeface="+mj-lt"/>
                <a:cs typeface="Segoe UI Semibold" panose="020B0702040204020203" pitchFamily="34" charset="0"/>
                <a:sym typeface="Wingdings" panose="05000000000000000000" pitchFamily="2" charset="2"/>
              </a:rPr>
              <a:t> 30 </a:t>
            </a:r>
            <a:r>
              <a:rPr lang="en-US" sz="2500" b="1" dirty="0" err="1" smtClean="0">
                <a:solidFill>
                  <a:srgbClr val="3A566B"/>
                </a:solidFill>
                <a:latin typeface="+mj-lt"/>
                <a:cs typeface="Segoe UI Semibold" panose="020B0702040204020203" pitchFamily="34" charset="0"/>
                <a:sym typeface="Wingdings" panose="05000000000000000000" pitchFamily="2" charset="2"/>
              </a:rPr>
              <a:t>siswa</a:t>
            </a:r>
            <a:endParaRPr lang="en-US" sz="2500" dirty="0">
              <a:solidFill>
                <a:srgbClr val="3A566B"/>
              </a:solidFill>
              <a:latin typeface="+mj-lt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110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36"/>
          <p:cNvSpPr txBox="1">
            <a:spLocks noGrp="1"/>
          </p:cNvSpPr>
          <p:nvPr>
            <p:ph type="title"/>
          </p:nvPr>
        </p:nvSpPr>
        <p:spPr>
          <a:xfrm>
            <a:off x="3755042" y="842383"/>
            <a:ext cx="5436963" cy="427200"/>
          </a:xfrm>
          <a:prstGeom prst="rect">
            <a:avLst/>
          </a:prstGeom>
          <a:solidFill>
            <a:srgbClr val="2FBAC9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/>
            <a:r>
              <a:rPr lang="en-US" sz="1800" b="1" dirty="0" smtClean="0">
                <a:latin typeface="Lilita One" panose="020B0604020202020204" charset="0"/>
              </a:rPr>
              <a:t>MANFAAT MEDIA PEMBELAJARAN AUD</a:t>
            </a:r>
            <a:endParaRPr sz="1800" b="1" dirty="0">
              <a:latin typeface="Lilita One" panose="020B0604020202020204" charset="0"/>
            </a:endParaRPr>
          </a:p>
        </p:txBody>
      </p:sp>
      <p:sp>
        <p:nvSpPr>
          <p:cNvPr id="1262" name="Google Shape;1262;p36"/>
          <p:cNvSpPr txBox="1">
            <a:spLocks noGrp="1"/>
          </p:cNvSpPr>
          <p:nvPr>
            <p:ph type="subTitle" idx="1"/>
          </p:nvPr>
        </p:nvSpPr>
        <p:spPr>
          <a:xfrm>
            <a:off x="2660486" y="1929573"/>
            <a:ext cx="3954895" cy="1047965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US" sz="1500" dirty="0" err="1" smtClean="0"/>
              <a:t>Pesan</a:t>
            </a:r>
            <a:r>
              <a:rPr lang="en-US" sz="1500" dirty="0" smtClean="0"/>
              <a:t> </a:t>
            </a:r>
            <a:r>
              <a:rPr lang="en-US" sz="1500" dirty="0" err="1"/>
              <a:t>pembelajaran</a:t>
            </a:r>
            <a:r>
              <a:rPr lang="en-US" sz="1500" dirty="0"/>
              <a:t> </a:t>
            </a:r>
            <a:r>
              <a:rPr lang="en-US" sz="1500" dirty="0" err="1"/>
              <a:t>dapat</a:t>
            </a:r>
            <a:r>
              <a:rPr lang="en-US" sz="1500" dirty="0"/>
              <a:t> </a:t>
            </a:r>
            <a:r>
              <a:rPr lang="en-US" sz="1500" dirty="0" err="1"/>
              <a:t>disampaikan</a:t>
            </a:r>
            <a:r>
              <a:rPr lang="en-US" sz="1500" dirty="0"/>
              <a:t> </a:t>
            </a:r>
            <a:r>
              <a:rPr lang="en-US" sz="1500" dirty="0" err="1"/>
              <a:t>dengan</a:t>
            </a:r>
            <a:r>
              <a:rPr lang="en-US" sz="1500" dirty="0"/>
              <a:t> </a:t>
            </a:r>
            <a:r>
              <a:rPr lang="en-US" sz="1500" dirty="0" err="1"/>
              <a:t>lebih</a:t>
            </a:r>
            <a:r>
              <a:rPr lang="en-US" sz="1500" dirty="0"/>
              <a:t> </a:t>
            </a:r>
            <a:r>
              <a:rPr lang="en-US" sz="1500" dirty="0" err="1"/>
              <a:t>jelas</a:t>
            </a:r>
            <a:r>
              <a:rPr lang="en-US" sz="1500" dirty="0"/>
              <a:t>, </a:t>
            </a:r>
            <a:r>
              <a:rPr lang="en-US" sz="1500" dirty="0" err="1"/>
              <a:t>menarik</a:t>
            </a:r>
            <a:r>
              <a:rPr lang="en-US" sz="1500" dirty="0"/>
              <a:t>, </a:t>
            </a:r>
            <a:r>
              <a:rPr lang="en-US" sz="1500" dirty="0" err="1"/>
              <a:t>konkret</a:t>
            </a:r>
            <a:r>
              <a:rPr lang="en-US" sz="1500" dirty="0"/>
              <a:t> </a:t>
            </a:r>
            <a:r>
              <a:rPr lang="en-US" sz="1500" dirty="0" err="1"/>
              <a:t>dan</a:t>
            </a:r>
            <a:r>
              <a:rPr lang="en-US" sz="1500" dirty="0"/>
              <a:t> </a:t>
            </a:r>
            <a:r>
              <a:rPr lang="en-US" sz="1500" dirty="0" err="1"/>
              <a:t>tidak</a:t>
            </a:r>
            <a:r>
              <a:rPr lang="en-US" sz="1500" dirty="0"/>
              <a:t> </a:t>
            </a:r>
            <a:r>
              <a:rPr lang="en-US" sz="1500" dirty="0" err="1"/>
              <a:t>hanya</a:t>
            </a:r>
            <a:r>
              <a:rPr lang="en-US" sz="1500" dirty="0"/>
              <a:t> </a:t>
            </a:r>
            <a:r>
              <a:rPr lang="en-US" sz="1500" dirty="0" err="1"/>
              <a:t>dalam</a:t>
            </a:r>
            <a:r>
              <a:rPr lang="en-US" sz="1500" dirty="0"/>
              <a:t> </a:t>
            </a:r>
            <a:r>
              <a:rPr lang="en-US" sz="1500" dirty="0" err="1"/>
              <a:t>bentuk</a:t>
            </a:r>
            <a:r>
              <a:rPr lang="en-US" sz="1500" dirty="0"/>
              <a:t> kata-kata </a:t>
            </a:r>
            <a:r>
              <a:rPr lang="en-US" sz="1500" dirty="0" err="1"/>
              <a:t>tertulis</a:t>
            </a:r>
            <a:r>
              <a:rPr lang="en-US" sz="1500" dirty="0"/>
              <a:t> /</a:t>
            </a:r>
            <a:r>
              <a:rPr lang="en-US" sz="1500" dirty="0" smtClean="0"/>
              <a:t> </a:t>
            </a:r>
            <a:r>
              <a:rPr lang="en-US" sz="1500" dirty="0" err="1" smtClean="0"/>
              <a:t>lisan</a:t>
            </a:r>
            <a:endParaRPr lang="en-US" sz="1500" dirty="0"/>
          </a:p>
        </p:txBody>
      </p:sp>
      <p:sp>
        <p:nvSpPr>
          <p:cNvPr id="1264" name="Google Shape;1264;p36"/>
          <p:cNvSpPr txBox="1">
            <a:spLocks noGrp="1"/>
          </p:cNvSpPr>
          <p:nvPr>
            <p:ph type="subTitle" idx="3"/>
          </p:nvPr>
        </p:nvSpPr>
        <p:spPr>
          <a:xfrm>
            <a:off x="2833889" y="3327812"/>
            <a:ext cx="2726400" cy="569428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US" sz="1500" dirty="0" err="1"/>
              <a:t>Mengatasi</a:t>
            </a:r>
            <a:r>
              <a:rPr lang="en-US" sz="1500" dirty="0"/>
              <a:t> </a:t>
            </a:r>
            <a:r>
              <a:rPr lang="en-US" sz="1500" dirty="0" err="1"/>
              <a:t>keterbatasan</a:t>
            </a:r>
            <a:r>
              <a:rPr lang="en-US" sz="1500" dirty="0"/>
              <a:t> </a:t>
            </a:r>
            <a:r>
              <a:rPr lang="en-US" sz="1500" dirty="0" err="1"/>
              <a:t>ruang</a:t>
            </a:r>
            <a:r>
              <a:rPr lang="en-US" sz="1500" dirty="0"/>
              <a:t>, </a:t>
            </a:r>
            <a:r>
              <a:rPr lang="en-US" sz="1500" dirty="0" err="1"/>
              <a:t>waktu</a:t>
            </a:r>
            <a:r>
              <a:rPr lang="en-US" sz="1500" dirty="0"/>
              <a:t> </a:t>
            </a:r>
            <a:r>
              <a:rPr lang="en-US" sz="1500" dirty="0" err="1"/>
              <a:t>dan</a:t>
            </a:r>
            <a:r>
              <a:rPr lang="en-US" sz="1500" dirty="0"/>
              <a:t> </a:t>
            </a:r>
            <a:r>
              <a:rPr lang="en-US" sz="1500" dirty="0" err="1"/>
              <a:t>daya</a:t>
            </a:r>
            <a:r>
              <a:rPr lang="en-US" sz="1500" dirty="0"/>
              <a:t> </a:t>
            </a:r>
            <a:r>
              <a:rPr lang="en-US" sz="1500" dirty="0" err="1"/>
              <a:t>indra</a:t>
            </a:r>
            <a:endParaRPr lang="en-US" sz="1500" dirty="0"/>
          </a:p>
        </p:txBody>
      </p:sp>
      <p:sp>
        <p:nvSpPr>
          <p:cNvPr id="1266" name="Google Shape;1266;p36"/>
          <p:cNvSpPr txBox="1">
            <a:spLocks noGrp="1"/>
          </p:cNvSpPr>
          <p:nvPr>
            <p:ph type="subTitle" idx="5"/>
          </p:nvPr>
        </p:nvSpPr>
        <p:spPr>
          <a:xfrm>
            <a:off x="3217676" y="4229155"/>
            <a:ext cx="2726400" cy="583005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US" sz="1500" dirty="0" err="1"/>
              <a:t>Meningkatkan</a:t>
            </a:r>
            <a:r>
              <a:rPr lang="en-US" sz="1500" dirty="0"/>
              <a:t> </a:t>
            </a:r>
            <a:r>
              <a:rPr lang="en-US" sz="1500" dirty="0" err="1"/>
              <a:t>sikap</a:t>
            </a:r>
            <a:r>
              <a:rPr lang="en-US" sz="1500" dirty="0"/>
              <a:t> </a:t>
            </a:r>
            <a:r>
              <a:rPr lang="en-US" sz="1500" dirty="0" err="1"/>
              <a:t>aktif</a:t>
            </a:r>
            <a:r>
              <a:rPr lang="en-US" sz="1500" dirty="0"/>
              <a:t> </a:t>
            </a:r>
            <a:r>
              <a:rPr lang="en-US" sz="1500" dirty="0" err="1"/>
              <a:t>siswa</a:t>
            </a:r>
            <a:r>
              <a:rPr lang="en-US" sz="1500" dirty="0"/>
              <a:t> </a:t>
            </a:r>
            <a:r>
              <a:rPr lang="en-US" sz="1500" dirty="0" err="1"/>
              <a:t>dalam</a:t>
            </a:r>
            <a:r>
              <a:rPr lang="en-US" sz="1500" dirty="0"/>
              <a:t> </a:t>
            </a:r>
            <a:r>
              <a:rPr lang="en-US" sz="1500" dirty="0" err="1"/>
              <a:t>belajar</a:t>
            </a:r>
            <a:endParaRPr lang="en-US" sz="1500" dirty="0"/>
          </a:p>
        </p:txBody>
      </p:sp>
      <p:sp>
        <p:nvSpPr>
          <p:cNvPr id="1271" name="Google Shape;1271;p36"/>
          <p:cNvSpPr txBox="1">
            <a:spLocks noGrp="1"/>
          </p:cNvSpPr>
          <p:nvPr>
            <p:ph type="subTitle" idx="14"/>
          </p:nvPr>
        </p:nvSpPr>
        <p:spPr>
          <a:xfrm>
            <a:off x="6874038" y="3389565"/>
            <a:ext cx="2726400" cy="863600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US" sz="1500" dirty="0" err="1"/>
              <a:t>Memungkinkan</a:t>
            </a:r>
            <a:r>
              <a:rPr lang="en-US" sz="1500" dirty="0"/>
              <a:t> </a:t>
            </a:r>
            <a:r>
              <a:rPr lang="en-US" sz="1500" dirty="0" err="1"/>
              <a:t>siswa</a:t>
            </a:r>
            <a:r>
              <a:rPr lang="en-US" sz="1500" dirty="0"/>
              <a:t> </a:t>
            </a:r>
            <a:r>
              <a:rPr lang="en-US" sz="1500" dirty="0" err="1"/>
              <a:t>belajar</a:t>
            </a:r>
            <a:r>
              <a:rPr lang="en-US" sz="1500" dirty="0"/>
              <a:t> </a:t>
            </a:r>
            <a:r>
              <a:rPr lang="en-US" sz="1500" dirty="0" err="1"/>
              <a:t>sendiri-sendiri</a:t>
            </a:r>
            <a:r>
              <a:rPr lang="en-US" sz="1500" dirty="0"/>
              <a:t> </a:t>
            </a:r>
            <a:r>
              <a:rPr lang="en-US" sz="1500" dirty="0" err="1"/>
              <a:t>menurut</a:t>
            </a:r>
            <a:r>
              <a:rPr lang="en-US" sz="1500" dirty="0"/>
              <a:t> </a:t>
            </a:r>
            <a:r>
              <a:rPr lang="en-US" sz="1500" dirty="0" err="1"/>
              <a:t>kemampuan</a:t>
            </a:r>
            <a:r>
              <a:rPr lang="en-US" sz="1500" dirty="0"/>
              <a:t> </a:t>
            </a:r>
            <a:r>
              <a:rPr lang="en-US" sz="1500" dirty="0" err="1"/>
              <a:t>dan</a:t>
            </a:r>
            <a:r>
              <a:rPr lang="en-US" sz="1500" dirty="0"/>
              <a:t> </a:t>
            </a:r>
            <a:r>
              <a:rPr lang="en-US" sz="1500" dirty="0" err="1"/>
              <a:t>minatnya</a:t>
            </a:r>
            <a:endParaRPr lang="en-US" sz="1500" dirty="0"/>
          </a:p>
        </p:txBody>
      </p:sp>
      <p:sp>
        <p:nvSpPr>
          <p:cNvPr id="1272" name="Google Shape;1272;p36"/>
          <p:cNvSpPr txBox="1">
            <a:spLocks noGrp="1"/>
          </p:cNvSpPr>
          <p:nvPr>
            <p:ph type="subTitle" idx="9"/>
          </p:nvPr>
        </p:nvSpPr>
        <p:spPr>
          <a:xfrm>
            <a:off x="6852910" y="1929573"/>
            <a:ext cx="2926387" cy="1042844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US" sz="1500" dirty="0" err="1"/>
              <a:t>Memungkinkan</a:t>
            </a:r>
            <a:r>
              <a:rPr lang="en-US" sz="1500" dirty="0"/>
              <a:t> </a:t>
            </a:r>
            <a:r>
              <a:rPr lang="en-US" sz="1500" dirty="0" err="1"/>
              <a:t>interaksi</a:t>
            </a:r>
            <a:r>
              <a:rPr lang="en-US" sz="1500" dirty="0"/>
              <a:t> yang </a:t>
            </a:r>
            <a:r>
              <a:rPr lang="en-US" sz="1500" dirty="0" err="1"/>
              <a:t>lebih</a:t>
            </a:r>
            <a:r>
              <a:rPr lang="en-US" sz="1500" dirty="0"/>
              <a:t> </a:t>
            </a:r>
            <a:r>
              <a:rPr lang="en-US" sz="1500" dirty="0" err="1"/>
              <a:t>langsung</a:t>
            </a:r>
            <a:r>
              <a:rPr lang="en-US" sz="1500" dirty="0"/>
              <a:t> </a:t>
            </a:r>
            <a:r>
              <a:rPr lang="en-US" sz="1500" dirty="0" err="1"/>
              <a:t>antara</a:t>
            </a:r>
            <a:r>
              <a:rPr lang="en-US" sz="1500" dirty="0"/>
              <a:t> </a:t>
            </a:r>
            <a:r>
              <a:rPr lang="en-US" sz="1500" dirty="0" err="1" smtClean="0"/>
              <a:t>siswa</a:t>
            </a:r>
            <a:r>
              <a:rPr lang="en-US" sz="1500" dirty="0" smtClean="0"/>
              <a:t> </a:t>
            </a:r>
            <a:r>
              <a:rPr lang="en-US" sz="1500" dirty="0" err="1" smtClean="0"/>
              <a:t>dengan</a:t>
            </a:r>
            <a:r>
              <a:rPr lang="en-US" sz="1500" dirty="0" smtClean="0"/>
              <a:t> </a:t>
            </a:r>
            <a:r>
              <a:rPr lang="en-US" sz="1500" dirty="0" err="1"/>
              <a:t>lingkungan</a:t>
            </a:r>
            <a:r>
              <a:rPr lang="en-US" sz="1500" dirty="0"/>
              <a:t> </a:t>
            </a:r>
            <a:r>
              <a:rPr lang="en-US" sz="1500" dirty="0" err="1"/>
              <a:t>dan</a:t>
            </a:r>
            <a:r>
              <a:rPr lang="en-US" sz="1500" dirty="0"/>
              <a:t> </a:t>
            </a:r>
            <a:r>
              <a:rPr lang="en-US" sz="1500" dirty="0" err="1"/>
              <a:t>kenyataan</a:t>
            </a:r>
            <a:endParaRPr lang="en-US" sz="1500" dirty="0"/>
          </a:p>
        </p:txBody>
      </p:sp>
      <p:sp>
        <p:nvSpPr>
          <p:cNvPr id="1274" name="Google Shape;1274;p36"/>
          <p:cNvSpPr txBox="1">
            <a:spLocks noGrp="1"/>
          </p:cNvSpPr>
          <p:nvPr>
            <p:ph type="title" idx="16"/>
          </p:nvPr>
        </p:nvSpPr>
        <p:spPr>
          <a:xfrm>
            <a:off x="1739120" y="2003828"/>
            <a:ext cx="880000" cy="109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1800" b="1" dirty="0">
                <a:latin typeface="Lilita One" panose="020B0604020202020204" charset="0"/>
              </a:rPr>
              <a:t>01</a:t>
            </a:r>
            <a:endParaRPr sz="1800" b="1" dirty="0">
              <a:latin typeface="Lilita One" panose="020B0604020202020204" charset="0"/>
            </a:endParaRPr>
          </a:p>
        </p:txBody>
      </p:sp>
      <p:sp>
        <p:nvSpPr>
          <p:cNvPr id="1275" name="Google Shape;1275;p36"/>
          <p:cNvSpPr txBox="1">
            <a:spLocks noGrp="1"/>
          </p:cNvSpPr>
          <p:nvPr>
            <p:ph type="title" idx="17"/>
          </p:nvPr>
        </p:nvSpPr>
        <p:spPr>
          <a:xfrm>
            <a:off x="1816601" y="3419957"/>
            <a:ext cx="880000" cy="74525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1800" b="1" dirty="0">
                <a:latin typeface="Lilita One" panose="020B0604020202020204" charset="0"/>
              </a:rPr>
              <a:t>02</a:t>
            </a:r>
            <a:endParaRPr sz="1800" b="1" dirty="0">
              <a:latin typeface="Lilita One" panose="020B0604020202020204" charset="0"/>
            </a:endParaRPr>
          </a:p>
        </p:txBody>
      </p:sp>
      <p:sp>
        <p:nvSpPr>
          <p:cNvPr id="1276" name="Google Shape;1276;p36"/>
          <p:cNvSpPr txBox="1">
            <a:spLocks noGrp="1"/>
          </p:cNvSpPr>
          <p:nvPr>
            <p:ph type="title" idx="18"/>
          </p:nvPr>
        </p:nvSpPr>
        <p:spPr>
          <a:xfrm>
            <a:off x="2381243" y="4206862"/>
            <a:ext cx="880000" cy="109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1800" b="1" dirty="0">
                <a:latin typeface="Lilita One" panose="020B0604020202020204" charset="0"/>
              </a:rPr>
              <a:t>03</a:t>
            </a:r>
            <a:endParaRPr sz="1800" b="1" dirty="0">
              <a:latin typeface="Lilita One" panose="020B0604020202020204" charset="0"/>
            </a:endParaRPr>
          </a:p>
        </p:txBody>
      </p:sp>
      <p:sp>
        <p:nvSpPr>
          <p:cNvPr id="1278" name="Google Shape;1278;p36"/>
          <p:cNvSpPr txBox="1">
            <a:spLocks noGrp="1"/>
          </p:cNvSpPr>
          <p:nvPr>
            <p:ph type="title" idx="20"/>
          </p:nvPr>
        </p:nvSpPr>
        <p:spPr>
          <a:xfrm flipH="1">
            <a:off x="9592502" y="1989055"/>
            <a:ext cx="880000" cy="109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1800" b="1" dirty="0" smtClean="0">
                <a:latin typeface="Lilita One" panose="020B0604020202020204" charset="0"/>
              </a:rPr>
              <a:t>05</a:t>
            </a:r>
            <a:endParaRPr sz="1800" b="1" dirty="0">
              <a:latin typeface="Lilita One" panose="020B0604020202020204" charset="0"/>
            </a:endParaRPr>
          </a:p>
        </p:txBody>
      </p:sp>
      <p:sp>
        <p:nvSpPr>
          <p:cNvPr id="1279" name="Google Shape;1279;p36"/>
          <p:cNvSpPr txBox="1">
            <a:spLocks noGrp="1"/>
          </p:cNvSpPr>
          <p:nvPr>
            <p:ph type="title" idx="21"/>
          </p:nvPr>
        </p:nvSpPr>
        <p:spPr>
          <a:xfrm flipH="1">
            <a:off x="9626541" y="3389565"/>
            <a:ext cx="880000" cy="109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1800" b="1" dirty="0" smtClean="0">
                <a:latin typeface="Lilita One" panose="020B0604020202020204" charset="0"/>
              </a:rPr>
              <a:t>06</a:t>
            </a:r>
            <a:endParaRPr sz="1800" b="1" dirty="0">
              <a:latin typeface="Lilita One" panose="020B0604020202020204" charset="0"/>
            </a:endParaRPr>
          </a:p>
        </p:txBody>
      </p:sp>
      <p:grpSp>
        <p:nvGrpSpPr>
          <p:cNvPr id="1280" name="Google Shape;1280;p36"/>
          <p:cNvGrpSpPr/>
          <p:nvPr/>
        </p:nvGrpSpPr>
        <p:grpSpPr>
          <a:xfrm>
            <a:off x="9735251" y="2014745"/>
            <a:ext cx="2365547" cy="4190559"/>
            <a:chOff x="6795211" y="1526652"/>
            <a:chExt cx="1774160" cy="3142919"/>
          </a:xfrm>
        </p:grpSpPr>
        <p:sp>
          <p:nvSpPr>
            <p:cNvPr id="1281" name="Google Shape;1281;p36"/>
            <p:cNvSpPr/>
            <p:nvPr/>
          </p:nvSpPr>
          <p:spPr>
            <a:xfrm>
              <a:off x="7309838" y="1526652"/>
              <a:ext cx="1259533" cy="3142919"/>
            </a:xfrm>
            <a:custGeom>
              <a:avLst/>
              <a:gdLst/>
              <a:ahLst/>
              <a:cxnLst/>
              <a:rect l="l" t="t" r="r" b="b"/>
              <a:pathLst>
                <a:path w="39299" h="98063" extrusionOk="0">
                  <a:moveTo>
                    <a:pt x="886" y="0"/>
                  </a:moveTo>
                  <a:lnTo>
                    <a:pt x="0" y="98063"/>
                  </a:lnTo>
                  <a:lnTo>
                    <a:pt x="39265" y="98063"/>
                  </a:lnTo>
                  <a:lnTo>
                    <a:pt x="392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282" name="Google Shape;1282;p36"/>
            <p:cNvSpPr/>
            <p:nvPr/>
          </p:nvSpPr>
          <p:spPr>
            <a:xfrm>
              <a:off x="8004906" y="1526652"/>
              <a:ext cx="564465" cy="3142919"/>
            </a:xfrm>
            <a:custGeom>
              <a:avLst/>
              <a:gdLst/>
              <a:ahLst/>
              <a:cxnLst/>
              <a:rect l="l" t="t" r="r" b="b"/>
              <a:pathLst>
                <a:path w="17612" h="98063" extrusionOk="0">
                  <a:moveTo>
                    <a:pt x="352" y="0"/>
                  </a:moveTo>
                  <a:lnTo>
                    <a:pt x="1" y="98063"/>
                  </a:lnTo>
                  <a:lnTo>
                    <a:pt x="17578" y="98063"/>
                  </a:lnTo>
                  <a:lnTo>
                    <a:pt x="1761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283" name="Google Shape;1283;p36"/>
            <p:cNvSpPr/>
            <p:nvPr/>
          </p:nvSpPr>
          <p:spPr>
            <a:xfrm>
              <a:off x="7377848" y="1553414"/>
              <a:ext cx="596034" cy="424150"/>
            </a:xfrm>
            <a:custGeom>
              <a:avLst/>
              <a:gdLst/>
              <a:ahLst/>
              <a:cxnLst/>
              <a:rect l="l" t="t" r="r" b="b"/>
              <a:pathLst>
                <a:path w="18597" h="13234" extrusionOk="0">
                  <a:moveTo>
                    <a:pt x="0" y="1"/>
                  </a:moveTo>
                  <a:lnTo>
                    <a:pt x="0" y="13234"/>
                  </a:lnTo>
                  <a:lnTo>
                    <a:pt x="18597" y="13234"/>
                  </a:lnTo>
                  <a:lnTo>
                    <a:pt x="1859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284" name="Google Shape;1284;p36"/>
            <p:cNvSpPr/>
            <p:nvPr/>
          </p:nvSpPr>
          <p:spPr>
            <a:xfrm>
              <a:off x="7583481" y="1648730"/>
              <a:ext cx="182076" cy="71792"/>
            </a:xfrm>
            <a:custGeom>
              <a:avLst/>
              <a:gdLst/>
              <a:ahLst/>
              <a:cxnLst/>
              <a:rect l="l" t="t" r="r" b="b"/>
              <a:pathLst>
                <a:path w="5681" h="2240" extrusionOk="0">
                  <a:moveTo>
                    <a:pt x="5681" y="1"/>
                  </a:moveTo>
                  <a:lnTo>
                    <a:pt x="0" y="185"/>
                  </a:lnTo>
                  <a:lnTo>
                    <a:pt x="0" y="2240"/>
                  </a:lnTo>
                  <a:lnTo>
                    <a:pt x="5681" y="2240"/>
                  </a:lnTo>
                  <a:lnTo>
                    <a:pt x="568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285" name="Google Shape;1285;p36"/>
            <p:cNvSpPr/>
            <p:nvPr/>
          </p:nvSpPr>
          <p:spPr>
            <a:xfrm>
              <a:off x="7583481" y="1775648"/>
              <a:ext cx="187973" cy="27339"/>
            </a:xfrm>
            <a:custGeom>
              <a:avLst/>
              <a:gdLst/>
              <a:ahLst/>
              <a:cxnLst/>
              <a:rect l="l" t="t" r="r" b="b"/>
              <a:pathLst>
                <a:path w="5865" h="853" extrusionOk="0">
                  <a:moveTo>
                    <a:pt x="0" y="1"/>
                  </a:moveTo>
                  <a:lnTo>
                    <a:pt x="0" y="853"/>
                  </a:lnTo>
                  <a:lnTo>
                    <a:pt x="5865" y="853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286" name="Google Shape;1286;p36"/>
            <p:cNvSpPr/>
            <p:nvPr/>
          </p:nvSpPr>
          <p:spPr>
            <a:xfrm>
              <a:off x="6795211" y="2034292"/>
              <a:ext cx="596034" cy="445046"/>
            </a:xfrm>
            <a:custGeom>
              <a:avLst/>
              <a:gdLst/>
              <a:ahLst/>
              <a:cxnLst/>
              <a:rect l="l" t="t" r="r" b="b"/>
              <a:pathLst>
                <a:path w="18597" h="13886" extrusionOk="0">
                  <a:moveTo>
                    <a:pt x="0" y="1"/>
                  </a:moveTo>
                  <a:lnTo>
                    <a:pt x="0" y="13886"/>
                  </a:lnTo>
                  <a:lnTo>
                    <a:pt x="18597" y="13886"/>
                  </a:lnTo>
                  <a:lnTo>
                    <a:pt x="18597" y="6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287" name="Google Shape;1287;p36"/>
            <p:cNvSpPr/>
            <p:nvPr/>
          </p:nvSpPr>
          <p:spPr>
            <a:xfrm>
              <a:off x="7000844" y="2151050"/>
              <a:ext cx="182621" cy="71792"/>
            </a:xfrm>
            <a:custGeom>
              <a:avLst/>
              <a:gdLst/>
              <a:ahLst/>
              <a:cxnLst/>
              <a:rect l="l" t="t" r="r" b="b"/>
              <a:pathLst>
                <a:path w="5698" h="2240" extrusionOk="0">
                  <a:moveTo>
                    <a:pt x="5698" y="0"/>
                  </a:moveTo>
                  <a:lnTo>
                    <a:pt x="0" y="184"/>
                  </a:lnTo>
                  <a:lnTo>
                    <a:pt x="0" y="2239"/>
                  </a:lnTo>
                  <a:lnTo>
                    <a:pt x="5698" y="2239"/>
                  </a:lnTo>
                  <a:lnTo>
                    <a:pt x="569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288" name="Google Shape;1288;p36"/>
            <p:cNvSpPr/>
            <p:nvPr/>
          </p:nvSpPr>
          <p:spPr>
            <a:xfrm>
              <a:off x="7000844" y="2277968"/>
              <a:ext cx="188518" cy="26794"/>
            </a:xfrm>
            <a:custGeom>
              <a:avLst/>
              <a:gdLst/>
              <a:ahLst/>
              <a:cxnLst/>
              <a:rect l="l" t="t" r="r" b="b"/>
              <a:pathLst>
                <a:path w="5882" h="836" extrusionOk="0">
                  <a:moveTo>
                    <a:pt x="0" y="0"/>
                  </a:moveTo>
                  <a:lnTo>
                    <a:pt x="0" y="836"/>
                  </a:lnTo>
                  <a:lnTo>
                    <a:pt x="5882" y="836"/>
                  </a:lnTo>
                  <a:lnTo>
                    <a:pt x="5882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289" name="Google Shape;1289;p36"/>
            <p:cNvSpPr/>
            <p:nvPr/>
          </p:nvSpPr>
          <p:spPr>
            <a:xfrm>
              <a:off x="7377848" y="3594229"/>
              <a:ext cx="596034" cy="445591"/>
            </a:xfrm>
            <a:custGeom>
              <a:avLst/>
              <a:gdLst/>
              <a:ahLst/>
              <a:cxnLst/>
              <a:rect l="l" t="t" r="r" b="b"/>
              <a:pathLst>
                <a:path w="18597" h="13903" extrusionOk="0">
                  <a:moveTo>
                    <a:pt x="0" y="1"/>
                  </a:moveTo>
                  <a:lnTo>
                    <a:pt x="0" y="13902"/>
                  </a:lnTo>
                  <a:lnTo>
                    <a:pt x="18597" y="13902"/>
                  </a:lnTo>
                  <a:lnTo>
                    <a:pt x="18597" y="6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290" name="Google Shape;1290;p36"/>
            <p:cNvSpPr/>
            <p:nvPr/>
          </p:nvSpPr>
          <p:spPr>
            <a:xfrm>
              <a:off x="7583481" y="3710987"/>
              <a:ext cx="182076" cy="71792"/>
            </a:xfrm>
            <a:custGeom>
              <a:avLst/>
              <a:gdLst/>
              <a:ahLst/>
              <a:cxnLst/>
              <a:rect l="l" t="t" r="r" b="b"/>
              <a:pathLst>
                <a:path w="5681" h="2240" extrusionOk="0">
                  <a:moveTo>
                    <a:pt x="5681" y="0"/>
                  </a:moveTo>
                  <a:lnTo>
                    <a:pt x="0" y="184"/>
                  </a:lnTo>
                  <a:lnTo>
                    <a:pt x="0" y="2239"/>
                  </a:lnTo>
                  <a:lnTo>
                    <a:pt x="5681" y="2239"/>
                  </a:lnTo>
                  <a:lnTo>
                    <a:pt x="568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291" name="Google Shape;1291;p36"/>
            <p:cNvSpPr/>
            <p:nvPr/>
          </p:nvSpPr>
          <p:spPr>
            <a:xfrm>
              <a:off x="7583481" y="3837905"/>
              <a:ext cx="187973" cy="26794"/>
            </a:xfrm>
            <a:custGeom>
              <a:avLst/>
              <a:gdLst/>
              <a:ahLst/>
              <a:cxnLst/>
              <a:rect l="l" t="t" r="r" b="b"/>
              <a:pathLst>
                <a:path w="5865" h="836" extrusionOk="0">
                  <a:moveTo>
                    <a:pt x="0" y="0"/>
                  </a:moveTo>
                  <a:lnTo>
                    <a:pt x="0" y="836"/>
                  </a:lnTo>
                  <a:lnTo>
                    <a:pt x="5865" y="836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292" name="Google Shape;1292;p36"/>
            <p:cNvSpPr/>
            <p:nvPr/>
          </p:nvSpPr>
          <p:spPr>
            <a:xfrm>
              <a:off x="7369804" y="2567668"/>
              <a:ext cx="596066" cy="445046"/>
            </a:xfrm>
            <a:custGeom>
              <a:avLst/>
              <a:gdLst/>
              <a:ahLst/>
              <a:cxnLst/>
              <a:rect l="l" t="t" r="r" b="b"/>
              <a:pathLst>
                <a:path w="18598" h="13886" extrusionOk="0">
                  <a:moveTo>
                    <a:pt x="0" y="1"/>
                  </a:moveTo>
                  <a:lnTo>
                    <a:pt x="0" y="13885"/>
                  </a:lnTo>
                  <a:lnTo>
                    <a:pt x="18597" y="13885"/>
                  </a:lnTo>
                  <a:lnTo>
                    <a:pt x="1859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293" name="Google Shape;1293;p36"/>
            <p:cNvSpPr/>
            <p:nvPr/>
          </p:nvSpPr>
          <p:spPr>
            <a:xfrm>
              <a:off x="7579731" y="2762596"/>
              <a:ext cx="171371" cy="67497"/>
            </a:xfrm>
            <a:custGeom>
              <a:avLst/>
              <a:gdLst/>
              <a:ahLst/>
              <a:cxnLst/>
              <a:rect l="l" t="t" r="r" b="b"/>
              <a:pathLst>
                <a:path w="5347" h="2106" extrusionOk="0">
                  <a:moveTo>
                    <a:pt x="5347" y="1"/>
                  </a:moveTo>
                  <a:lnTo>
                    <a:pt x="0" y="168"/>
                  </a:lnTo>
                  <a:lnTo>
                    <a:pt x="0" y="2106"/>
                  </a:lnTo>
                  <a:lnTo>
                    <a:pt x="5347" y="2106"/>
                  </a:lnTo>
                  <a:lnTo>
                    <a:pt x="5347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294" name="Google Shape;1294;p36"/>
            <p:cNvSpPr/>
            <p:nvPr/>
          </p:nvSpPr>
          <p:spPr>
            <a:xfrm>
              <a:off x="7579731" y="2882014"/>
              <a:ext cx="176724" cy="25191"/>
            </a:xfrm>
            <a:custGeom>
              <a:avLst/>
              <a:gdLst/>
              <a:ahLst/>
              <a:cxnLst/>
              <a:rect l="l" t="t" r="r" b="b"/>
              <a:pathLst>
                <a:path w="5514" h="786" extrusionOk="0">
                  <a:moveTo>
                    <a:pt x="0" y="1"/>
                  </a:moveTo>
                  <a:lnTo>
                    <a:pt x="0" y="786"/>
                  </a:lnTo>
                  <a:lnTo>
                    <a:pt x="5514" y="786"/>
                  </a:lnTo>
                  <a:lnTo>
                    <a:pt x="551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295" name="Google Shape;1295;p36"/>
            <p:cNvSpPr/>
            <p:nvPr/>
          </p:nvSpPr>
          <p:spPr>
            <a:xfrm>
              <a:off x="7391213" y="2062143"/>
              <a:ext cx="582124" cy="415047"/>
            </a:xfrm>
            <a:custGeom>
              <a:avLst/>
              <a:gdLst/>
              <a:ahLst/>
              <a:cxnLst/>
              <a:rect l="l" t="t" r="r" b="b"/>
              <a:pathLst>
                <a:path w="18163" h="12950" extrusionOk="0">
                  <a:moveTo>
                    <a:pt x="1" y="1"/>
                  </a:moveTo>
                  <a:lnTo>
                    <a:pt x="1" y="12950"/>
                  </a:lnTo>
                  <a:lnTo>
                    <a:pt x="18163" y="12950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296" name="Google Shape;1296;p36"/>
            <p:cNvSpPr/>
            <p:nvPr/>
          </p:nvSpPr>
          <p:spPr>
            <a:xfrm>
              <a:off x="6795211" y="3078545"/>
              <a:ext cx="596034" cy="445046"/>
            </a:xfrm>
            <a:custGeom>
              <a:avLst/>
              <a:gdLst/>
              <a:ahLst/>
              <a:cxnLst/>
              <a:rect l="l" t="t" r="r" b="b"/>
              <a:pathLst>
                <a:path w="18597" h="13886" extrusionOk="0">
                  <a:moveTo>
                    <a:pt x="0" y="1"/>
                  </a:moveTo>
                  <a:lnTo>
                    <a:pt x="0" y="13885"/>
                  </a:lnTo>
                  <a:lnTo>
                    <a:pt x="18597" y="13885"/>
                  </a:lnTo>
                  <a:lnTo>
                    <a:pt x="18597" y="65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297" name="Google Shape;1297;p36"/>
            <p:cNvSpPr/>
            <p:nvPr/>
          </p:nvSpPr>
          <p:spPr>
            <a:xfrm>
              <a:off x="7000844" y="3195303"/>
              <a:ext cx="182621" cy="71760"/>
            </a:xfrm>
            <a:custGeom>
              <a:avLst/>
              <a:gdLst/>
              <a:ahLst/>
              <a:cxnLst/>
              <a:rect l="l" t="t" r="r" b="b"/>
              <a:pathLst>
                <a:path w="5698" h="2239" extrusionOk="0">
                  <a:moveTo>
                    <a:pt x="5698" y="0"/>
                  </a:moveTo>
                  <a:lnTo>
                    <a:pt x="0" y="184"/>
                  </a:lnTo>
                  <a:lnTo>
                    <a:pt x="0" y="2239"/>
                  </a:lnTo>
                  <a:lnTo>
                    <a:pt x="5698" y="2239"/>
                  </a:lnTo>
                  <a:lnTo>
                    <a:pt x="569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298" name="Google Shape;1298;p36"/>
            <p:cNvSpPr/>
            <p:nvPr/>
          </p:nvSpPr>
          <p:spPr>
            <a:xfrm>
              <a:off x="7000844" y="3322189"/>
              <a:ext cx="188518" cy="26826"/>
            </a:xfrm>
            <a:custGeom>
              <a:avLst/>
              <a:gdLst/>
              <a:ahLst/>
              <a:cxnLst/>
              <a:rect l="l" t="t" r="r" b="b"/>
              <a:pathLst>
                <a:path w="5882" h="837" extrusionOk="0">
                  <a:moveTo>
                    <a:pt x="0" y="1"/>
                  </a:moveTo>
                  <a:lnTo>
                    <a:pt x="0" y="836"/>
                  </a:lnTo>
                  <a:lnTo>
                    <a:pt x="5882" y="836"/>
                  </a:lnTo>
                  <a:lnTo>
                    <a:pt x="588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299" name="Google Shape;1299;p36"/>
            <p:cNvSpPr/>
            <p:nvPr/>
          </p:nvSpPr>
          <p:spPr>
            <a:xfrm>
              <a:off x="7391213" y="3106396"/>
              <a:ext cx="582124" cy="415048"/>
            </a:xfrm>
            <a:custGeom>
              <a:avLst/>
              <a:gdLst/>
              <a:ahLst/>
              <a:cxnLst/>
              <a:rect l="l" t="t" r="r" b="b"/>
              <a:pathLst>
                <a:path w="18163" h="12950" extrusionOk="0">
                  <a:moveTo>
                    <a:pt x="1" y="0"/>
                  </a:moveTo>
                  <a:lnTo>
                    <a:pt x="1" y="12950"/>
                  </a:lnTo>
                  <a:lnTo>
                    <a:pt x="18163" y="12950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300" name="Google Shape;1300;p36"/>
            <p:cNvSpPr/>
            <p:nvPr/>
          </p:nvSpPr>
          <p:spPr>
            <a:xfrm>
              <a:off x="6795211" y="4109401"/>
              <a:ext cx="596034" cy="445046"/>
            </a:xfrm>
            <a:custGeom>
              <a:avLst/>
              <a:gdLst/>
              <a:ahLst/>
              <a:cxnLst/>
              <a:rect l="l" t="t" r="r" b="b"/>
              <a:pathLst>
                <a:path w="18597" h="13886" extrusionOk="0">
                  <a:moveTo>
                    <a:pt x="0" y="0"/>
                  </a:moveTo>
                  <a:lnTo>
                    <a:pt x="0" y="13885"/>
                  </a:lnTo>
                  <a:lnTo>
                    <a:pt x="18597" y="13885"/>
                  </a:lnTo>
                  <a:lnTo>
                    <a:pt x="18597" y="6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301" name="Google Shape;1301;p36"/>
            <p:cNvSpPr/>
            <p:nvPr/>
          </p:nvSpPr>
          <p:spPr>
            <a:xfrm>
              <a:off x="7000844" y="4226127"/>
              <a:ext cx="182621" cy="71792"/>
            </a:xfrm>
            <a:custGeom>
              <a:avLst/>
              <a:gdLst/>
              <a:ahLst/>
              <a:cxnLst/>
              <a:rect l="l" t="t" r="r" b="b"/>
              <a:pathLst>
                <a:path w="5698" h="2240" extrusionOk="0">
                  <a:moveTo>
                    <a:pt x="5698" y="1"/>
                  </a:moveTo>
                  <a:lnTo>
                    <a:pt x="0" y="185"/>
                  </a:lnTo>
                  <a:lnTo>
                    <a:pt x="0" y="2240"/>
                  </a:lnTo>
                  <a:lnTo>
                    <a:pt x="5698" y="2240"/>
                  </a:lnTo>
                  <a:lnTo>
                    <a:pt x="5698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302" name="Google Shape;1302;p36"/>
            <p:cNvSpPr/>
            <p:nvPr/>
          </p:nvSpPr>
          <p:spPr>
            <a:xfrm>
              <a:off x="7000844" y="4353045"/>
              <a:ext cx="188518" cy="26826"/>
            </a:xfrm>
            <a:custGeom>
              <a:avLst/>
              <a:gdLst/>
              <a:ahLst/>
              <a:cxnLst/>
              <a:rect l="l" t="t" r="r" b="b"/>
              <a:pathLst>
                <a:path w="5882" h="837" extrusionOk="0">
                  <a:moveTo>
                    <a:pt x="0" y="1"/>
                  </a:moveTo>
                  <a:lnTo>
                    <a:pt x="0" y="836"/>
                  </a:lnTo>
                  <a:lnTo>
                    <a:pt x="5882" y="836"/>
                  </a:lnTo>
                  <a:lnTo>
                    <a:pt x="588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303" name="Google Shape;1303;p36"/>
            <p:cNvSpPr/>
            <p:nvPr/>
          </p:nvSpPr>
          <p:spPr>
            <a:xfrm>
              <a:off x="7391213" y="4137252"/>
              <a:ext cx="582124" cy="415047"/>
            </a:xfrm>
            <a:custGeom>
              <a:avLst/>
              <a:gdLst/>
              <a:ahLst/>
              <a:cxnLst/>
              <a:rect l="l" t="t" r="r" b="b"/>
              <a:pathLst>
                <a:path w="18163" h="12950" extrusionOk="0">
                  <a:moveTo>
                    <a:pt x="1" y="0"/>
                  </a:moveTo>
                  <a:lnTo>
                    <a:pt x="1" y="12949"/>
                  </a:lnTo>
                  <a:lnTo>
                    <a:pt x="18163" y="12949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</p:grpSp>
      <p:grpSp>
        <p:nvGrpSpPr>
          <p:cNvPr id="1304" name="Google Shape;1304;p36"/>
          <p:cNvGrpSpPr/>
          <p:nvPr/>
        </p:nvGrpSpPr>
        <p:grpSpPr>
          <a:xfrm>
            <a:off x="83744" y="2055348"/>
            <a:ext cx="2365589" cy="4190601"/>
            <a:chOff x="575781" y="1520210"/>
            <a:chExt cx="1774192" cy="3142951"/>
          </a:xfrm>
        </p:grpSpPr>
        <p:sp>
          <p:nvSpPr>
            <p:cNvPr id="1305" name="Google Shape;1305;p36"/>
            <p:cNvSpPr/>
            <p:nvPr/>
          </p:nvSpPr>
          <p:spPr>
            <a:xfrm>
              <a:off x="575781" y="1520210"/>
              <a:ext cx="1259020" cy="3142951"/>
            </a:xfrm>
            <a:custGeom>
              <a:avLst/>
              <a:gdLst/>
              <a:ahLst/>
              <a:cxnLst/>
              <a:rect l="l" t="t" r="r" b="b"/>
              <a:pathLst>
                <a:path w="39283" h="98064" extrusionOk="0">
                  <a:moveTo>
                    <a:pt x="1" y="1"/>
                  </a:moveTo>
                  <a:lnTo>
                    <a:pt x="34" y="98063"/>
                  </a:lnTo>
                  <a:lnTo>
                    <a:pt x="39283" y="98063"/>
                  </a:lnTo>
                  <a:lnTo>
                    <a:pt x="38414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306" name="Google Shape;1306;p36"/>
            <p:cNvSpPr/>
            <p:nvPr/>
          </p:nvSpPr>
          <p:spPr>
            <a:xfrm>
              <a:off x="575781" y="1520210"/>
              <a:ext cx="564465" cy="3142951"/>
            </a:xfrm>
            <a:custGeom>
              <a:avLst/>
              <a:gdLst/>
              <a:ahLst/>
              <a:cxnLst/>
              <a:rect l="l" t="t" r="r" b="b"/>
              <a:pathLst>
                <a:path w="17612" h="98064" extrusionOk="0">
                  <a:moveTo>
                    <a:pt x="1" y="1"/>
                  </a:moveTo>
                  <a:lnTo>
                    <a:pt x="34" y="98063"/>
                  </a:lnTo>
                  <a:lnTo>
                    <a:pt x="17612" y="98063"/>
                  </a:lnTo>
                  <a:lnTo>
                    <a:pt x="1726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307" name="Google Shape;1307;p36"/>
            <p:cNvSpPr/>
            <p:nvPr/>
          </p:nvSpPr>
          <p:spPr>
            <a:xfrm>
              <a:off x="1171270" y="1546459"/>
              <a:ext cx="596066" cy="424695"/>
            </a:xfrm>
            <a:custGeom>
              <a:avLst/>
              <a:gdLst/>
              <a:ahLst/>
              <a:cxnLst/>
              <a:rect l="l" t="t" r="r" b="b"/>
              <a:pathLst>
                <a:path w="18598" h="13251" extrusionOk="0">
                  <a:moveTo>
                    <a:pt x="1" y="0"/>
                  </a:moveTo>
                  <a:lnTo>
                    <a:pt x="1" y="13250"/>
                  </a:lnTo>
                  <a:lnTo>
                    <a:pt x="18597" y="13250"/>
                  </a:lnTo>
                  <a:lnTo>
                    <a:pt x="1859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308" name="Google Shape;1308;p36"/>
            <p:cNvSpPr/>
            <p:nvPr/>
          </p:nvSpPr>
          <p:spPr>
            <a:xfrm>
              <a:off x="1379595" y="1642320"/>
              <a:ext cx="182108" cy="71792"/>
            </a:xfrm>
            <a:custGeom>
              <a:avLst/>
              <a:gdLst/>
              <a:ahLst/>
              <a:cxnLst/>
              <a:rect l="l" t="t" r="r" b="b"/>
              <a:pathLst>
                <a:path w="5682" h="2240" extrusionOk="0">
                  <a:moveTo>
                    <a:pt x="0" y="0"/>
                  </a:moveTo>
                  <a:lnTo>
                    <a:pt x="0" y="2239"/>
                  </a:lnTo>
                  <a:lnTo>
                    <a:pt x="5681" y="2239"/>
                  </a:lnTo>
                  <a:lnTo>
                    <a:pt x="5681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309" name="Google Shape;1309;p36"/>
            <p:cNvSpPr/>
            <p:nvPr/>
          </p:nvSpPr>
          <p:spPr>
            <a:xfrm>
              <a:off x="1373697" y="1769238"/>
              <a:ext cx="188005" cy="26794"/>
            </a:xfrm>
            <a:custGeom>
              <a:avLst/>
              <a:gdLst/>
              <a:ahLst/>
              <a:cxnLst/>
              <a:rect l="l" t="t" r="r" b="b"/>
              <a:pathLst>
                <a:path w="5866" h="836" extrusionOk="0">
                  <a:moveTo>
                    <a:pt x="0" y="0"/>
                  </a:moveTo>
                  <a:lnTo>
                    <a:pt x="0" y="836"/>
                  </a:lnTo>
                  <a:lnTo>
                    <a:pt x="5865" y="836"/>
                  </a:lnTo>
                  <a:lnTo>
                    <a:pt x="5865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310" name="Google Shape;1310;p36"/>
            <p:cNvSpPr/>
            <p:nvPr/>
          </p:nvSpPr>
          <p:spPr>
            <a:xfrm>
              <a:off x="1753906" y="2027337"/>
              <a:ext cx="596066" cy="445591"/>
            </a:xfrm>
            <a:custGeom>
              <a:avLst/>
              <a:gdLst/>
              <a:ahLst/>
              <a:cxnLst/>
              <a:rect l="l" t="t" r="r" b="b"/>
              <a:pathLst>
                <a:path w="18598" h="13903" extrusionOk="0">
                  <a:moveTo>
                    <a:pt x="18597" y="1"/>
                  </a:moveTo>
                  <a:lnTo>
                    <a:pt x="1" y="669"/>
                  </a:lnTo>
                  <a:lnTo>
                    <a:pt x="1" y="13902"/>
                  </a:lnTo>
                  <a:lnTo>
                    <a:pt x="18597" y="13902"/>
                  </a:lnTo>
                  <a:lnTo>
                    <a:pt x="1859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311" name="Google Shape;1311;p36"/>
            <p:cNvSpPr/>
            <p:nvPr/>
          </p:nvSpPr>
          <p:spPr>
            <a:xfrm>
              <a:off x="1961687" y="2144095"/>
              <a:ext cx="182653" cy="71792"/>
            </a:xfrm>
            <a:custGeom>
              <a:avLst/>
              <a:gdLst/>
              <a:ahLst/>
              <a:cxnLst/>
              <a:rect l="l" t="t" r="r" b="b"/>
              <a:pathLst>
                <a:path w="5699" h="2240" extrusionOk="0">
                  <a:moveTo>
                    <a:pt x="1" y="0"/>
                  </a:moveTo>
                  <a:lnTo>
                    <a:pt x="1" y="2239"/>
                  </a:lnTo>
                  <a:lnTo>
                    <a:pt x="5698" y="2239"/>
                  </a:lnTo>
                  <a:lnTo>
                    <a:pt x="5698" y="1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312" name="Google Shape;1312;p36"/>
            <p:cNvSpPr/>
            <p:nvPr/>
          </p:nvSpPr>
          <p:spPr>
            <a:xfrm>
              <a:off x="1955789" y="2271013"/>
              <a:ext cx="188550" cy="27339"/>
            </a:xfrm>
            <a:custGeom>
              <a:avLst/>
              <a:gdLst/>
              <a:ahLst/>
              <a:cxnLst/>
              <a:rect l="l" t="t" r="r" b="b"/>
              <a:pathLst>
                <a:path w="5883" h="853" extrusionOk="0">
                  <a:moveTo>
                    <a:pt x="1" y="0"/>
                  </a:moveTo>
                  <a:lnTo>
                    <a:pt x="1" y="852"/>
                  </a:lnTo>
                  <a:lnTo>
                    <a:pt x="5882" y="852"/>
                  </a:lnTo>
                  <a:lnTo>
                    <a:pt x="5882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313" name="Google Shape;1313;p36"/>
            <p:cNvSpPr/>
            <p:nvPr/>
          </p:nvSpPr>
          <p:spPr>
            <a:xfrm>
              <a:off x="1171270" y="3587819"/>
              <a:ext cx="596066" cy="445046"/>
            </a:xfrm>
            <a:custGeom>
              <a:avLst/>
              <a:gdLst/>
              <a:ahLst/>
              <a:cxnLst/>
              <a:rect l="l" t="t" r="r" b="b"/>
              <a:pathLst>
                <a:path w="18598" h="13886" extrusionOk="0">
                  <a:moveTo>
                    <a:pt x="18597" y="0"/>
                  </a:moveTo>
                  <a:lnTo>
                    <a:pt x="1" y="652"/>
                  </a:lnTo>
                  <a:lnTo>
                    <a:pt x="1" y="13885"/>
                  </a:lnTo>
                  <a:lnTo>
                    <a:pt x="18597" y="13885"/>
                  </a:lnTo>
                  <a:lnTo>
                    <a:pt x="1859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314" name="Google Shape;1314;p36"/>
            <p:cNvSpPr/>
            <p:nvPr/>
          </p:nvSpPr>
          <p:spPr>
            <a:xfrm>
              <a:off x="1379595" y="3704033"/>
              <a:ext cx="182108" cy="71792"/>
            </a:xfrm>
            <a:custGeom>
              <a:avLst/>
              <a:gdLst/>
              <a:ahLst/>
              <a:cxnLst/>
              <a:rect l="l" t="t" r="r" b="b"/>
              <a:pathLst>
                <a:path w="5682" h="2240" extrusionOk="0">
                  <a:moveTo>
                    <a:pt x="0" y="0"/>
                  </a:moveTo>
                  <a:lnTo>
                    <a:pt x="0" y="2239"/>
                  </a:lnTo>
                  <a:lnTo>
                    <a:pt x="5681" y="2239"/>
                  </a:lnTo>
                  <a:lnTo>
                    <a:pt x="5681" y="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315" name="Google Shape;1315;p36"/>
            <p:cNvSpPr/>
            <p:nvPr/>
          </p:nvSpPr>
          <p:spPr>
            <a:xfrm>
              <a:off x="1373697" y="3831463"/>
              <a:ext cx="188005" cy="26826"/>
            </a:xfrm>
            <a:custGeom>
              <a:avLst/>
              <a:gdLst/>
              <a:ahLst/>
              <a:cxnLst/>
              <a:rect l="l" t="t" r="r" b="b"/>
              <a:pathLst>
                <a:path w="5866" h="837" extrusionOk="0">
                  <a:moveTo>
                    <a:pt x="0" y="1"/>
                  </a:moveTo>
                  <a:lnTo>
                    <a:pt x="0" y="836"/>
                  </a:lnTo>
                  <a:lnTo>
                    <a:pt x="5865" y="836"/>
                  </a:lnTo>
                  <a:lnTo>
                    <a:pt x="5865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316" name="Google Shape;1316;p36"/>
            <p:cNvSpPr/>
            <p:nvPr/>
          </p:nvSpPr>
          <p:spPr>
            <a:xfrm>
              <a:off x="1179314" y="2560713"/>
              <a:ext cx="595521" cy="445046"/>
            </a:xfrm>
            <a:custGeom>
              <a:avLst/>
              <a:gdLst/>
              <a:ahLst/>
              <a:cxnLst/>
              <a:rect l="l" t="t" r="r" b="b"/>
              <a:pathLst>
                <a:path w="18581" h="13886" extrusionOk="0">
                  <a:moveTo>
                    <a:pt x="0" y="0"/>
                  </a:moveTo>
                  <a:lnTo>
                    <a:pt x="0" y="13885"/>
                  </a:lnTo>
                  <a:lnTo>
                    <a:pt x="18580" y="13885"/>
                  </a:lnTo>
                  <a:lnTo>
                    <a:pt x="1858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317" name="Google Shape;1317;p36"/>
            <p:cNvSpPr/>
            <p:nvPr/>
          </p:nvSpPr>
          <p:spPr>
            <a:xfrm>
              <a:off x="1394049" y="2755641"/>
              <a:ext cx="171403" cy="67497"/>
            </a:xfrm>
            <a:custGeom>
              <a:avLst/>
              <a:gdLst/>
              <a:ahLst/>
              <a:cxnLst/>
              <a:rect l="l" t="t" r="r" b="b"/>
              <a:pathLst>
                <a:path w="5348" h="2106" extrusionOk="0">
                  <a:moveTo>
                    <a:pt x="0" y="0"/>
                  </a:moveTo>
                  <a:lnTo>
                    <a:pt x="0" y="2106"/>
                  </a:lnTo>
                  <a:lnTo>
                    <a:pt x="5347" y="2106"/>
                  </a:lnTo>
                  <a:lnTo>
                    <a:pt x="5347" y="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1388697" y="2875059"/>
              <a:ext cx="176756" cy="25191"/>
            </a:xfrm>
            <a:custGeom>
              <a:avLst/>
              <a:gdLst/>
              <a:ahLst/>
              <a:cxnLst/>
              <a:rect l="l" t="t" r="r" b="b"/>
              <a:pathLst>
                <a:path w="5515" h="786" extrusionOk="0">
                  <a:moveTo>
                    <a:pt x="0" y="0"/>
                  </a:moveTo>
                  <a:lnTo>
                    <a:pt x="0" y="786"/>
                  </a:lnTo>
                  <a:lnTo>
                    <a:pt x="5514" y="786"/>
                  </a:lnTo>
                  <a:lnTo>
                    <a:pt x="5514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319" name="Google Shape;1319;p36"/>
            <p:cNvSpPr/>
            <p:nvPr/>
          </p:nvSpPr>
          <p:spPr>
            <a:xfrm>
              <a:off x="1171814" y="2055733"/>
              <a:ext cx="582124" cy="415047"/>
            </a:xfrm>
            <a:custGeom>
              <a:avLst/>
              <a:gdLst/>
              <a:ahLst/>
              <a:cxnLst/>
              <a:rect l="l" t="t" r="r" b="b"/>
              <a:pathLst>
                <a:path w="18163" h="12950" extrusionOk="0">
                  <a:moveTo>
                    <a:pt x="0" y="0"/>
                  </a:moveTo>
                  <a:lnTo>
                    <a:pt x="0" y="12949"/>
                  </a:lnTo>
                  <a:lnTo>
                    <a:pt x="18163" y="12949"/>
                  </a:lnTo>
                  <a:lnTo>
                    <a:pt x="18163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320" name="Google Shape;1320;p36"/>
            <p:cNvSpPr/>
            <p:nvPr/>
          </p:nvSpPr>
          <p:spPr>
            <a:xfrm>
              <a:off x="1753906" y="3071590"/>
              <a:ext cx="596066" cy="445559"/>
            </a:xfrm>
            <a:custGeom>
              <a:avLst/>
              <a:gdLst/>
              <a:ahLst/>
              <a:cxnLst/>
              <a:rect l="l" t="t" r="r" b="b"/>
              <a:pathLst>
                <a:path w="18598" h="13902" extrusionOk="0">
                  <a:moveTo>
                    <a:pt x="18597" y="0"/>
                  </a:moveTo>
                  <a:lnTo>
                    <a:pt x="1" y="669"/>
                  </a:lnTo>
                  <a:lnTo>
                    <a:pt x="1" y="13902"/>
                  </a:lnTo>
                  <a:lnTo>
                    <a:pt x="18597" y="13902"/>
                  </a:lnTo>
                  <a:lnTo>
                    <a:pt x="1859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321" name="Google Shape;1321;p36"/>
            <p:cNvSpPr/>
            <p:nvPr/>
          </p:nvSpPr>
          <p:spPr>
            <a:xfrm>
              <a:off x="1961687" y="3188316"/>
              <a:ext cx="182653" cy="71792"/>
            </a:xfrm>
            <a:custGeom>
              <a:avLst/>
              <a:gdLst/>
              <a:ahLst/>
              <a:cxnLst/>
              <a:rect l="l" t="t" r="r" b="b"/>
              <a:pathLst>
                <a:path w="5699" h="2240" extrusionOk="0">
                  <a:moveTo>
                    <a:pt x="1" y="1"/>
                  </a:moveTo>
                  <a:lnTo>
                    <a:pt x="1" y="2240"/>
                  </a:lnTo>
                  <a:lnTo>
                    <a:pt x="5698" y="2240"/>
                  </a:lnTo>
                  <a:lnTo>
                    <a:pt x="5698" y="1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322" name="Google Shape;1322;p36"/>
            <p:cNvSpPr/>
            <p:nvPr/>
          </p:nvSpPr>
          <p:spPr>
            <a:xfrm>
              <a:off x="1955789" y="3315234"/>
              <a:ext cx="188550" cy="27339"/>
            </a:xfrm>
            <a:custGeom>
              <a:avLst/>
              <a:gdLst/>
              <a:ahLst/>
              <a:cxnLst/>
              <a:rect l="l" t="t" r="r" b="b"/>
              <a:pathLst>
                <a:path w="5883" h="853" extrusionOk="0">
                  <a:moveTo>
                    <a:pt x="1" y="1"/>
                  </a:moveTo>
                  <a:lnTo>
                    <a:pt x="1" y="853"/>
                  </a:lnTo>
                  <a:lnTo>
                    <a:pt x="5882" y="853"/>
                  </a:lnTo>
                  <a:lnTo>
                    <a:pt x="588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323" name="Google Shape;1323;p36"/>
            <p:cNvSpPr/>
            <p:nvPr/>
          </p:nvSpPr>
          <p:spPr>
            <a:xfrm>
              <a:off x="1171814" y="3099954"/>
              <a:ext cx="582124" cy="415080"/>
            </a:xfrm>
            <a:custGeom>
              <a:avLst/>
              <a:gdLst/>
              <a:ahLst/>
              <a:cxnLst/>
              <a:rect l="l" t="t" r="r" b="b"/>
              <a:pathLst>
                <a:path w="18163" h="12951" extrusionOk="0">
                  <a:moveTo>
                    <a:pt x="0" y="1"/>
                  </a:moveTo>
                  <a:lnTo>
                    <a:pt x="0" y="12950"/>
                  </a:lnTo>
                  <a:lnTo>
                    <a:pt x="18163" y="12950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324" name="Google Shape;1324;p36"/>
            <p:cNvSpPr/>
            <p:nvPr/>
          </p:nvSpPr>
          <p:spPr>
            <a:xfrm>
              <a:off x="1753906" y="4102446"/>
              <a:ext cx="596066" cy="445559"/>
            </a:xfrm>
            <a:custGeom>
              <a:avLst/>
              <a:gdLst/>
              <a:ahLst/>
              <a:cxnLst/>
              <a:rect l="l" t="t" r="r" b="b"/>
              <a:pathLst>
                <a:path w="18598" h="13902" extrusionOk="0">
                  <a:moveTo>
                    <a:pt x="18597" y="0"/>
                  </a:moveTo>
                  <a:lnTo>
                    <a:pt x="1" y="669"/>
                  </a:lnTo>
                  <a:lnTo>
                    <a:pt x="1" y="13902"/>
                  </a:lnTo>
                  <a:lnTo>
                    <a:pt x="18597" y="13902"/>
                  </a:lnTo>
                  <a:lnTo>
                    <a:pt x="1859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325" name="Google Shape;1325;p36"/>
            <p:cNvSpPr/>
            <p:nvPr/>
          </p:nvSpPr>
          <p:spPr>
            <a:xfrm>
              <a:off x="1961687" y="4219172"/>
              <a:ext cx="182653" cy="71792"/>
            </a:xfrm>
            <a:custGeom>
              <a:avLst/>
              <a:gdLst/>
              <a:ahLst/>
              <a:cxnLst/>
              <a:rect l="l" t="t" r="r" b="b"/>
              <a:pathLst>
                <a:path w="5699" h="2240" extrusionOk="0">
                  <a:moveTo>
                    <a:pt x="1" y="1"/>
                  </a:moveTo>
                  <a:lnTo>
                    <a:pt x="1" y="2240"/>
                  </a:lnTo>
                  <a:lnTo>
                    <a:pt x="5698" y="2240"/>
                  </a:lnTo>
                  <a:lnTo>
                    <a:pt x="5698" y="1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326" name="Google Shape;1326;p36"/>
            <p:cNvSpPr/>
            <p:nvPr/>
          </p:nvSpPr>
          <p:spPr>
            <a:xfrm>
              <a:off x="1955789" y="4346090"/>
              <a:ext cx="188550" cy="27339"/>
            </a:xfrm>
            <a:custGeom>
              <a:avLst/>
              <a:gdLst/>
              <a:ahLst/>
              <a:cxnLst/>
              <a:rect l="l" t="t" r="r" b="b"/>
              <a:pathLst>
                <a:path w="5883" h="853" extrusionOk="0">
                  <a:moveTo>
                    <a:pt x="1" y="1"/>
                  </a:moveTo>
                  <a:lnTo>
                    <a:pt x="1" y="853"/>
                  </a:lnTo>
                  <a:lnTo>
                    <a:pt x="5882" y="853"/>
                  </a:lnTo>
                  <a:lnTo>
                    <a:pt x="5882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  <p:sp>
          <p:nvSpPr>
            <p:cNvPr id="1327" name="Google Shape;1327;p36"/>
            <p:cNvSpPr/>
            <p:nvPr/>
          </p:nvSpPr>
          <p:spPr>
            <a:xfrm>
              <a:off x="1171814" y="4130810"/>
              <a:ext cx="582124" cy="415047"/>
            </a:xfrm>
            <a:custGeom>
              <a:avLst/>
              <a:gdLst/>
              <a:ahLst/>
              <a:cxnLst/>
              <a:rect l="l" t="t" r="r" b="b"/>
              <a:pathLst>
                <a:path w="18163" h="12950" extrusionOk="0">
                  <a:moveTo>
                    <a:pt x="0" y="1"/>
                  </a:moveTo>
                  <a:lnTo>
                    <a:pt x="0" y="12950"/>
                  </a:lnTo>
                  <a:lnTo>
                    <a:pt x="18163" y="12950"/>
                  </a:lnTo>
                  <a:lnTo>
                    <a:pt x="1816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b="1">
                <a:latin typeface="Lilita One" panose="020B0604020202020204" charset="0"/>
              </a:endParaRPr>
            </a:p>
          </p:txBody>
        </p:sp>
      </p:grpSp>
      <p:sp>
        <p:nvSpPr>
          <p:cNvPr id="74" name="Google Shape;1266;p36"/>
          <p:cNvSpPr txBox="1">
            <a:spLocks noGrp="1"/>
          </p:cNvSpPr>
          <p:nvPr>
            <p:ph type="subTitle" idx="5"/>
          </p:nvPr>
        </p:nvSpPr>
        <p:spPr>
          <a:xfrm>
            <a:off x="3130114" y="5258409"/>
            <a:ext cx="2726400" cy="583005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US" sz="1500" dirty="0" err="1"/>
              <a:t>Menimbulkan</a:t>
            </a:r>
            <a:r>
              <a:rPr lang="en-US" sz="1500" dirty="0"/>
              <a:t> </a:t>
            </a:r>
            <a:r>
              <a:rPr lang="en-US" sz="1500" dirty="0" err="1"/>
              <a:t>kegairahan</a:t>
            </a:r>
            <a:r>
              <a:rPr lang="en-US" sz="1500" dirty="0"/>
              <a:t> </a:t>
            </a:r>
            <a:r>
              <a:rPr lang="en-US" sz="1500" dirty="0" err="1"/>
              <a:t>dan</a:t>
            </a:r>
            <a:r>
              <a:rPr lang="en-US" sz="1500" dirty="0"/>
              <a:t> </a:t>
            </a:r>
            <a:r>
              <a:rPr lang="en-US" sz="1500" dirty="0" err="1"/>
              <a:t>motivasi</a:t>
            </a:r>
            <a:r>
              <a:rPr lang="en-US" sz="1500" dirty="0"/>
              <a:t> </a:t>
            </a:r>
            <a:r>
              <a:rPr lang="en-US" sz="1500" dirty="0" err="1"/>
              <a:t>dalam</a:t>
            </a:r>
            <a:r>
              <a:rPr lang="en-US" sz="1500" dirty="0"/>
              <a:t> </a:t>
            </a:r>
            <a:r>
              <a:rPr lang="en-US" sz="1500" dirty="0" err="1"/>
              <a:t>belajar</a:t>
            </a:r>
            <a:endParaRPr lang="en-US" sz="1500" dirty="0"/>
          </a:p>
        </p:txBody>
      </p:sp>
      <p:sp>
        <p:nvSpPr>
          <p:cNvPr id="75" name="Google Shape;1276;p36"/>
          <p:cNvSpPr txBox="1">
            <a:spLocks/>
          </p:cNvSpPr>
          <p:nvPr/>
        </p:nvSpPr>
        <p:spPr>
          <a:xfrm>
            <a:off x="2416254" y="5275388"/>
            <a:ext cx="880000" cy="10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" sz="1800" b="1" dirty="0">
                <a:latin typeface="Lilita One" panose="020B0604020202020204" charset="0"/>
              </a:rPr>
              <a:t>04</a:t>
            </a:r>
          </a:p>
        </p:txBody>
      </p:sp>
      <p:sp>
        <p:nvSpPr>
          <p:cNvPr id="68" name="Google Shape;1271;p36"/>
          <p:cNvSpPr txBox="1">
            <a:spLocks noGrp="1"/>
          </p:cNvSpPr>
          <p:nvPr>
            <p:ph type="subTitle" idx="14"/>
          </p:nvPr>
        </p:nvSpPr>
        <p:spPr>
          <a:xfrm>
            <a:off x="6832652" y="4908643"/>
            <a:ext cx="2726400" cy="863600"/>
          </a:xfrm>
          <a:prstGeom prst="rect">
            <a:avLst/>
          </a:prstGeom>
          <a:solidFill>
            <a:srgbClr val="FFFF00"/>
          </a:solidFill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US" sz="1500" dirty="0" err="1"/>
              <a:t>Memberikan</a:t>
            </a:r>
            <a:r>
              <a:rPr lang="en-US" sz="1500" dirty="0"/>
              <a:t> </a:t>
            </a:r>
            <a:r>
              <a:rPr lang="en-US" sz="1500" dirty="0" err="1"/>
              <a:t>perangsang</a:t>
            </a:r>
            <a:r>
              <a:rPr lang="en-US" sz="1500" dirty="0"/>
              <a:t>, </a:t>
            </a:r>
            <a:r>
              <a:rPr lang="en-US" sz="1500" dirty="0" err="1"/>
              <a:t>pengalaman</a:t>
            </a:r>
            <a:r>
              <a:rPr lang="en-US" sz="1500" dirty="0"/>
              <a:t> </a:t>
            </a:r>
            <a:r>
              <a:rPr lang="en-US" sz="1500" dirty="0" err="1"/>
              <a:t>dan</a:t>
            </a:r>
            <a:r>
              <a:rPr lang="en-US" sz="1500" dirty="0"/>
              <a:t> </a:t>
            </a:r>
            <a:r>
              <a:rPr lang="en-US" sz="1500" dirty="0" err="1"/>
              <a:t>persepsi</a:t>
            </a:r>
            <a:r>
              <a:rPr lang="en-US" sz="1500" dirty="0"/>
              <a:t> yang </a:t>
            </a:r>
            <a:r>
              <a:rPr lang="en-US" sz="1500" dirty="0" err="1"/>
              <a:t>sama</a:t>
            </a:r>
            <a:r>
              <a:rPr lang="en-US" sz="1500" dirty="0"/>
              <a:t> </a:t>
            </a:r>
            <a:r>
              <a:rPr lang="en-US" sz="1500" dirty="0" err="1"/>
              <a:t>bagi</a:t>
            </a:r>
            <a:r>
              <a:rPr lang="en-US" sz="1500" dirty="0"/>
              <a:t> </a:t>
            </a:r>
            <a:r>
              <a:rPr lang="en-US" sz="1500" dirty="0" err="1"/>
              <a:t>siswa</a:t>
            </a:r>
            <a:endParaRPr lang="en-US" sz="1500" dirty="0"/>
          </a:p>
        </p:txBody>
      </p:sp>
      <p:sp>
        <p:nvSpPr>
          <p:cNvPr id="70" name="Google Shape;1279;p36"/>
          <p:cNvSpPr txBox="1">
            <a:spLocks/>
          </p:cNvSpPr>
          <p:nvPr/>
        </p:nvSpPr>
        <p:spPr>
          <a:xfrm flipH="1">
            <a:off x="9606076" y="4852679"/>
            <a:ext cx="880000" cy="10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Lilita One"/>
              <a:buNone/>
              <a:defRPr sz="12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" sz="1800" b="1" dirty="0" smtClean="0">
                <a:latin typeface="Lilita One" panose="020B0604020202020204" charset="0"/>
              </a:rPr>
              <a:t>07</a:t>
            </a:r>
            <a:endParaRPr lang="en" sz="1800" b="1" dirty="0">
              <a:latin typeface="Lilita On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421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ectangle: Rounded Corners 250">
            <a:extLst>
              <a:ext uri="{FF2B5EF4-FFF2-40B4-BE49-F238E27FC236}">
                <a16:creationId xmlns:a16="http://schemas.microsoft.com/office/drawing/2014/main" xmlns="" id="{AC6E9AF2-FA6A-493C-BE64-BA51EDD2FCAE}"/>
              </a:ext>
            </a:extLst>
          </p:cNvPr>
          <p:cNvSpPr/>
          <p:nvPr/>
        </p:nvSpPr>
        <p:spPr>
          <a:xfrm flipH="1">
            <a:off x="331875" y="4473287"/>
            <a:ext cx="3705931" cy="1663365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: Rounded Corners 245">
            <a:extLst>
              <a:ext uri="{FF2B5EF4-FFF2-40B4-BE49-F238E27FC236}">
                <a16:creationId xmlns:a16="http://schemas.microsoft.com/office/drawing/2014/main" xmlns="" id="{584AEE70-D4E8-42BD-A911-3E9EAF8CA309}"/>
              </a:ext>
            </a:extLst>
          </p:cNvPr>
          <p:cNvSpPr/>
          <p:nvPr/>
        </p:nvSpPr>
        <p:spPr>
          <a:xfrm flipH="1">
            <a:off x="266699" y="2676526"/>
            <a:ext cx="3122691" cy="1743074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: Rounded Corners 238">
            <a:extLst>
              <a:ext uri="{FF2B5EF4-FFF2-40B4-BE49-F238E27FC236}">
                <a16:creationId xmlns:a16="http://schemas.microsoft.com/office/drawing/2014/main" xmlns="" id="{4AB7193B-EBE2-4DBB-8C57-F492253FD3BE}"/>
              </a:ext>
            </a:extLst>
          </p:cNvPr>
          <p:cNvSpPr/>
          <p:nvPr/>
        </p:nvSpPr>
        <p:spPr>
          <a:xfrm flipH="1">
            <a:off x="0" y="1552218"/>
            <a:ext cx="4037808" cy="69215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DE8F305-36D5-4B38-983D-7800395F2D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366" y="978474"/>
            <a:ext cx="5853270" cy="5244526"/>
          </a:xfrm>
          <a:prstGeom prst="rect">
            <a:avLst/>
          </a:prstGeom>
        </p:spPr>
      </p:pic>
      <p:grpSp>
        <p:nvGrpSpPr>
          <p:cNvPr id="233" name="Group 232">
            <a:extLst>
              <a:ext uri="{FF2B5EF4-FFF2-40B4-BE49-F238E27FC236}">
                <a16:creationId xmlns:a16="http://schemas.microsoft.com/office/drawing/2014/main" xmlns="" id="{3BB2514B-A32C-4FDF-BBC5-61523EC26C8D}"/>
              </a:ext>
            </a:extLst>
          </p:cNvPr>
          <p:cNvGrpSpPr/>
          <p:nvPr/>
        </p:nvGrpSpPr>
        <p:grpSpPr>
          <a:xfrm>
            <a:off x="5741193" y="1225550"/>
            <a:ext cx="6118932" cy="960361"/>
            <a:chOff x="8210550" y="2044700"/>
            <a:chExt cx="2689349" cy="960361"/>
          </a:xfrm>
        </p:grpSpPr>
        <p:sp>
          <p:nvSpPr>
            <p:cNvPr id="234" name="Rectangle: Rounded Corners 233">
              <a:extLst>
                <a:ext uri="{FF2B5EF4-FFF2-40B4-BE49-F238E27FC236}">
                  <a16:creationId xmlns:a16="http://schemas.microsoft.com/office/drawing/2014/main" xmlns="" id="{060EC732-B251-40C0-8C3F-B5B4507201A4}"/>
                </a:ext>
              </a:extLst>
            </p:cNvPr>
            <p:cNvSpPr/>
            <p:nvPr/>
          </p:nvSpPr>
          <p:spPr>
            <a:xfrm>
              <a:off x="8210550" y="2044700"/>
              <a:ext cx="2689349" cy="69215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xmlns="" id="{58BCEFD4-35A8-4291-8975-B0E1CDA3DFD9}"/>
                </a:ext>
              </a:extLst>
            </p:cNvPr>
            <p:cNvSpPr txBox="1"/>
            <p:nvPr/>
          </p:nvSpPr>
          <p:spPr>
            <a:xfrm>
              <a:off x="8689576" y="2081731"/>
              <a:ext cx="2093561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514350" indent="-514350">
                <a:buAutoNum type="arabicPeriod"/>
              </a:pPr>
              <a:r>
                <a:rPr lang="en-US" sz="2000" dirty="0" err="1" smtClean="0"/>
                <a:t>Penyampaian</a:t>
              </a:r>
              <a:r>
                <a:rPr lang="en-US" sz="2000" dirty="0" smtClean="0"/>
                <a:t> </a:t>
              </a:r>
              <a:r>
                <a:rPr lang="en-US" sz="2000" dirty="0" err="1"/>
                <a:t>pesan</a:t>
              </a:r>
              <a:r>
                <a:rPr lang="en-US" sz="2000" dirty="0"/>
                <a:t> </a:t>
              </a:r>
              <a:r>
                <a:rPr lang="en-US" sz="2000" dirty="0" err="1"/>
                <a:t>pembelajaran</a:t>
              </a:r>
              <a:r>
                <a:rPr lang="en-US" sz="2000" dirty="0"/>
                <a:t> </a:t>
              </a:r>
              <a:r>
                <a:rPr lang="en-US" sz="2000" dirty="0" err="1"/>
                <a:t>dapat</a:t>
              </a:r>
              <a:r>
                <a:rPr lang="en-US" sz="2000" dirty="0"/>
                <a:t> </a:t>
              </a:r>
              <a:r>
                <a:rPr lang="en-US" sz="2000" dirty="0" err="1"/>
                <a:t>lebih</a:t>
              </a:r>
              <a:r>
                <a:rPr lang="en-US" sz="2000" dirty="0"/>
                <a:t> </a:t>
              </a:r>
              <a:r>
                <a:rPr lang="en-US" sz="2000" dirty="0" err="1"/>
                <a:t>terstandar</a:t>
              </a:r>
              <a:endParaRPr lang="en-US" sz="2000" dirty="0"/>
            </a:p>
            <a:p>
              <a:endPara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25" name="Rectangle: Rounded Corners 224">
            <a:extLst>
              <a:ext uri="{FF2B5EF4-FFF2-40B4-BE49-F238E27FC236}">
                <a16:creationId xmlns:a16="http://schemas.microsoft.com/office/drawing/2014/main" xmlns="" id="{51AA20DB-42B7-4909-999E-5C2213168921}"/>
              </a:ext>
            </a:extLst>
          </p:cNvPr>
          <p:cNvSpPr/>
          <p:nvPr/>
        </p:nvSpPr>
        <p:spPr>
          <a:xfrm>
            <a:off x="8210548" y="4453917"/>
            <a:ext cx="3714751" cy="1110709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: Rounded Corners 215">
            <a:extLst>
              <a:ext uri="{FF2B5EF4-FFF2-40B4-BE49-F238E27FC236}">
                <a16:creationId xmlns:a16="http://schemas.microsoft.com/office/drawing/2014/main" xmlns="" id="{BCA7F3B7-9EF4-4379-9C9E-661C55D08DEE}"/>
              </a:ext>
            </a:extLst>
          </p:cNvPr>
          <p:cNvSpPr/>
          <p:nvPr/>
        </p:nvSpPr>
        <p:spPr>
          <a:xfrm>
            <a:off x="8819436" y="3082925"/>
            <a:ext cx="3105864" cy="1147686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xmlns="" id="{7697BD6F-4A19-41D2-B07C-FE50D56F5A4A}"/>
              </a:ext>
            </a:extLst>
          </p:cNvPr>
          <p:cNvSpPr/>
          <p:nvPr/>
        </p:nvSpPr>
        <p:spPr>
          <a:xfrm>
            <a:off x="8210550" y="2044700"/>
            <a:ext cx="3981450" cy="692150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08A46FDD-398E-43AA-B152-2BDF549290DA}"/>
              </a:ext>
            </a:extLst>
          </p:cNvPr>
          <p:cNvGrpSpPr/>
          <p:nvPr/>
        </p:nvGrpSpPr>
        <p:grpSpPr>
          <a:xfrm>
            <a:off x="12052300" y="0"/>
            <a:ext cx="139700" cy="6375400"/>
            <a:chOff x="12052300" y="0"/>
            <a:chExt cx="139700" cy="63754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B1578A2-6138-4092-829F-3E8658F40460}"/>
                </a:ext>
              </a:extLst>
            </p:cNvPr>
            <p:cNvSpPr/>
            <p:nvPr/>
          </p:nvSpPr>
          <p:spPr>
            <a:xfrm>
              <a:off x="12052300" y="0"/>
              <a:ext cx="139700" cy="4152900"/>
            </a:xfrm>
            <a:prstGeom prst="rect">
              <a:avLst/>
            </a:prstGeom>
            <a:solidFill>
              <a:srgbClr val="E83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A0FB6E7D-C3ED-4DB9-8B2C-93F4C984BE5D}"/>
                </a:ext>
              </a:extLst>
            </p:cNvPr>
            <p:cNvSpPr/>
            <p:nvPr/>
          </p:nvSpPr>
          <p:spPr>
            <a:xfrm>
              <a:off x="12052300" y="4419600"/>
              <a:ext cx="139700" cy="1955800"/>
            </a:xfrm>
            <a:prstGeom prst="rect">
              <a:avLst/>
            </a:prstGeom>
            <a:solidFill>
              <a:srgbClr val="E836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6D7F3A7-E826-483A-9877-87B3A877C04B}"/>
              </a:ext>
            </a:extLst>
          </p:cNvPr>
          <p:cNvSpPr/>
          <p:nvPr/>
        </p:nvSpPr>
        <p:spPr>
          <a:xfrm>
            <a:off x="0" y="6375400"/>
            <a:ext cx="800100" cy="330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08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818C7FB-E02F-4CDE-A95B-B116D22BC2B7}"/>
              </a:ext>
            </a:extLst>
          </p:cNvPr>
          <p:cNvSpPr txBox="1"/>
          <p:nvPr/>
        </p:nvSpPr>
        <p:spPr>
          <a:xfrm>
            <a:off x="1875632" y="241360"/>
            <a:ext cx="8153400" cy="477054"/>
          </a:xfrm>
          <a:prstGeom prst="rect">
            <a:avLst/>
          </a:prstGeom>
          <a:solidFill>
            <a:srgbClr val="2FBAC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/>
              <a:t>Beberapa</a:t>
            </a:r>
            <a:r>
              <a:rPr lang="en-US" sz="2500" dirty="0" smtClean="0"/>
              <a:t> </a:t>
            </a:r>
            <a:r>
              <a:rPr lang="en-US" sz="2500" dirty="0" err="1"/>
              <a:t>manfaat</a:t>
            </a:r>
            <a:r>
              <a:rPr lang="en-US" sz="2500" dirty="0"/>
              <a:t> </a:t>
            </a:r>
            <a:r>
              <a:rPr lang="en-US" sz="2500" dirty="0" err="1"/>
              <a:t>dari</a:t>
            </a:r>
            <a:r>
              <a:rPr lang="en-US" sz="2500" dirty="0"/>
              <a:t> media </a:t>
            </a:r>
            <a:r>
              <a:rPr lang="en-US" sz="2500" dirty="0" smtClean="0"/>
              <a:t>(Kemp </a:t>
            </a:r>
            <a:r>
              <a:rPr lang="en-US" sz="2500" dirty="0" err="1"/>
              <a:t>dan</a:t>
            </a:r>
            <a:r>
              <a:rPr lang="en-US" sz="2500" dirty="0"/>
              <a:t> </a:t>
            </a:r>
            <a:r>
              <a:rPr lang="en-US" sz="2500" dirty="0" smtClean="0"/>
              <a:t>Dayton, 1985</a:t>
            </a:r>
            <a:r>
              <a:rPr lang="en-US" sz="2500" dirty="0"/>
              <a:t>) </a:t>
            </a:r>
            <a:endParaRPr lang="en-US" sz="2500" b="1" u="sng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1EC6913-02FC-4D64-B551-4A19B42315F3}"/>
              </a:ext>
            </a:extLst>
          </p:cNvPr>
          <p:cNvSpPr/>
          <p:nvPr/>
        </p:nvSpPr>
        <p:spPr>
          <a:xfrm>
            <a:off x="5810250" y="1285875"/>
            <a:ext cx="571500" cy="571500"/>
          </a:xfrm>
          <a:prstGeom prst="ellipse">
            <a:avLst/>
          </a:prstGeom>
          <a:solidFill>
            <a:srgbClr val="E83650"/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xmlns="" id="{E98534D9-BC63-4D40-BF42-889CF5FFD345}"/>
              </a:ext>
            </a:extLst>
          </p:cNvPr>
          <p:cNvSpPr/>
          <p:nvPr/>
        </p:nvSpPr>
        <p:spPr>
          <a:xfrm>
            <a:off x="8277225" y="2105025"/>
            <a:ext cx="571500" cy="571500"/>
          </a:xfrm>
          <a:prstGeom prst="ellipse">
            <a:avLst/>
          </a:prstGeom>
          <a:solidFill>
            <a:srgbClr val="E83650"/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xmlns="" id="{DDAA7FD9-562E-4DF3-B793-840695BB0F35}"/>
              </a:ext>
            </a:extLst>
          </p:cNvPr>
          <p:cNvSpPr/>
          <p:nvPr/>
        </p:nvSpPr>
        <p:spPr>
          <a:xfrm>
            <a:off x="8883292" y="3143250"/>
            <a:ext cx="571500" cy="571500"/>
          </a:xfrm>
          <a:prstGeom prst="ellipse">
            <a:avLst/>
          </a:prstGeom>
          <a:solidFill>
            <a:srgbClr val="E83650"/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xmlns="" id="{B339B6C3-FB57-4033-B65E-3968091145EA}"/>
              </a:ext>
            </a:extLst>
          </p:cNvPr>
          <p:cNvSpPr/>
          <p:nvPr/>
        </p:nvSpPr>
        <p:spPr>
          <a:xfrm>
            <a:off x="8277225" y="4511101"/>
            <a:ext cx="571500" cy="571500"/>
          </a:xfrm>
          <a:prstGeom prst="ellipse">
            <a:avLst/>
          </a:prstGeom>
          <a:solidFill>
            <a:srgbClr val="E83650"/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673B532-E6D0-464F-99D7-AE76F4AE8F0A}"/>
              </a:ext>
            </a:extLst>
          </p:cNvPr>
          <p:cNvSpPr/>
          <p:nvPr/>
        </p:nvSpPr>
        <p:spPr>
          <a:xfrm>
            <a:off x="6200775" y="2905125"/>
            <a:ext cx="133350" cy="133350"/>
          </a:xfrm>
          <a:prstGeom prst="ellipse">
            <a:avLst/>
          </a:prstGeom>
          <a:solidFill>
            <a:srgbClr val="E83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xmlns="" id="{53FB9F9B-82CA-41F7-A0FE-3FCF80248906}"/>
              </a:ext>
            </a:extLst>
          </p:cNvPr>
          <p:cNvCxnSpPr>
            <a:cxnSpLocks/>
            <a:stCxn id="6" idx="6"/>
            <a:endCxn id="142" idx="2"/>
          </p:cNvCxnSpPr>
          <p:nvPr/>
        </p:nvCxnSpPr>
        <p:spPr>
          <a:xfrm flipV="1">
            <a:off x="6334125" y="2390775"/>
            <a:ext cx="1943100" cy="581025"/>
          </a:xfrm>
          <a:prstGeom prst="bentConnector3">
            <a:avLst/>
          </a:prstGeom>
          <a:ln>
            <a:solidFill>
              <a:srgbClr val="E83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Oval 190">
            <a:extLst>
              <a:ext uri="{FF2B5EF4-FFF2-40B4-BE49-F238E27FC236}">
                <a16:creationId xmlns:a16="http://schemas.microsoft.com/office/drawing/2014/main" xmlns="" id="{C762EDEA-1119-4C75-997F-547129E4C50D}"/>
              </a:ext>
            </a:extLst>
          </p:cNvPr>
          <p:cNvSpPr/>
          <p:nvPr/>
        </p:nvSpPr>
        <p:spPr>
          <a:xfrm>
            <a:off x="7065963" y="3676650"/>
            <a:ext cx="133350" cy="133350"/>
          </a:xfrm>
          <a:prstGeom prst="ellipse">
            <a:avLst/>
          </a:prstGeom>
          <a:solidFill>
            <a:srgbClr val="E83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xmlns="" id="{6E7C62C2-029A-4CA6-88BC-DCE8AD365599}"/>
              </a:ext>
            </a:extLst>
          </p:cNvPr>
          <p:cNvCxnSpPr>
            <a:cxnSpLocks/>
            <a:stCxn id="191" idx="6"/>
            <a:endCxn id="187" idx="2"/>
          </p:cNvCxnSpPr>
          <p:nvPr/>
        </p:nvCxnSpPr>
        <p:spPr>
          <a:xfrm flipV="1">
            <a:off x="7199313" y="3429000"/>
            <a:ext cx="1683979" cy="314325"/>
          </a:xfrm>
          <a:prstGeom prst="bentConnector3">
            <a:avLst/>
          </a:prstGeom>
          <a:ln>
            <a:solidFill>
              <a:srgbClr val="E83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Oval 191">
            <a:extLst>
              <a:ext uri="{FF2B5EF4-FFF2-40B4-BE49-F238E27FC236}">
                <a16:creationId xmlns:a16="http://schemas.microsoft.com/office/drawing/2014/main" xmlns="" id="{BEFB7244-5AF0-4E81-97C6-428ABBE517E7}"/>
              </a:ext>
            </a:extLst>
          </p:cNvPr>
          <p:cNvSpPr/>
          <p:nvPr/>
        </p:nvSpPr>
        <p:spPr>
          <a:xfrm>
            <a:off x="6267450" y="4083050"/>
            <a:ext cx="133350" cy="133350"/>
          </a:xfrm>
          <a:prstGeom prst="ellipse">
            <a:avLst/>
          </a:prstGeom>
          <a:solidFill>
            <a:srgbClr val="E83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xmlns="" id="{023BBE7D-33FD-4937-8754-BC89D0081D80}"/>
              </a:ext>
            </a:extLst>
          </p:cNvPr>
          <p:cNvCxnSpPr>
            <a:cxnSpLocks/>
            <a:stCxn id="192" idx="6"/>
            <a:endCxn id="190" idx="2"/>
          </p:cNvCxnSpPr>
          <p:nvPr/>
        </p:nvCxnSpPr>
        <p:spPr>
          <a:xfrm>
            <a:off x="6400800" y="4149725"/>
            <a:ext cx="1876425" cy="647126"/>
          </a:xfrm>
          <a:prstGeom prst="bentConnector3">
            <a:avLst/>
          </a:prstGeom>
          <a:ln>
            <a:solidFill>
              <a:srgbClr val="E83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Oval 192">
            <a:extLst>
              <a:ext uri="{FF2B5EF4-FFF2-40B4-BE49-F238E27FC236}">
                <a16:creationId xmlns:a16="http://schemas.microsoft.com/office/drawing/2014/main" xmlns="" id="{C3BFBAB2-3937-46C2-98DB-2B96DA4B101A}"/>
              </a:ext>
            </a:extLst>
          </p:cNvPr>
          <p:cNvSpPr/>
          <p:nvPr/>
        </p:nvSpPr>
        <p:spPr>
          <a:xfrm>
            <a:off x="3399711" y="1609070"/>
            <a:ext cx="571500" cy="571500"/>
          </a:xfrm>
          <a:prstGeom prst="ellipse">
            <a:avLst/>
          </a:prstGeom>
          <a:solidFill>
            <a:srgbClr val="E83650"/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xmlns="" id="{C0E4D5E3-D4B2-4309-82BD-F104AE3CADDB}"/>
              </a:ext>
            </a:extLst>
          </p:cNvPr>
          <p:cNvSpPr/>
          <p:nvPr/>
        </p:nvSpPr>
        <p:spPr>
          <a:xfrm>
            <a:off x="5400675" y="2705100"/>
            <a:ext cx="133350" cy="133350"/>
          </a:xfrm>
          <a:prstGeom prst="ellipse">
            <a:avLst/>
          </a:prstGeom>
          <a:solidFill>
            <a:srgbClr val="E83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xmlns="" id="{5DEB44C8-3301-4AFB-B127-6CC1FC00FC23}"/>
              </a:ext>
            </a:extLst>
          </p:cNvPr>
          <p:cNvCxnSpPr>
            <a:stCxn id="193" idx="6"/>
            <a:endCxn id="194" idx="2"/>
          </p:cNvCxnSpPr>
          <p:nvPr/>
        </p:nvCxnSpPr>
        <p:spPr>
          <a:xfrm>
            <a:off x="3971211" y="1894820"/>
            <a:ext cx="1429464" cy="876955"/>
          </a:xfrm>
          <a:prstGeom prst="bentConnector3">
            <a:avLst/>
          </a:prstGeom>
          <a:ln>
            <a:solidFill>
              <a:srgbClr val="E83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Oval 194">
            <a:extLst>
              <a:ext uri="{FF2B5EF4-FFF2-40B4-BE49-F238E27FC236}">
                <a16:creationId xmlns:a16="http://schemas.microsoft.com/office/drawing/2014/main" xmlns="" id="{FEB96BE2-4FA2-4922-A6B0-EE99344903BC}"/>
              </a:ext>
            </a:extLst>
          </p:cNvPr>
          <p:cNvSpPr/>
          <p:nvPr/>
        </p:nvSpPr>
        <p:spPr>
          <a:xfrm>
            <a:off x="5285583" y="3344564"/>
            <a:ext cx="133350" cy="133350"/>
          </a:xfrm>
          <a:prstGeom prst="ellipse">
            <a:avLst/>
          </a:prstGeom>
          <a:solidFill>
            <a:srgbClr val="E83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xmlns="" id="{E0AA1B06-189E-43A6-91A1-8CE597A7872B}"/>
              </a:ext>
            </a:extLst>
          </p:cNvPr>
          <p:cNvSpPr/>
          <p:nvPr/>
        </p:nvSpPr>
        <p:spPr>
          <a:xfrm>
            <a:off x="2737210" y="3143250"/>
            <a:ext cx="571500" cy="571500"/>
          </a:xfrm>
          <a:prstGeom prst="ellipse">
            <a:avLst/>
          </a:prstGeom>
          <a:solidFill>
            <a:srgbClr val="E83650"/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xmlns="" id="{F65C221E-1DF4-4726-81C2-44FA8889E753}"/>
              </a:ext>
            </a:extLst>
          </p:cNvPr>
          <p:cNvCxnSpPr>
            <a:cxnSpLocks/>
            <a:stCxn id="196" idx="6"/>
            <a:endCxn id="195" idx="2"/>
          </p:cNvCxnSpPr>
          <p:nvPr/>
        </p:nvCxnSpPr>
        <p:spPr>
          <a:xfrm flipV="1">
            <a:off x="3308710" y="3411239"/>
            <a:ext cx="1976873" cy="17761"/>
          </a:xfrm>
          <a:prstGeom prst="bentConnector3">
            <a:avLst/>
          </a:prstGeom>
          <a:ln>
            <a:solidFill>
              <a:srgbClr val="E83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Oval 196">
            <a:extLst>
              <a:ext uri="{FF2B5EF4-FFF2-40B4-BE49-F238E27FC236}">
                <a16:creationId xmlns:a16="http://schemas.microsoft.com/office/drawing/2014/main" xmlns="" id="{2D191AFB-50C2-4CA8-8C9C-87FD8BE3BDC9}"/>
              </a:ext>
            </a:extLst>
          </p:cNvPr>
          <p:cNvSpPr/>
          <p:nvPr/>
        </p:nvSpPr>
        <p:spPr>
          <a:xfrm>
            <a:off x="5645151" y="3810000"/>
            <a:ext cx="133350" cy="133350"/>
          </a:xfrm>
          <a:prstGeom prst="ellipse">
            <a:avLst/>
          </a:prstGeom>
          <a:solidFill>
            <a:srgbClr val="E83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xmlns="" id="{C4ADBECE-602E-4D1F-80A1-05851ED21A1B}"/>
              </a:ext>
            </a:extLst>
          </p:cNvPr>
          <p:cNvSpPr/>
          <p:nvPr/>
        </p:nvSpPr>
        <p:spPr>
          <a:xfrm>
            <a:off x="3399711" y="4531369"/>
            <a:ext cx="571500" cy="571500"/>
          </a:xfrm>
          <a:prstGeom prst="ellipse">
            <a:avLst/>
          </a:prstGeom>
          <a:solidFill>
            <a:srgbClr val="E83650"/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xmlns="" id="{4B3EA80C-E6B8-422A-BED1-94CA1287031E}"/>
              </a:ext>
            </a:extLst>
          </p:cNvPr>
          <p:cNvCxnSpPr>
            <a:cxnSpLocks/>
            <a:stCxn id="197" idx="2"/>
            <a:endCxn id="198" idx="6"/>
          </p:cNvCxnSpPr>
          <p:nvPr/>
        </p:nvCxnSpPr>
        <p:spPr>
          <a:xfrm rot="10800000" flipV="1">
            <a:off x="3971211" y="3876675"/>
            <a:ext cx="1673940" cy="940444"/>
          </a:xfrm>
          <a:prstGeom prst="bentConnector3">
            <a:avLst>
              <a:gd name="adj1" fmla="val 50000"/>
            </a:avLst>
          </a:prstGeom>
          <a:ln>
            <a:solidFill>
              <a:srgbClr val="E836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Freeform 3391">
            <a:extLst>
              <a:ext uri="{FF2B5EF4-FFF2-40B4-BE49-F238E27FC236}">
                <a16:creationId xmlns:a16="http://schemas.microsoft.com/office/drawing/2014/main" xmlns="" id="{1BC1AABF-83F3-444F-AF78-A21DC83C8C34}"/>
              </a:ext>
            </a:extLst>
          </p:cNvPr>
          <p:cNvSpPr>
            <a:spLocks noEditPoints="1"/>
          </p:cNvSpPr>
          <p:nvPr/>
        </p:nvSpPr>
        <p:spPr bwMode="auto">
          <a:xfrm>
            <a:off x="8420100" y="2247900"/>
            <a:ext cx="285750" cy="285750"/>
          </a:xfrm>
          <a:custGeom>
            <a:avLst/>
            <a:gdLst>
              <a:gd name="T0" fmla="*/ 400 w 721"/>
              <a:gd name="T1" fmla="*/ 502 h 721"/>
              <a:gd name="T2" fmla="*/ 441 w 721"/>
              <a:gd name="T3" fmla="*/ 487 h 721"/>
              <a:gd name="T4" fmla="*/ 456 w 721"/>
              <a:gd name="T5" fmla="*/ 469 h 721"/>
              <a:gd name="T6" fmla="*/ 477 w 721"/>
              <a:gd name="T7" fmla="*/ 475 h 721"/>
              <a:gd name="T8" fmla="*/ 498 w 721"/>
              <a:gd name="T9" fmla="*/ 505 h 721"/>
              <a:gd name="T10" fmla="*/ 361 w 721"/>
              <a:gd name="T11" fmla="*/ 709 h 721"/>
              <a:gd name="T12" fmla="*/ 315 w 721"/>
              <a:gd name="T13" fmla="*/ 654 h 721"/>
              <a:gd name="T14" fmla="*/ 347 w 721"/>
              <a:gd name="T15" fmla="*/ 606 h 721"/>
              <a:gd name="T16" fmla="*/ 365 w 721"/>
              <a:gd name="T17" fmla="*/ 601 h 721"/>
              <a:gd name="T18" fmla="*/ 387 w 721"/>
              <a:gd name="T19" fmla="*/ 623 h 721"/>
              <a:gd name="T20" fmla="*/ 415 w 721"/>
              <a:gd name="T21" fmla="*/ 691 h 721"/>
              <a:gd name="T22" fmla="*/ 225 w 721"/>
              <a:gd name="T23" fmla="*/ 505 h 721"/>
              <a:gd name="T24" fmla="*/ 245 w 721"/>
              <a:gd name="T25" fmla="*/ 477 h 721"/>
              <a:gd name="T26" fmla="*/ 265 w 721"/>
              <a:gd name="T27" fmla="*/ 469 h 721"/>
              <a:gd name="T28" fmla="*/ 280 w 721"/>
              <a:gd name="T29" fmla="*/ 487 h 721"/>
              <a:gd name="T30" fmla="*/ 321 w 721"/>
              <a:gd name="T31" fmla="*/ 502 h 721"/>
              <a:gd name="T32" fmla="*/ 222 w 721"/>
              <a:gd name="T33" fmla="*/ 511 h 721"/>
              <a:gd name="T34" fmla="*/ 397 w 721"/>
              <a:gd name="T35" fmla="*/ 541 h 721"/>
              <a:gd name="T36" fmla="*/ 385 w 721"/>
              <a:gd name="T37" fmla="*/ 565 h 721"/>
              <a:gd name="T38" fmla="*/ 361 w 721"/>
              <a:gd name="T39" fmla="*/ 577 h 721"/>
              <a:gd name="T40" fmla="*/ 335 w 721"/>
              <a:gd name="T41" fmla="*/ 565 h 721"/>
              <a:gd name="T42" fmla="*/ 325 w 721"/>
              <a:gd name="T43" fmla="*/ 541 h 721"/>
              <a:gd name="T44" fmla="*/ 681 w 721"/>
              <a:gd name="T45" fmla="*/ 552 h 721"/>
              <a:gd name="T46" fmla="*/ 633 w 721"/>
              <a:gd name="T47" fmla="*/ 522 h 721"/>
              <a:gd name="T48" fmla="*/ 524 w 721"/>
              <a:gd name="T49" fmla="*/ 477 h 721"/>
              <a:gd name="T50" fmla="*/ 484 w 721"/>
              <a:gd name="T51" fmla="*/ 448 h 721"/>
              <a:gd name="T52" fmla="*/ 457 w 721"/>
              <a:gd name="T53" fmla="*/ 433 h 721"/>
              <a:gd name="T54" fmla="*/ 466 w 721"/>
              <a:gd name="T55" fmla="*/ 366 h 721"/>
              <a:gd name="T56" fmla="*/ 489 w 721"/>
              <a:gd name="T57" fmla="*/ 322 h 721"/>
              <a:gd name="T58" fmla="*/ 504 w 721"/>
              <a:gd name="T59" fmla="*/ 279 h 721"/>
              <a:gd name="T60" fmla="*/ 513 w 721"/>
              <a:gd name="T61" fmla="*/ 247 h 721"/>
              <a:gd name="T62" fmla="*/ 506 w 721"/>
              <a:gd name="T63" fmla="*/ 215 h 721"/>
              <a:gd name="T64" fmla="*/ 501 w 721"/>
              <a:gd name="T65" fmla="*/ 193 h 721"/>
              <a:gd name="T66" fmla="*/ 527 w 721"/>
              <a:gd name="T67" fmla="*/ 102 h 721"/>
              <a:gd name="T68" fmla="*/ 519 w 721"/>
              <a:gd name="T69" fmla="*/ 51 h 721"/>
              <a:gd name="T70" fmla="*/ 493 w 721"/>
              <a:gd name="T71" fmla="*/ 26 h 721"/>
              <a:gd name="T72" fmla="*/ 453 w 721"/>
              <a:gd name="T73" fmla="*/ 9 h 721"/>
              <a:gd name="T74" fmla="*/ 383 w 721"/>
              <a:gd name="T75" fmla="*/ 0 h 721"/>
              <a:gd name="T76" fmla="*/ 311 w 721"/>
              <a:gd name="T77" fmla="*/ 9 h 721"/>
              <a:gd name="T78" fmla="*/ 271 w 721"/>
              <a:gd name="T79" fmla="*/ 32 h 721"/>
              <a:gd name="T80" fmla="*/ 239 w 721"/>
              <a:gd name="T81" fmla="*/ 50 h 721"/>
              <a:gd name="T82" fmla="*/ 222 w 721"/>
              <a:gd name="T83" fmla="*/ 66 h 721"/>
              <a:gd name="T84" fmla="*/ 211 w 721"/>
              <a:gd name="T85" fmla="*/ 95 h 721"/>
              <a:gd name="T86" fmla="*/ 217 w 721"/>
              <a:gd name="T87" fmla="*/ 164 h 721"/>
              <a:gd name="T88" fmla="*/ 227 w 721"/>
              <a:gd name="T89" fmla="*/ 202 h 721"/>
              <a:gd name="T90" fmla="*/ 212 w 721"/>
              <a:gd name="T91" fmla="*/ 230 h 721"/>
              <a:gd name="T92" fmla="*/ 213 w 721"/>
              <a:gd name="T93" fmla="*/ 263 h 721"/>
              <a:gd name="T94" fmla="*/ 229 w 721"/>
              <a:gd name="T95" fmla="*/ 290 h 721"/>
              <a:gd name="T96" fmla="*/ 243 w 721"/>
              <a:gd name="T97" fmla="*/ 348 h 721"/>
              <a:gd name="T98" fmla="*/ 265 w 721"/>
              <a:gd name="T99" fmla="*/ 378 h 721"/>
              <a:gd name="T100" fmla="*/ 249 w 721"/>
              <a:gd name="T101" fmla="*/ 441 h 721"/>
              <a:gd name="T102" fmla="*/ 209 w 721"/>
              <a:gd name="T103" fmla="*/ 473 h 721"/>
              <a:gd name="T104" fmla="*/ 134 w 721"/>
              <a:gd name="T105" fmla="*/ 502 h 721"/>
              <a:gd name="T106" fmla="*/ 50 w 721"/>
              <a:gd name="T107" fmla="*/ 547 h 721"/>
              <a:gd name="T108" fmla="*/ 28 w 721"/>
              <a:gd name="T109" fmla="*/ 573 h 721"/>
              <a:gd name="T110" fmla="*/ 9 w 721"/>
              <a:gd name="T111" fmla="*/ 629 h 721"/>
              <a:gd name="T112" fmla="*/ 0 w 721"/>
              <a:gd name="T113" fmla="*/ 713 h 721"/>
              <a:gd name="T114" fmla="*/ 709 w 721"/>
              <a:gd name="T115" fmla="*/ 721 h 721"/>
              <a:gd name="T116" fmla="*/ 721 w 721"/>
              <a:gd name="T117" fmla="*/ 709 h 721"/>
              <a:gd name="T118" fmla="*/ 709 w 721"/>
              <a:gd name="T119" fmla="*/ 606 h 721"/>
              <a:gd name="T120" fmla="*/ 691 w 721"/>
              <a:gd name="T121" fmla="*/ 564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21" h="721">
                <a:moveTo>
                  <a:pt x="415" y="510"/>
                </a:moveTo>
                <a:lnTo>
                  <a:pt x="415" y="510"/>
                </a:lnTo>
                <a:lnTo>
                  <a:pt x="415" y="510"/>
                </a:lnTo>
                <a:lnTo>
                  <a:pt x="400" y="502"/>
                </a:lnTo>
                <a:lnTo>
                  <a:pt x="414" y="498"/>
                </a:lnTo>
                <a:lnTo>
                  <a:pt x="428" y="493"/>
                </a:lnTo>
                <a:lnTo>
                  <a:pt x="434" y="491"/>
                </a:lnTo>
                <a:lnTo>
                  <a:pt x="441" y="487"/>
                </a:lnTo>
                <a:lnTo>
                  <a:pt x="447" y="482"/>
                </a:lnTo>
                <a:lnTo>
                  <a:pt x="453" y="477"/>
                </a:lnTo>
                <a:lnTo>
                  <a:pt x="456" y="473"/>
                </a:lnTo>
                <a:lnTo>
                  <a:pt x="456" y="469"/>
                </a:lnTo>
                <a:lnTo>
                  <a:pt x="456" y="459"/>
                </a:lnTo>
                <a:lnTo>
                  <a:pt x="464" y="462"/>
                </a:lnTo>
                <a:lnTo>
                  <a:pt x="470" y="469"/>
                </a:lnTo>
                <a:lnTo>
                  <a:pt x="477" y="475"/>
                </a:lnTo>
                <a:lnTo>
                  <a:pt x="483" y="482"/>
                </a:lnTo>
                <a:lnTo>
                  <a:pt x="489" y="489"/>
                </a:lnTo>
                <a:lnTo>
                  <a:pt x="495" y="497"/>
                </a:lnTo>
                <a:lnTo>
                  <a:pt x="498" y="505"/>
                </a:lnTo>
                <a:lnTo>
                  <a:pt x="501" y="511"/>
                </a:lnTo>
                <a:lnTo>
                  <a:pt x="522" y="574"/>
                </a:lnTo>
                <a:lnTo>
                  <a:pt x="415" y="510"/>
                </a:lnTo>
                <a:close/>
                <a:moveTo>
                  <a:pt x="361" y="709"/>
                </a:moveTo>
                <a:lnTo>
                  <a:pt x="293" y="709"/>
                </a:lnTo>
                <a:lnTo>
                  <a:pt x="299" y="691"/>
                </a:lnTo>
                <a:lnTo>
                  <a:pt x="306" y="672"/>
                </a:lnTo>
                <a:lnTo>
                  <a:pt x="315" y="654"/>
                </a:lnTo>
                <a:lnTo>
                  <a:pt x="322" y="637"/>
                </a:lnTo>
                <a:lnTo>
                  <a:pt x="333" y="623"/>
                </a:lnTo>
                <a:lnTo>
                  <a:pt x="342" y="611"/>
                </a:lnTo>
                <a:lnTo>
                  <a:pt x="347" y="606"/>
                </a:lnTo>
                <a:lnTo>
                  <a:pt x="351" y="604"/>
                </a:lnTo>
                <a:lnTo>
                  <a:pt x="356" y="601"/>
                </a:lnTo>
                <a:lnTo>
                  <a:pt x="361" y="601"/>
                </a:lnTo>
                <a:lnTo>
                  <a:pt x="365" y="601"/>
                </a:lnTo>
                <a:lnTo>
                  <a:pt x="370" y="604"/>
                </a:lnTo>
                <a:lnTo>
                  <a:pt x="374" y="606"/>
                </a:lnTo>
                <a:lnTo>
                  <a:pt x="379" y="611"/>
                </a:lnTo>
                <a:lnTo>
                  <a:pt x="387" y="623"/>
                </a:lnTo>
                <a:lnTo>
                  <a:pt x="396" y="637"/>
                </a:lnTo>
                <a:lnTo>
                  <a:pt x="403" y="654"/>
                </a:lnTo>
                <a:lnTo>
                  <a:pt x="410" y="673"/>
                </a:lnTo>
                <a:lnTo>
                  <a:pt x="415" y="691"/>
                </a:lnTo>
                <a:lnTo>
                  <a:pt x="420" y="709"/>
                </a:lnTo>
                <a:lnTo>
                  <a:pt x="361" y="709"/>
                </a:lnTo>
                <a:close/>
                <a:moveTo>
                  <a:pt x="222" y="511"/>
                </a:moveTo>
                <a:lnTo>
                  <a:pt x="225" y="505"/>
                </a:lnTo>
                <a:lnTo>
                  <a:pt x="229" y="497"/>
                </a:lnTo>
                <a:lnTo>
                  <a:pt x="234" y="489"/>
                </a:lnTo>
                <a:lnTo>
                  <a:pt x="239" y="483"/>
                </a:lnTo>
                <a:lnTo>
                  <a:pt x="245" y="477"/>
                </a:lnTo>
                <a:lnTo>
                  <a:pt x="252" y="470"/>
                </a:lnTo>
                <a:lnTo>
                  <a:pt x="258" y="464"/>
                </a:lnTo>
                <a:lnTo>
                  <a:pt x="265" y="460"/>
                </a:lnTo>
                <a:lnTo>
                  <a:pt x="265" y="469"/>
                </a:lnTo>
                <a:lnTo>
                  <a:pt x="265" y="473"/>
                </a:lnTo>
                <a:lnTo>
                  <a:pt x="267" y="477"/>
                </a:lnTo>
                <a:lnTo>
                  <a:pt x="274" y="482"/>
                </a:lnTo>
                <a:lnTo>
                  <a:pt x="280" y="487"/>
                </a:lnTo>
                <a:lnTo>
                  <a:pt x="286" y="491"/>
                </a:lnTo>
                <a:lnTo>
                  <a:pt x="293" y="493"/>
                </a:lnTo>
                <a:lnTo>
                  <a:pt x="307" y="498"/>
                </a:lnTo>
                <a:lnTo>
                  <a:pt x="321" y="502"/>
                </a:lnTo>
                <a:lnTo>
                  <a:pt x="306" y="511"/>
                </a:lnTo>
                <a:lnTo>
                  <a:pt x="306" y="511"/>
                </a:lnTo>
                <a:lnTo>
                  <a:pt x="202" y="574"/>
                </a:lnTo>
                <a:lnTo>
                  <a:pt x="222" y="511"/>
                </a:lnTo>
                <a:close/>
                <a:moveTo>
                  <a:pt x="325" y="528"/>
                </a:moveTo>
                <a:lnTo>
                  <a:pt x="361" y="506"/>
                </a:lnTo>
                <a:lnTo>
                  <a:pt x="397" y="528"/>
                </a:lnTo>
                <a:lnTo>
                  <a:pt x="397" y="541"/>
                </a:lnTo>
                <a:lnTo>
                  <a:pt x="396" y="547"/>
                </a:lnTo>
                <a:lnTo>
                  <a:pt x="393" y="554"/>
                </a:lnTo>
                <a:lnTo>
                  <a:pt x="391" y="560"/>
                </a:lnTo>
                <a:lnTo>
                  <a:pt x="385" y="565"/>
                </a:lnTo>
                <a:lnTo>
                  <a:pt x="380" y="570"/>
                </a:lnTo>
                <a:lnTo>
                  <a:pt x="374" y="573"/>
                </a:lnTo>
                <a:lnTo>
                  <a:pt x="367" y="575"/>
                </a:lnTo>
                <a:lnTo>
                  <a:pt x="361" y="577"/>
                </a:lnTo>
                <a:lnTo>
                  <a:pt x="353" y="575"/>
                </a:lnTo>
                <a:lnTo>
                  <a:pt x="347" y="573"/>
                </a:lnTo>
                <a:lnTo>
                  <a:pt x="340" y="570"/>
                </a:lnTo>
                <a:lnTo>
                  <a:pt x="335" y="565"/>
                </a:lnTo>
                <a:lnTo>
                  <a:pt x="331" y="560"/>
                </a:lnTo>
                <a:lnTo>
                  <a:pt x="328" y="554"/>
                </a:lnTo>
                <a:lnTo>
                  <a:pt x="325" y="547"/>
                </a:lnTo>
                <a:lnTo>
                  <a:pt x="325" y="541"/>
                </a:lnTo>
                <a:lnTo>
                  <a:pt x="325" y="528"/>
                </a:lnTo>
                <a:close/>
                <a:moveTo>
                  <a:pt x="691" y="564"/>
                </a:moveTo>
                <a:lnTo>
                  <a:pt x="686" y="557"/>
                </a:lnTo>
                <a:lnTo>
                  <a:pt x="681" y="552"/>
                </a:lnTo>
                <a:lnTo>
                  <a:pt x="674" y="547"/>
                </a:lnTo>
                <a:lnTo>
                  <a:pt x="668" y="541"/>
                </a:lnTo>
                <a:lnTo>
                  <a:pt x="651" y="531"/>
                </a:lnTo>
                <a:lnTo>
                  <a:pt x="633" y="522"/>
                </a:lnTo>
                <a:lnTo>
                  <a:pt x="591" y="502"/>
                </a:lnTo>
                <a:lnTo>
                  <a:pt x="545" y="484"/>
                </a:lnTo>
                <a:lnTo>
                  <a:pt x="534" y="480"/>
                </a:lnTo>
                <a:lnTo>
                  <a:pt x="524" y="477"/>
                </a:lnTo>
                <a:lnTo>
                  <a:pt x="514" y="473"/>
                </a:lnTo>
                <a:lnTo>
                  <a:pt x="504" y="469"/>
                </a:lnTo>
                <a:lnTo>
                  <a:pt x="495" y="457"/>
                </a:lnTo>
                <a:lnTo>
                  <a:pt x="484" y="448"/>
                </a:lnTo>
                <a:lnTo>
                  <a:pt x="473" y="441"/>
                </a:lnTo>
                <a:lnTo>
                  <a:pt x="462" y="434"/>
                </a:lnTo>
                <a:lnTo>
                  <a:pt x="460" y="433"/>
                </a:lnTo>
                <a:lnTo>
                  <a:pt x="457" y="433"/>
                </a:lnTo>
                <a:lnTo>
                  <a:pt x="456" y="433"/>
                </a:lnTo>
                <a:lnTo>
                  <a:pt x="456" y="378"/>
                </a:lnTo>
                <a:lnTo>
                  <a:pt x="461" y="373"/>
                </a:lnTo>
                <a:lnTo>
                  <a:pt x="466" y="366"/>
                </a:lnTo>
                <a:lnTo>
                  <a:pt x="473" y="358"/>
                </a:lnTo>
                <a:lnTo>
                  <a:pt x="479" y="348"/>
                </a:lnTo>
                <a:lnTo>
                  <a:pt x="484" y="337"/>
                </a:lnTo>
                <a:lnTo>
                  <a:pt x="489" y="322"/>
                </a:lnTo>
                <a:lnTo>
                  <a:pt x="492" y="308"/>
                </a:lnTo>
                <a:lnTo>
                  <a:pt x="495" y="290"/>
                </a:lnTo>
                <a:lnTo>
                  <a:pt x="500" y="285"/>
                </a:lnTo>
                <a:lnTo>
                  <a:pt x="504" y="279"/>
                </a:lnTo>
                <a:lnTo>
                  <a:pt x="507" y="271"/>
                </a:lnTo>
                <a:lnTo>
                  <a:pt x="510" y="262"/>
                </a:lnTo>
                <a:lnTo>
                  <a:pt x="511" y="254"/>
                </a:lnTo>
                <a:lnTo>
                  <a:pt x="513" y="247"/>
                </a:lnTo>
                <a:lnTo>
                  <a:pt x="513" y="238"/>
                </a:lnTo>
                <a:lnTo>
                  <a:pt x="511" y="230"/>
                </a:lnTo>
                <a:lnTo>
                  <a:pt x="510" y="222"/>
                </a:lnTo>
                <a:lnTo>
                  <a:pt x="506" y="215"/>
                </a:lnTo>
                <a:lnTo>
                  <a:pt x="502" y="208"/>
                </a:lnTo>
                <a:lnTo>
                  <a:pt x="497" y="202"/>
                </a:lnTo>
                <a:lnTo>
                  <a:pt x="498" y="198"/>
                </a:lnTo>
                <a:lnTo>
                  <a:pt x="501" y="193"/>
                </a:lnTo>
                <a:lnTo>
                  <a:pt x="510" y="167"/>
                </a:lnTo>
                <a:lnTo>
                  <a:pt x="520" y="135"/>
                </a:lnTo>
                <a:lnTo>
                  <a:pt x="524" y="118"/>
                </a:lnTo>
                <a:lnTo>
                  <a:pt x="527" y="102"/>
                </a:lnTo>
                <a:lnTo>
                  <a:pt x="527" y="85"/>
                </a:lnTo>
                <a:lnTo>
                  <a:pt x="525" y="68"/>
                </a:lnTo>
                <a:lnTo>
                  <a:pt x="523" y="59"/>
                </a:lnTo>
                <a:lnTo>
                  <a:pt x="519" y="51"/>
                </a:lnTo>
                <a:lnTo>
                  <a:pt x="514" y="44"/>
                </a:lnTo>
                <a:lnTo>
                  <a:pt x="509" y="37"/>
                </a:lnTo>
                <a:lnTo>
                  <a:pt x="501" y="31"/>
                </a:lnTo>
                <a:lnTo>
                  <a:pt x="493" y="26"/>
                </a:lnTo>
                <a:lnTo>
                  <a:pt x="484" y="21"/>
                </a:lnTo>
                <a:lnTo>
                  <a:pt x="475" y="16"/>
                </a:lnTo>
                <a:lnTo>
                  <a:pt x="465" y="12"/>
                </a:lnTo>
                <a:lnTo>
                  <a:pt x="453" y="9"/>
                </a:lnTo>
                <a:lnTo>
                  <a:pt x="442" y="7"/>
                </a:lnTo>
                <a:lnTo>
                  <a:pt x="430" y="4"/>
                </a:lnTo>
                <a:lnTo>
                  <a:pt x="407" y="0"/>
                </a:lnTo>
                <a:lnTo>
                  <a:pt x="383" y="0"/>
                </a:lnTo>
                <a:lnTo>
                  <a:pt x="365" y="0"/>
                </a:lnTo>
                <a:lnTo>
                  <a:pt x="347" y="1"/>
                </a:lnTo>
                <a:lnTo>
                  <a:pt x="329" y="5"/>
                </a:lnTo>
                <a:lnTo>
                  <a:pt x="311" y="9"/>
                </a:lnTo>
                <a:lnTo>
                  <a:pt x="295" y="16"/>
                </a:lnTo>
                <a:lnTo>
                  <a:pt x="281" y="23"/>
                </a:lnTo>
                <a:lnTo>
                  <a:pt x="276" y="27"/>
                </a:lnTo>
                <a:lnTo>
                  <a:pt x="271" y="32"/>
                </a:lnTo>
                <a:lnTo>
                  <a:pt x="266" y="37"/>
                </a:lnTo>
                <a:lnTo>
                  <a:pt x="263" y="44"/>
                </a:lnTo>
                <a:lnTo>
                  <a:pt x="251" y="46"/>
                </a:lnTo>
                <a:lnTo>
                  <a:pt x="239" y="50"/>
                </a:lnTo>
                <a:lnTo>
                  <a:pt x="234" y="53"/>
                </a:lnTo>
                <a:lnTo>
                  <a:pt x="230" y="57"/>
                </a:lnTo>
                <a:lnTo>
                  <a:pt x="225" y="60"/>
                </a:lnTo>
                <a:lnTo>
                  <a:pt x="222" y="66"/>
                </a:lnTo>
                <a:lnTo>
                  <a:pt x="217" y="72"/>
                </a:lnTo>
                <a:lnTo>
                  <a:pt x="215" y="78"/>
                </a:lnTo>
                <a:lnTo>
                  <a:pt x="212" y="87"/>
                </a:lnTo>
                <a:lnTo>
                  <a:pt x="211" y="95"/>
                </a:lnTo>
                <a:lnTo>
                  <a:pt x="209" y="112"/>
                </a:lnTo>
                <a:lnTo>
                  <a:pt x="211" y="130"/>
                </a:lnTo>
                <a:lnTo>
                  <a:pt x="213" y="148"/>
                </a:lnTo>
                <a:lnTo>
                  <a:pt x="217" y="164"/>
                </a:lnTo>
                <a:lnTo>
                  <a:pt x="221" y="181"/>
                </a:lnTo>
                <a:lnTo>
                  <a:pt x="225" y="194"/>
                </a:lnTo>
                <a:lnTo>
                  <a:pt x="226" y="198"/>
                </a:lnTo>
                <a:lnTo>
                  <a:pt x="227" y="202"/>
                </a:lnTo>
                <a:lnTo>
                  <a:pt x="222" y="207"/>
                </a:lnTo>
                <a:lnTo>
                  <a:pt x="217" y="215"/>
                </a:lnTo>
                <a:lnTo>
                  <a:pt x="215" y="221"/>
                </a:lnTo>
                <a:lnTo>
                  <a:pt x="212" y="230"/>
                </a:lnTo>
                <a:lnTo>
                  <a:pt x="211" y="238"/>
                </a:lnTo>
                <a:lnTo>
                  <a:pt x="211" y="247"/>
                </a:lnTo>
                <a:lnTo>
                  <a:pt x="212" y="254"/>
                </a:lnTo>
                <a:lnTo>
                  <a:pt x="213" y="263"/>
                </a:lnTo>
                <a:lnTo>
                  <a:pt x="216" y="272"/>
                </a:lnTo>
                <a:lnTo>
                  <a:pt x="220" y="280"/>
                </a:lnTo>
                <a:lnTo>
                  <a:pt x="224" y="285"/>
                </a:lnTo>
                <a:lnTo>
                  <a:pt x="229" y="290"/>
                </a:lnTo>
                <a:lnTo>
                  <a:pt x="230" y="307"/>
                </a:lnTo>
                <a:lnTo>
                  <a:pt x="234" y="322"/>
                </a:lnTo>
                <a:lnTo>
                  <a:pt x="238" y="337"/>
                </a:lnTo>
                <a:lnTo>
                  <a:pt x="243" y="348"/>
                </a:lnTo>
                <a:lnTo>
                  <a:pt x="249" y="358"/>
                </a:lnTo>
                <a:lnTo>
                  <a:pt x="254" y="366"/>
                </a:lnTo>
                <a:lnTo>
                  <a:pt x="260" y="373"/>
                </a:lnTo>
                <a:lnTo>
                  <a:pt x="265" y="378"/>
                </a:lnTo>
                <a:lnTo>
                  <a:pt x="265" y="433"/>
                </a:lnTo>
                <a:lnTo>
                  <a:pt x="262" y="433"/>
                </a:lnTo>
                <a:lnTo>
                  <a:pt x="261" y="434"/>
                </a:lnTo>
                <a:lnTo>
                  <a:pt x="249" y="441"/>
                </a:lnTo>
                <a:lnTo>
                  <a:pt x="239" y="448"/>
                </a:lnTo>
                <a:lnTo>
                  <a:pt x="229" y="457"/>
                </a:lnTo>
                <a:lnTo>
                  <a:pt x="220" y="469"/>
                </a:lnTo>
                <a:lnTo>
                  <a:pt x="209" y="473"/>
                </a:lnTo>
                <a:lnTo>
                  <a:pt x="200" y="477"/>
                </a:lnTo>
                <a:lnTo>
                  <a:pt x="190" y="480"/>
                </a:lnTo>
                <a:lnTo>
                  <a:pt x="181" y="484"/>
                </a:lnTo>
                <a:lnTo>
                  <a:pt x="134" y="502"/>
                </a:lnTo>
                <a:lnTo>
                  <a:pt x="91" y="522"/>
                </a:lnTo>
                <a:lnTo>
                  <a:pt x="73" y="531"/>
                </a:lnTo>
                <a:lnTo>
                  <a:pt x="57" y="541"/>
                </a:lnTo>
                <a:lnTo>
                  <a:pt x="50" y="547"/>
                </a:lnTo>
                <a:lnTo>
                  <a:pt x="44" y="552"/>
                </a:lnTo>
                <a:lnTo>
                  <a:pt x="39" y="557"/>
                </a:lnTo>
                <a:lnTo>
                  <a:pt x="34" y="564"/>
                </a:lnTo>
                <a:lnTo>
                  <a:pt x="28" y="573"/>
                </a:lnTo>
                <a:lnTo>
                  <a:pt x="23" y="583"/>
                </a:lnTo>
                <a:lnTo>
                  <a:pt x="19" y="595"/>
                </a:lnTo>
                <a:lnTo>
                  <a:pt x="16" y="606"/>
                </a:lnTo>
                <a:lnTo>
                  <a:pt x="9" y="629"/>
                </a:lnTo>
                <a:lnTo>
                  <a:pt x="5" y="653"/>
                </a:lnTo>
                <a:lnTo>
                  <a:pt x="1" y="691"/>
                </a:lnTo>
                <a:lnTo>
                  <a:pt x="0" y="709"/>
                </a:lnTo>
                <a:lnTo>
                  <a:pt x="0" y="713"/>
                </a:lnTo>
                <a:lnTo>
                  <a:pt x="4" y="717"/>
                </a:lnTo>
                <a:lnTo>
                  <a:pt x="8" y="719"/>
                </a:lnTo>
                <a:lnTo>
                  <a:pt x="12" y="721"/>
                </a:lnTo>
                <a:lnTo>
                  <a:pt x="709" y="721"/>
                </a:lnTo>
                <a:lnTo>
                  <a:pt x="714" y="719"/>
                </a:lnTo>
                <a:lnTo>
                  <a:pt x="718" y="717"/>
                </a:lnTo>
                <a:lnTo>
                  <a:pt x="721" y="713"/>
                </a:lnTo>
                <a:lnTo>
                  <a:pt x="721" y="709"/>
                </a:lnTo>
                <a:lnTo>
                  <a:pt x="721" y="691"/>
                </a:lnTo>
                <a:lnTo>
                  <a:pt x="718" y="653"/>
                </a:lnTo>
                <a:lnTo>
                  <a:pt x="714" y="629"/>
                </a:lnTo>
                <a:lnTo>
                  <a:pt x="709" y="606"/>
                </a:lnTo>
                <a:lnTo>
                  <a:pt x="705" y="595"/>
                </a:lnTo>
                <a:lnTo>
                  <a:pt x="701" y="583"/>
                </a:lnTo>
                <a:lnTo>
                  <a:pt x="696" y="573"/>
                </a:lnTo>
                <a:lnTo>
                  <a:pt x="691" y="5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xmlns="" id="{9E467523-0C63-48A4-8285-68A924414E40}"/>
              </a:ext>
            </a:extLst>
          </p:cNvPr>
          <p:cNvGrpSpPr/>
          <p:nvPr/>
        </p:nvGrpSpPr>
        <p:grpSpPr>
          <a:xfrm>
            <a:off x="3542586" y="1755120"/>
            <a:ext cx="285750" cy="279401"/>
            <a:chOff x="6450013" y="7073900"/>
            <a:chExt cx="285750" cy="279401"/>
          </a:xfrm>
          <a:solidFill>
            <a:schemeClr val="bg1"/>
          </a:solidFill>
        </p:grpSpPr>
        <p:sp>
          <p:nvSpPr>
            <p:cNvPr id="203" name="Freeform 3595">
              <a:extLst>
                <a:ext uri="{FF2B5EF4-FFF2-40B4-BE49-F238E27FC236}">
                  <a16:creationId xmlns:a16="http://schemas.microsoft.com/office/drawing/2014/main" xmlns="" id="{CD3FEBF1-3A3B-4C9A-A46D-99E6D1CCC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463" y="7269163"/>
              <a:ext cx="114300" cy="84138"/>
            </a:xfrm>
            <a:custGeom>
              <a:avLst/>
              <a:gdLst>
                <a:gd name="T0" fmla="*/ 210 w 289"/>
                <a:gd name="T1" fmla="*/ 23 h 211"/>
                <a:gd name="T2" fmla="*/ 202 w 289"/>
                <a:gd name="T3" fmla="*/ 18 h 211"/>
                <a:gd name="T4" fmla="*/ 194 w 289"/>
                <a:gd name="T5" fmla="*/ 14 h 211"/>
                <a:gd name="T6" fmla="*/ 186 w 289"/>
                <a:gd name="T7" fmla="*/ 10 h 211"/>
                <a:gd name="T8" fmla="*/ 177 w 289"/>
                <a:gd name="T9" fmla="*/ 8 h 211"/>
                <a:gd name="T10" fmla="*/ 161 w 289"/>
                <a:gd name="T11" fmla="*/ 3 h 211"/>
                <a:gd name="T12" fmla="*/ 141 w 289"/>
                <a:gd name="T13" fmla="*/ 0 h 211"/>
                <a:gd name="T14" fmla="*/ 143 w 289"/>
                <a:gd name="T15" fmla="*/ 1 h 211"/>
                <a:gd name="T16" fmla="*/ 0 w 289"/>
                <a:gd name="T17" fmla="*/ 211 h 211"/>
                <a:gd name="T18" fmla="*/ 278 w 289"/>
                <a:gd name="T19" fmla="*/ 211 h 211"/>
                <a:gd name="T20" fmla="*/ 283 w 289"/>
                <a:gd name="T21" fmla="*/ 209 h 211"/>
                <a:gd name="T22" fmla="*/ 287 w 289"/>
                <a:gd name="T23" fmla="*/ 207 h 211"/>
                <a:gd name="T24" fmla="*/ 289 w 289"/>
                <a:gd name="T25" fmla="*/ 202 h 211"/>
                <a:gd name="T26" fmla="*/ 289 w 289"/>
                <a:gd name="T27" fmla="*/ 198 h 211"/>
                <a:gd name="T28" fmla="*/ 289 w 289"/>
                <a:gd name="T29" fmla="*/ 190 h 211"/>
                <a:gd name="T30" fmla="*/ 285 w 289"/>
                <a:gd name="T31" fmla="*/ 175 h 211"/>
                <a:gd name="T32" fmla="*/ 280 w 289"/>
                <a:gd name="T33" fmla="*/ 153 h 211"/>
                <a:gd name="T34" fmla="*/ 274 w 289"/>
                <a:gd name="T35" fmla="*/ 126 h 211"/>
                <a:gd name="T36" fmla="*/ 269 w 289"/>
                <a:gd name="T37" fmla="*/ 112 h 211"/>
                <a:gd name="T38" fmla="*/ 262 w 289"/>
                <a:gd name="T39" fmla="*/ 98 h 211"/>
                <a:gd name="T40" fmla="*/ 256 w 289"/>
                <a:gd name="T41" fmla="*/ 83 h 211"/>
                <a:gd name="T42" fmla="*/ 248 w 289"/>
                <a:gd name="T43" fmla="*/ 69 h 211"/>
                <a:gd name="T44" fmla="*/ 240 w 289"/>
                <a:gd name="T45" fmla="*/ 56 h 211"/>
                <a:gd name="T46" fmla="*/ 231 w 289"/>
                <a:gd name="T47" fmla="*/ 44 h 211"/>
                <a:gd name="T48" fmla="*/ 221 w 289"/>
                <a:gd name="T49" fmla="*/ 33 h 211"/>
                <a:gd name="T50" fmla="*/ 210 w 289"/>
                <a:gd name="T51" fmla="*/ 2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9" h="211">
                  <a:moveTo>
                    <a:pt x="210" y="23"/>
                  </a:moveTo>
                  <a:lnTo>
                    <a:pt x="202" y="18"/>
                  </a:lnTo>
                  <a:lnTo>
                    <a:pt x="194" y="14"/>
                  </a:lnTo>
                  <a:lnTo>
                    <a:pt x="186" y="10"/>
                  </a:lnTo>
                  <a:lnTo>
                    <a:pt x="177" y="8"/>
                  </a:lnTo>
                  <a:lnTo>
                    <a:pt x="161" y="3"/>
                  </a:lnTo>
                  <a:lnTo>
                    <a:pt x="141" y="0"/>
                  </a:lnTo>
                  <a:lnTo>
                    <a:pt x="143" y="1"/>
                  </a:lnTo>
                  <a:lnTo>
                    <a:pt x="0" y="211"/>
                  </a:lnTo>
                  <a:lnTo>
                    <a:pt x="278" y="211"/>
                  </a:lnTo>
                  <a:lnTo>
                    <a:pt x="283" y="209"/>
                  </a:lnTo>
                  <a:lnTo>
                    <a:pt x="287" y="207"/>
                  </a:lnTo>
                  <a:lnTo>
                    <a:pt x="289" y="202"/>
                  </a:lnTo>
                  <a:lnTo>
                    <a:pt x="289" y="198"/>
                  </a:lnTo>
                  <a:lnTo>
                    <a:pt x="289" y="190"/>
                  </a:lnTo>
                  <a:lnTo>
                    <a:pt x="285" y="175"/>
                  </a:lnTo>
                  <a:lnTo>
                    <a:pt x="280" y="153"/>
                  </a:lnTo>
                  <a:lnTo>
                    <a:pt x="274" y="126"/>
                  </a:lnTo>
                  <a:lnTo>
                    <a:pt x="269" y="112"/>
                  </a:lnTo>
                  <a:lnTo>
                    <a:pt x="262" y="98"/>
                  </a:lnTo>
                  <a:lnTo>
                    <a:pt x="256" y="83"/>
                  </a:lnTo>
                  <a:lnTo>
                    <a:pt x="248" y="69"/>
                  </a:lnTo>
                  <a:lnTo>
                    <a:pt x="240" y="56"/>
                  </a:lnTo>
                  <a:lnTo>
                    <a:pt x="231" y="44"/>
                  </a:lnTo>
                  <a:lnTo>
                    <a:pt x="221" y="33"/>
                  </a:lnTo>
                  <a:lnTo>
                    <a:pt x="21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3596">
              <a:extLst>
                <a:ext uri="{FF2B5EF4-FFF2-40B4-BE49-F238E27FC236}">
                  <a16:creationId xmlns:a16="http://schemas.microsoft.com/office/drawing/2014/main" xmlns="" id="{E8B62DA2-ED69-47B1-81D9-3C0C38DCF8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92875" y="7073900"/>
              <a:ext cx="201612" cy="279400"/>
            </a:xfrm>
            <a:custGeom>
              <a:avLst/>
              <a:gdLst>
                <a:gd name="T0" fmla="*/ 292 w 509"/>
                <a:gd name="T1" fmla="*/ 525 h 704"/>
                <a:gd name="T2" fmla="*/ 292 w 509"/>
                <a:gd name="T3" fmla="*/ 496 h 704"/>
                <a:gd name="T4" fmla="*/ 320 w 509"/>
                <a:gd name="T5" fmla="*/ 484 h 704"/>
                <a:gd name="T6" fmla="*/ 342 w 509"/>
                <a:gd name="T7" fmla="*/ 505 h 704"/>
                <a:gd name="T8" fmla="*/ 330 w 509"/>
                <a:gd name="T9" fmla="*/ 533 h 704"/>
                <a:gd name="T10" fmla="*/ 243 w 509"/>
                <a:gd name="T11" fmla="*/ 551 h 704"/>
                <a:gd name="T12" fmla="*/ 228 w 509"/>
                <a:gd name="T13" fmla="*/ 525 h 704"/>
                <a:gd name="T14" fmla="*/ 243 w 509"/>
                <a:gd name="T15" fmla="*/ 501 h 704"/>
                <a:gd name="T16" fmla="*/ 274 w 509"/>
                <a:gd name="T17" fmla="*/ 506 h 704"/>
                <a:gd name="T18" fmla="*/ 279 w 509"/>
                <a:gd name="T19" fmla="*/ 537 h 704"/>
                <a:gd name="T20" fmla="*/ 255 w 509"/>
                <a:gd name="T21" fmla="*/ 553 h 704"/>
                <a:gd name="T22" fmla="*/ 171 w 509"/>
                <a:gd name="T23" fmla="*/ 525 h 704"/>
                <a:gd name="T24" fmla="*/ 171 w 509"/>
                <a:gd name="T25" fmla="*/ 496 h 704"/>
                <a:gd name="T26" fmla="*/ 199 w 509"/>
                <a:gd name="T27" fmla="*/ 484 h 704"/>
                <a:gd name="T28" fmla="*/ 220 w 509"/>
                <a:gd name="T29" fmla="*/ 505 h 704"/>
                <a:gd name="T30" fmla="*/ 208 w 509"/>
                <a:gd name="T31" fmla="*/ 533 h 704"/>
                <a:gd name="T32" fmla="*/ 117 w 509"/>
                <a:gd name="T33" fmla="*/ 250 h 704"/>
                <a:gd name="T34" fmla="*/ 109 w 509"/>
                <a:gd name="T35" fmla="*/ 230 h 704"/>
                <a:gd name="T36" fmla="*/ 138 w 509"/>
                <a:gd name="T37" fmla="*/ 213 h 704"/>
                <a:gd name="T38" fmla="*/ 152 w 509"/>
                <a:gd name="T39" fmla="*/ 177 h 704"/>
                <a:gd name="T40" fmla="*/ 172 w 509"/>
                <a:gd name="T41" fmla="*/ 168 h 704"/>
                <a:gd name="T42" fmla="*/ 160 w 509"/>
                <a:gd name="T43" fmla="*/ 223 h 704"/>
                <a:gd name="T44" fmla="*/ 162 w 509"/>
                <a:gd name="T45" fmla="*/ 299 h 704"/>
                <a:gd name="T46" fmla="*/ 183 w 509"/>
                <a:gd name="T47" fmla="*/ 335 h 704"/>
                <a:gd name="T48" fmla="*/ 185 w 509"/>
                <a:gd name="T49" fmla="*/ 356 h 704"/>
                <a:gd name="T50" fmla="*/ 165 w 509"/>
                <a:gd name="T51" fmla="*/ 350 h 704"/>
                <a:gd name="T52" fmla="*/ 138 w 509"/>
                <a:gd name="T53" fmla="*/ 300 h 704"/>
                <a:gd name="T54" fmla="*/ 328 w 509"/>
                <a:gd name="T55" fmla="*/ 331 h 704"/>
                <a:gd name="T56" fmla="*/ 348 w 509"/>
                <a:gd name="T57" fmla="*/ 289 h 704"/>
                <a:gd name="T58" fmla="*/ 342 w 509"/>
                <a:gd name="T59" fmla="*/ 210 h 704"/>
                <a:gd name="T60" fmla="*/ 341 w 509"/>
                <a:gd name="T61" fmla="*/ 165 h 704"/>
                <a:gd name="T62" fmla="*/ 359 w 509"/>
                <a:gd name="T63" fmla="*/ 185 h 704"/>
                <a:gd name="T64" fmla="*/ 375 w 509"/>
                <a:gd name="T65" fmla="*/ 218 h 704"/>
                <a:gd name="T66" fmla="*/ 402 w 509"/>
                <a:gd name="T67" fmla="*/ 234 h 704"/>
                <a:gd name="T68" fmla="*/ 383 w 509"/>
                <a:gd name="T69" fmla="*/ 249 h 704"/>
                <a:gd name="T70" fmla="*/ 369 w 509"/>
                <a:gd name="T71" fmla="*/ 311 h 704"/>
                <a:gd name="T72" fmla="*/ 337 w 509"/>
                <a:gd name="T73" fmla="*/ 353 h 704"/>
                <a:gd name="T74" fmla="*/ 320 w 509"/>
                <a:gd name="T75" fmla="*/ 350 h 704"/>
                <a:gd name="T76" fmla="*/ 441 w 509"/>
                <a:gd name="T77" fmla="*/ 490 h 704"/>
                <a:gd name="T78" fmla="*/ 364 w 509"/>
                <a:gd name="T79" fmla="*/ 469 h 704"/>
                <a:gd name="T80" fmla="*/ 351 w 509"/>
                <a:gd name="T81" fmla="*/ 427 h 704"/>
                <a:gd name="T82" fmla="*/ 388 w 509"/>
                <a:gd name="T83" fmla="*/ 400 h 704"/>
                <a:gd name="T84" fmla="*/ 455 w 509"/>
                <a:gd name="T85" fmla="*/ 397 h 704"/>
                <a:gd name="T86" fmla="*/ 508 w 509"/>
                <a:gd name="T87" fmla="*/ 347 h 704"/>
                <a:gd name="T88" fmla="*/ 500 w 509"/>
                <a:gd name="T89" fmla="*/ 332 h 704"/>
                <a:gd name="T90" fmla="*/ 475 w 509"/>
                <a:gd name="T91" fmla="*/ 308 h 704"/>
                <a:gd name="T92" fmla="*/ 441 w 509"/>
                <a:gd name="T93" fmla="*/ 119 h 704"/>
                <a:gd name="T94" fmla="*/ 402 w 509"/>
                <a:gd name="T95" fmla="*/ 29 h 704"/>
                <a:gd name="T96" fmla="*/ 347 w 509"/>
                <a:gd name="T97" fmla="*/ 0 h 704"/>
                <a:gd name="T98" fmla="*/ 289 w 509"/>
                <a:gd name="T99" fmla="*/ 11 h 704"/>
                <a:gd name="T100" fmla="*/ 220 w 509"/>
                <a:gd name="T101" fmla="*/ 11 h 704"/>
                <a:gd name="T102" fmla="*/ 161 w 509"/>
                <a:gd name="T103" fmla="*/ 0 h 704"/>
                <a:gd name="T104" fmla="*/ 106 w 509"/>
                <a:gd name="T105" fmla="*/ 29 h 704"/>
                <a:gd name="T106" fmla="*/ 67 w 509"/>
                <a:gd name="T107" fmla="*/ 119 h 704"/>
                <a:gd name="T108" fmla="*/ 32 w 509"/>
                <a:gd name="T109" fmla="*/ 308 h 704"/>
                <a:gd name="T110" fmla="*/ 8 w 509"/>
                <a:gd name="T111" fmla="*/ 332 h 704"/>
                <a:gd name="T112" fmla="*/ 0 w 509"/>
                <a:gd name="T113" fmla="*/ 348 h 704"/>
                <a:gd name="T114" fmla="*/ 63 w 509"/>
                <a:gd name="T115" fmla="*/ 395 h 704"/>
                <a:gd name="T116" fmla="*/ 121 w 509"/>
                <a:gd name="T117" fmla="*/ 397 h 704"/>
                <a:gd name="T118" fmla="*/ 158 w 509"/>
                <a:gd name="T119" fmla="*/ 427 h 704"/>
                <a:gd name="T120" fmla="*/ 148 w 509"/>
                <a:gd name="T121" fmla="*/ 466 h 704"/>
                <a:gd name="T122" fmla="*/ 86 w 509"/>
                <a:gd name="T123" fmla="*/ 48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9" h="704">
                  <a:moveTo>
                    <a:pt x="315" y="538"/>
                  </a:moveTo>
                  <a:lnTo>
                    <a:pt x="310" y="537"/>
                  </a:lnTo>
                  <a:lnTo>
                    <a:pt x="305" y="535"/>
                  </a:lnTo>
                  <a:lnTo>
                    <a:pt x="300" y="533"/>
                  </a:lnTo>
                  <a:lnTo>
                    <a:pt x="296" y="530"/>
                  </a:lnTo>
                  <a:lnTo>
                    <a:pt x="292" y="525"/>
                  </a:lnTo>
                  <a:lnTo>
                    <a:pt x="289" y="521"/>
                  </a:lnTo>
                  <a:lnTo>
                    <a:pt x="288" y="516"/>
                  </a:lnTo>
                  <a:lnTo>
                    <a:pt x="288" y="511"/>
                  </a:lnTo>
                  <a:lnTo>
                    <a:pt x="288" y="505"/>
                  </a:lnTo>
                  <a:lnTo>
                    <a:pt x="289" y="499"/>
                  </a:lnTo>
                  <a:lnTo>
                    <a:pt x="292" y="496"/>
                  </a:lnTo>
                  <a:lnTo>
                    <a:pt x="296" y="492"/>
                  </a:lnTo>
                  <a:lnTo>
                    <a:pt x="300" y="488"/>
                  </a:lnTo>
                  <a:lnTo>
                    <a:pt x="305" y="485"/>
                  </a:lnTo>
                  <a:lnTo>
                    <a:pt x="310" y="484"/>
                  </a:lnTo>
                  <a:lnTo>
                    <a:pt x="315" y="483"/>
                  </a:lnTo>
                  <a:lnTo>
                    <a:pt x="320" y="484"/>
                  </a:lnTo>
                  <a:lnTo>
                    <a:pt x="325" y="485"/>
                  </a:lnTo>
                  <a:lnTo>
                    <a:pt x="330" y="488"/>
                  </a:lnTo>
                  <a:lnTo>
                    <a:pt x="334" y="492"/>
                  </a:lnTo>
                  <a:lnTo>
                    <a:pt x="337" y="496"/>
                  </a:lnTo>
                  <a:lnTo>
                    <a:pt x="339" y="499"/>
                  </a:lnTo>
                  <a:lnTo>
                    <a:pt x="342" y="505"/>
                  </a:lnTo>
                  <a:lnTo>
                    <a:pt x="342" y="511"/>
                  </a:lnTo>
                  <a:lnTo>
                    <a:pt x="342" y="516"/>
                  </a:lnTo>
                  <a:lnTo>
                    <a:pt x="339" y="521"/>
                  </a:lnTo>
                  <a:lnTo>
                    <a:pt x="337" y="525"/>
                  </a:lnTo>
                  <a:lnTo>
                    <a:pt x="334" y="530"/>
                  </a:lnTo>
                  <a:lnTo>
                    <a:pt x="330" y="533"/>
                  </a:lnTo>
                  <a:lnTo>
                    <a:pt x="325" y="535"/>
                  </a:lnTo>
                  <a:lnTo>
                    <a:pt x="320" y="537"/>
                  </a:lnTo>
                  <a:lnTo>
                    <a:pt x="315" y="538"/>
                  </a:lnTo>
                  <a:close/>
                  <a:moveTo>
                    <a:pt x="255" y="553"/>
                  </a:moveTo>
                  <a:lnTo>
                    <a:pt x="248" y="552"/>
                  </a:lnTo>
                  <a:lnTo>
                    <a:pt x="243" y="551"/>
                  </a:lnTo>
                  <a:lnTo>
                    <a:pt x="239" y="548"/>
                  </a:lnTo>
                  <a:lnTo>
                    <a:pt x="235" y="544"/>
                  </a:lnTo>
                  <a:lnTo>
                    <a:pt x="231" y="540"/>
                  </a:lnTo>
                  <a:lnTo>
                    <a:pt x="229" y="537"/>
                  </a:lnTo>
                  <a:lnTo>
                    <a:pt x="228" y="531"/>
                  </a:lnTo>
                  <a:lnTo>
                    <a:pt x="228" y="525"/>
                  </a:lnTo>
                  <a:lnTo>
                    <a:pt x="228" y="520"/>
                  </a:lnTo>
                  <a:lnTo>
                    <a:pt x="229" y="515"/>
                  </a:lnTo>
                  <a:lnTo>
                    <a:pt x="231" y="511"/>
                  </a:lnTo>
                  <a:lnTo>
                    <a:pt x="235" y="506"/>
                  </a:lnTo>
                  <a:lnTo>
                    <a:pt x="239" y="503"/>
                  </a:lnTo>
                  <a:lnTo>
                    <a:pt x="243" y="501"/>
                  </a:lnTo>
                  <a:lnTo>
                    <a:pt x="248" y="499"/>
                  </a:lnTo>
                  <a:lnTo>
                    <a:pt x="255" y="498"/>
                  </a:lnTo>
                  <a:lnTo>
                    <a:pt x="260" y="499"/>
                  </a:lnTo>
                  <a:lnTo>
                    <a:pt x="265" y="501"/>
                  </a:lnTo>
                  <a:lnTo>
                    <a:pt x="270" y="503"/>
                  </a:lnTo>
                  <a:lnTo>
                    <a:pt x="274" y="506"/>
                  </a:lnTo>
                  <a:lnTo>
                    <a:pt x="276" y="511"/>
                  </a:lnTo>
                  <a:lnTo>
                    <a:pt x="279" y="515"/>
                  </a:lnTo>
                  <a:lnTo>
                    <a:pt x="280" y="520"/>
                  </a:lnTo>
                  <a:lnTo>
                    <a:pt x="282" y="525"/>
                  </a:lnTo>
                  <a:lnTo>
                    <a:pt x="280" y="531"/>
                  </a:lnTo>
                  <a:lnTo>
                    <a:pt x="279" y="537"/>
                  </a:lnTo>
                  <a:lnTo>
                    <a:pt x="276" y="540"/>
                  </a:lnTo>
                  <a:lnTo>
                    <a:pt x="274" y="544"/>
                  </a:lnTo>
                  <a:lnTo>
                    <a:pt x="270" y="548"/>
                  </a:lnTo>
                  <a:lnTo>
                    <a:pt x="265" y="551"/>
                  </a:lnTo>
                  <a:lnTo>
                    <a:pt x="260" y="552"/>
                  </a:lnTo>
                  <a:lnTo>
                    <a:pt x="255" y="553"/>
                  </a:lnTo>
                  <a:close/>
                  <a:moveTo>
                    <a:pt x="193" y="538"/>
                  </a:moveTo>
                  <a:lnTo>
                    <a:pt x="188" y="537"/>
                  </a:lnTo>
                  <a:lnTo>
                    <a:pt x="183" y="535"/>
                  </a:lnTo>
                  <a:lnTo>
                    <a:pt x="179" y="533"/>
                  </a:lnTo>
                  <a:lnTo>
                    <a:pt x="175" y="530"/>
                  </a:lnTo>
                  <a:lnTo>
                    <a:pt x="171" y="525"/>
                  </a:lnTo>
                  <a:lnTo>
                    <a:pt x="169" y="521"/>
                  </a:lnTo>
                  <a:lnTo>
                    <a:pt x="167" y="516"/>
                  </a:lnTo>
                  <a:lnTo>
                    <a:pt x="166" y="511"/>
                  </a:lnTo>
                  <a:lnTo>
                    <a:pt x="167" y="505"/>
                  </a:lnTo>
                  <a:lnTo>
                    <a:pt x="169" y="499"/>
                  </a:lnTo>
                  <a:lnTo>
                    <a:pt x="171" y="496"/>
                  </a:lnTo>
                  <a:lnTo>
                    <a:pt x="175" y="492"/>
                  </a:lnTo>
                  <a:lnTo>
                    <a:pt x="179" y="488"/>
                  </a:lnTo>
                  <a:lnTo>
                    <a:pt x="183" y="485"/>
                  </a:lnTo>
                  <a:lnTo>
                    <a:pt x="188" y="484"/>
                  </a:lnTo>
                  <a:lnTo>
                    <a:pt x="193" y="483"/>
                  </a:lnTo>
                  <a:lnTo>
                    <a:pt x="199" y="484"/>
                  </a:lnTo>
                  <a:lnTo>
                    <a:pt x="204" y="485"/>
                  </a:lnTo>
                  <a:lnTo>
                    <a:pt x="208" y="488"/>
                  </a:lnTo>
                  <a:lnTo>
                    <a:pt x="212" y="492"/>
                  </a:lnTo>
                  <a:lnTo>
                    <a:pt x="216" y="496"/>
                  </a:lnTo>
                  <a:lnTo>
                    <a:pt x="219" y="499"/>
                  </a:lnTo>
                  <a:lnTo>
                    <a:pt x="220" y="505"/>
                  </a:lnTo>
                  <a:lnTo>
                    <a:pt x="221" y="511"/>
                  </a:lnTo>
                  <a:lnTo>
                    <a:pt x="220" y="516"/>
                  </a:lnTo>
                  <a:lnTo>
                    <a:pt x="219" y="521"/>
                  </a:lnTo>
                  <a:lnTo>
                    <a:pt x="216" y="525"/>
                  </a:lnTo>
                  <a:lnTo>
                    <a:pt x="212" y="530"/>
                  </a:lnTo>
                  <a:lnTo>
                    <a:pt x="208" y="533"/>
                  </a:lnTo>
                  <a:lnTo>
                    <a:pt x="204" y="535"/>
                  </a:lnTo>
                  <a:lnTo>
                    <a:pt x="199" y="537"/>
                  </a:lnTo>
                  <a:lnTo>
                    <a:pt x="193" y="538"/>
                  </a:lnTo>
                  <a:close/>
                  <a:moveTo>
                    <a:pt x="134" y="246"/>
                  </a:moveTo>
                  <a:lnTo>
                    <a:pt x="126" y="249"/>
                  </a:lnTo>
                  <a:lnTo>
                    <a:pt x="117" y="250"/>
                  </a:lnTo>
                  <a:lnTo>
                    <a:pt x="113" y="249"/>
                  </a:lnTo>
                  <a:lnTo>
                    <a:pt x="109" y="246"/>
                  </a:lnTo>
                  <a:lnTo>
                    <a:pt x="107" y="243"/>
                  </a:lnTo>
                  <a:lnTo>
                    <a:pt x="106" y="237"/>
                  </a:lnTo>
                  <a:lnTo>
                    <a:pt x="107" y="234"/>
                  </a:lnTo>
                  <a:lnTo>
                    <a:pt x="109" y="230"/>
                  </a:lnTo>
                  <a:lnTo>
                    <a:pt x="113" y="227"/>
                  </a:lnTo>
                  <a:lnTo>
                    <a:pt x="117" y="226"/>
                  </a:lnTo>
                  <a:lnTo>
                    <a:pt x="124" y="225"/>
                  </a:lnTo>
                  <a:lnTo>
                    <a:pt x="129" y="222"/>
                  </a:lnTo>
                  <a:lnTo>
                    <a:pt x="134" y="218"/>
                  </a:lnTo>
                  <a:lnTo>
                    <a:pt x="138" y="213"/>
                  </a:lnTo>
                  <a:lnTo>
                    <a:pt x="138" y="213"/>
                  </a:lnTo>
                  <a:lnTo>
                    <a:pt x="138" y="213"/>
                  </a:lnTo>
                  <a:lnTo>
                    <a:pt x="144" y="203"/>
                  </a:lnTo>
                  <a:lnTo>
                    <a:pt x="148" y="194"/>
                  </a:lnTo>
                  <a:lnTo>
                    <a:pt x="151" y="185"/>
                  </a:lnTo>
                  <a:lnTo>
                    <a:pt x="152" y="177"/>
                  </a:lnTo>
                  <a:lnTo>
                    <a:pt x="152" y="172"/>
                  </a:lnTo>
                  <a:lnTo>
                    <a:pt x="154" y="168"/>
                  </a:lnTo>
                  <a:lnTo>
                    <a:pt x="158" y="165"/>
                  </a:lnTo>
                  <a:lnTo>
                    <a:pt x="163" y="165"/>
                  </a:lnTo>
                  <a:lnTo>
                    <a:pt x="169" y="165"/>
                  </a:lnTo>
                  <a:lnTo>
                    <a:pt x="172" y="168"/>
                  </a:lnTo>
                  <a:lnTo>
                    <a:pt x="175" y="172"/>
                  </a:lnTo>
                  <a:lnTo>
                    <a:pt x="175" y="177"/>
                  </a:lnTo>
                  <a:lnTo>
                    <a:pt x="174" y="187"/>
                  </a:lnTo>
                  <a:lnTo>
                    <a:pt x="171" y="199"/>
                  </a:lnTo>
                  <a:lnTo>
                    <a:pt x="166" y="210"/>
                  </a:lnTo>
                  <a:lnTo>
                    <a:pt x="160" y="223"/>
                  </a:lnTo>
                  <a:lnTo>
                    <a:pt x="158" y="240"/>
                  </a:lnTo>
                  <a:lnTo>
                    <a:pt x="157" y="254"/>
                  </a:lnTo>
                  <a:lnTo>
                    <a:pt x="157" y="268"/>
                  </a:lnTo>
                  <a:lnTo>
                    <a:pt x="158" y="280"/>
                  </a:lnTo>
                  <a:lnTo>
                    <a:pt x="160" y="290"/>
                  </a:lnTo>
                  <a:lnTo>
                    <a:pt x="162" y="299"/>
                  </a:lnTo>
                  <a:lnTo>
                    <a:pt x="163" y="307"/>
                  </a:lnTo>
                  <a:lnTo>
                    <a:pt x="167" y="313"/>
                  </a:lnTo>
                  <a:lnTo>
                    <a:pt x="172" y="323"/>
                  </a:lnTo>
                  <a:lnTo>
                    <a:pt x="178" y="330"/>
                  </a:lnTo>
                  <a:lnTo>
                    <a:pt x="181" y="334"/>
                  </a:lnTo>
                  <a:lnTo>
                    <a:pt x="183" y="335"/>
                  </a:lnTo>
                  <a:lnTo>
                    <a:pt x="187" y="338"/>
                  </a:lnTo>
                  <a:lnTo>
                    <a:pt x="189" y="341"/>
                  </a:lnTo>
                  <a:lnTo>
                    <a:pt x="190" y="345"/>
                  </a:lnTo>
                  <a:lnTo>
                    <a:pt x="189" y="350"/>
                  </a:lnTo>
                  <a:lnTo>
                    <a:pt x="188" y="353"/>
                  </a:lnTo>
                  <a:lnTo>
                    <a:pt x="185" y="356"/>
                  </a:lnTo>
                  <a:lnTo>
                    <a:pt x="181" y="357"/>
                  </a:lnTo>
                  <a:lnTo>
                    <a:pt x="179" y="357"/>
                  </a:lnTo>
                  <a:lnTo>
                    <a:pt x="176" y="357"/>
                  </a:lnTo>
                  <a:lnTo>
                    <a:pt x="174" y="357"/>
                  </a:lnTo>
                  <a:lnTo>
                    <a:pt x="171" y="356"/>
                  </a:lnTo>
                  <a:lnTo>
                    <a:pt x="165" y="350"/>
                  </a:lnTo>
                  <a:lnTo>
                    <a:pt x="158" y="344"/>
                  </a:lnTo>
                  <a:lnTo>
                    <a:pt x="151" y="334"/>
                  </a:lnTo>
                  <a:lnTo>
                    <a:pt x="147" y="327"/>
                  </a:lnTo>
                  <a:lnTo>
                    <a:pt x="143" y="320"/>
                  </a:lnTo>
                  <a:lnTo>
                    <a:pt x="140" y="311"/>
                  </a:lnTo>
                  <a:lnTo>
                    <a:pt x="138" y="300"/>
                  </a:lnTo>
                  <a:lnTo>
                    <a:pt x="135" y="289"/>
                  </a:lnTo>
                  <a:lnTo>
                    <a:pt x="134" y="276"/>
                  </a:lnTo>
                  <a:lnTo>
                    <a:pt x="133" y="262"/>
                  </a:lnTo>
                  <a:lnTo>
                    <a:pt x="134" y="246"/>
                  </a:lnTo>
                  <a:close/>
                  <a:moveTo>
                    <a:pt x="325" y="332"/>
                  </a:moveTo>
                  <a:lnTo>
                    <a:pt x="328" y="331"/>
                  </a:lnTo>
                  <a:lnTo>
                    <a:pt x="332" y="327"/>
                  </a:lnTo>
                  <a:lnTo>
                    <a:pt x="337" y="321"/>
                  </a:lnTo>
                  <a:lnTo>
                    <a:pt x="342" y="312"/>
                  </a:lnTo>
                  <a:lnTo>
                    <a:pt x="344" y="305"/>
                  </a:lnTo>
                  <a:lnTo>
                    <a:pt x="347" y="298"/>
                  </a:lnTo>
                  <a:lnTo>
                    <a:pt x="348" y="289"/>
                  </a:lnTo>
                  <a:lnTo>
                    <a:pt x="351" y="278"/>
                  </a:lnTo>
                  <a:lnTo>
                    <a:pt x="351" y="267"/>
                  </a:lnTo>
                  <a:lnTo>
                    <a:pt x="351" y="254"/>
                  </a:lnTo>
                  <a:lnTo>
                    <a:pt x="351" y="239"/>
                  </a:lnTo>
                  <a:lnTo>
                    <a:pt x="348" y="223"/>
                  </a:lnTo>
                  <a:lnTo>
                    <a:pt x="342" y="210"/>
                  </a:lnTo>
                  <a:lnTo>
                    <a:pt x="337" y="199"/>
                  </a:lnTo>
                  <a:lnTo>
                    <a:pt x="334" y="187"/>
                  </a:lnTo>
                  <a:lnTo>
                    <a:pt x="333" y="177"/>
                  </a:lnTo>
                  <a:lnTo>
                    <a:pt x="334" y="172"/>
                  </a:lnTo>
                  <a:lnTo>
                    <a:pt x="337" y="168"/>
                  </a:lnTo>
                  <a:lnTo>
                    <a:pt x="341" y="165"/>
                  </a:lnTo>
                  <a:lnTo>
                    <a:pt x="344" y="165"/>
                  </a:lnTo>
                  <a:lnTo>
                    <a:pt x="350" y="165"/>
                  </a:lnTo>
                  <a:lnTo>
                    <a:pt x="353" y="168"/>
                  </a:lnTo>
                  <a:lnTo>
                    <a:pt x="356" y="172"/>
                  </a:lnTo>
                  <a:lnTo>
                    <a:pt x="357" y="177"/>
                  </a:lnTo>
                  <a:lnTo>
                    <a:pt x="359" y="185"/>
                  </a:lnTo>
                  <a:lnTo>
                    <a:pt x="361" y="194"/>
                  </a:lnTo>
                  <a:lnTo>
                    <a:pt x="365" y="204"/>
                  </a:lnTo>
                  <a:lnTo>
                    <a:pt x="370" y="213"/>
                  </a:lnTo>
                  <a:lnTo>
                    <a:pt x="370" y="213"/>
                  </a:lnTo>
                  <a:lnTo>
                    <a:pt x="370" y="213"/>
                  </a:lnTo>
                  <a:lnTo>
                    <a:pt x="375" y="218"/>
                  </a:lnTo>
                  <a:lnTo>
                    <a:pt x="379" y="222"/>
                  </a:lnTo>
                  <a:lnTo>
                    <a:pt x="384" y="225"/>
                  </a:lnTo>
                  <a:lnTo>
                    <a:pt x="391" y="226"/>
                  </a:lnTo>
                  <a:lnTo>
                    <a:pt x="396" y="227"/>
                  </a:lnTo>
                  <a:lnTo>
                    <a:pt x="398" y="230"/>
                  </a:lnTo>
                  <a:lnTo>
                    <a:pt x="402" y="234"/>
                  </a:lnTo>
                  <a:lnTo>
                    <a:pt x="402" y="237"/>
                  </a:lnTo>
                  <a:lnTo>
                    <a:pt x="402" y="243"/>
                  </a:lnTo>
                  <a:lnTo>
                    <a:pt x="398" y="246"/>
                  </a:lnTo>
                  <a:lnTo>
                    <a:pt x="396" y="249"/>
                  </a:lnTo>
                  <a:lnTo>
                    <a:pt x="391" y="250"/>
                  </a:lnTo>
                  <a:lnTo>
                    <a:pt x="383" y="249"/>
                  </a:lnTo>
                  <a:lnTo>
                    <a:pt x="375" y="246"/>
                  </a:lnTo>
                  <a:lnTo>
                    <a:pt x="375" y="262"/>
                  </a:lnTo>
                  <a:lnTo>
                    <a:pt x="374" y="276"/>
                  </a:lnTo>
                  <a:lnTo>
                    <a:pt x="373" y="289"/>
                  </a:lnTo>
                  <a:lnTo>
                    <a:pt x="371" y="300"/>
                  </a:lnTo>
                  <a:lnTo>
                    <a:pt x="369" y="311"/>
                  </a:lnTo>
                  <a:lnTo>
                    <a:pt x="365" y="320"/>
                  </a:lnTo>
                  <a:lnTo>
                    <a:pt x="361" y="326"/>
                  </a:lnTo>
                  <a:lnTo>
                    <a:pt x="359" y="332"/>
                  </a:lnTo>
                  <a:lnTo>
                    <a:pt x="351" y="343"/>
                  </a:lnTo>
                  <a:lnTo>
                    <a:pt x="343" y="349"/>
                  </a:lnTo>
                  <a:lnTo>
                    <a:pt x="337" y="353"/>
                  </a:lnTo>
                  <a:lnTo>
                    <a:pt x="334" y="354"/>
                  </a:lnTo>
                  <a:lnTo>
                    <a:pt x="332" y="356"/>
                  </a:lnTo>
                  <a:lnTo>
                    <a:pt x="330" y="356"/>
                  </a:lnTo>
                  <a:lnTo>
                    <a:pt x="326" y="354"/>
                  </a:lnTo>
                  <a:lnTo>
                    <a:pt x="323" y="353"/>
                  </a:lnTo>
                  <a:lnTo>
                    <a:pt x="320" y="350"/>
                  </a:lnTo>
                  <a:lnTo>
                    <a:pt x="319" y="347"/>
                  </a:lnTo>
                  <a:lnTo>
                    <a:pt x="318" y="343"/>
                  </a:lnTo>
                  <a:lnTo>
                    <a:pt x="319" y="338"/>
                  </a:lnTo>
                  <a:lnTo>
                    <a:pt x="321" y="335"/>
                  </a:lnTo>
                  <a:lnTo>
                    <a:pt x="325" y="332"/>
                  </a:lnTo>
                  <a:close/>
                  <a:moveTo>
                    <a:pt x="441" y="490"/>
                  </a:moveTo>
                  <a:lnTo>
                    <a:pt x="420" y="488"/>
                  </a:lnTo>
                  <a:lnTo>
                    <a:pt x="402" y="485"/>
                  </a:lnTo>
                  <a:lnTo>
                    <a:pt x="387" y="481"/>
                  </a:lnTo>
                  <a:lnTo>
                    <a:pt x="374" y="476"/>
                  </a:lnTo>
                  <a:lnTo>
                    <a:pt x="369" y="472"/>
                  </a:lnTo>
                  <a:lnTo>
                    <a:pt x="364" y="469"/>
                  </a:lnTo>
                  <a:lnTo>
                    <a:pt x="360" y="463"/>
                  </a:lnTo>
                  <a:lnTo>
                    <a:pt x="356" y="458"/>
                  </a:lnTo>
                  <a:lnTo>
                    <a:pt x="353" y="452"/>
                  </a:lnTo>
                  <a:lnTo>
                    <a:pt x="352" y="444"/>
                  </a:lnTo>
                  <a:lnTo>
                    <a:pt x="351" y="436"/>
                  </a:lnTo>
                  <a:lnTo>
                    <a:pt x="351" y="427"/>
                  </a:lnTo>
                  <a:lnTo>
                    <a:pt x="351" y="380"/>
                  </a:lnTo>
                  <a:lnTo>
                    <a:pt x="357" y="385"/>
                  </a:lnTo>
                  <a:lnTo>
                    <a:pt x="364" y="390"/>
                  </a:lnTo>
                  <a:lnTo>
                    <a:pt x="371" y="394"/>
                  </a:lnTo>
                  <a:lnTo>
                    <a:pt x="379" y="398"/>
                  </a:lnTo>
                  <a:lnTo>
                    <a:pt x="388" y="400"/>
                  </a:lnTo>
                  <a:lnTo>
                    <a:pt x="397" y="403"/>
                  </a:lnTo>
                  <a:lnTo>
                    <a:pt x="406" y="404"/>
                  </a:lnTo>
                  <a:lnTo>
                    <a:pt x="415" y="404"/>
                  </a:lnTo>
                  <a:lnTo>
                    <a:pt x="429" y="403"/>
                  </a:lnTo>
                  <a:lnTo>
                    <a:pt x="442" y="400"/>
                  </a:lnTo>
                  <a:lnTo>
                    <a:pt x="455" y="397"/>
                  </a:lnTo>
                  <a:lnTo>
                    <a:pt x="468" y="390"/>
                  </a:lnTo>
                  <a:lnTo>
                    <a:pt x="478" y="383"/>
                  </a:lnTo>
                  <a:lnTo>
                    <a:pt x="490" y="374"/>
                  </a:lnTo>
                  <a:lnTo>
                    <a:pt x="499" y="362"/>
                  </a:lnTo>
                  <a:lnTo>
                    <a:pt x="506" y="350"/>
                  </a:lnTo>
                  <a:lnTo>
                    <a:pt x="508" y="347"/>
                  </a:lnTo>
                  <a:lnTo>
                    <a:pt x="509" y="344"/>
                  </a:lnTo>
                  <a:lnTo>
                    <a:pt x="509" y="341"/>
                  </a:lnTo>
                  <a:lnTo>
                    <a:pt x="508" y="338"/>
                  </a:lnTo>
                  <a:lnTo>
                    <a:pt x="505" y="335"/>
                  </a:lnTo>
                  <a:lnTo>
                    <a:pt x="502" y="334"/>
                  </a:lnTo>
                  <a:lnTo>
                    <a:pt x="500" y="332"/>
                  </a:lnTo>
                  <a:lnTo>
                    <a:pt x="496" y="331"/>
                  </a:lnTo>
                  <a:lnTo>
                    <a:pt x="492" y="331"/>
                  </a:lnTo>
                  <a:lnTo>
                    <a:pt x="488" y="329"/>
                  </a:lnTo>
                  <a:lnTo>
                    <a:pt x="484" y="326"/>
                  </a:lnTo>
                  <a:lnTo>
                    <a:pt x="482" y="321"/>
                  </a:lnTo>
                  <a:lnTo>
                    <a:pt x="475" y="308"/>
                  </a:lnTo>
                  <a:lnTo>
                    <a:pt x="470" y="293"/>
                  </a:lnTo>
                  <a:lnTo>
                    <a:pt x="463" y="253"/>
                  </a:lnTo>
                  <a:lnTo>
                    <a:pt x="456" y="209"/>
                  </a:lnTo>
                  <a:lnTo>
                    <a:pt x="451" y="174"/>
                  </a:lnTo>
                  <a:lnTo>
                    <a:pt x="445" y="137"/>
                  </a:lnTo>
                  <a:lnTo>
                    <a:pt x="441" y="119"/>
                  </a:lnTo>
                  <a:lnTo>
                    <a:pt x="437" y="103"/>
                  </a:lnTo>
                  <a:lnTo>
                    <a:pt x="432" y="86"/>
                  </a:lnTo>
                  <a:lnTo>
                    <a:pt x="425" y="69"/>
                  </a:lnTo>
                  <a:lnTo>
                    <a:pt x="419" y="55"/>
                  </a:lnTo>
                  <a:lnTo>
                    <a:pt x="411" y="41"/>
                  </a:lnTo>
                  <a:lnTo>
                    <a:pt x="402" y="29"/>
                  </a:lnTo>
                  <a:lnTo>
                    <a:pt x="392" y="19"/>
                  </a:lnTo>
                  <a:lnTo>
                    <a:pt x="382" y="11"/>
                  </a:lnTo>
                  <a:lnTo>
                    <a:pt x="369" y="5"/>
                  </a:lnTo>
                  <a:lnTo>
                    <a:pt x="362" y="2"/>
                  </a:lnTo>
                  <a:lnTo>
                    <a:pt x="355" y="1"/>
                  </a:lnTo>
                  <a:lnTo>
                    <a:pt x="347" y="0"/>
                  </a:lnTo>
                  <a:lnTo>
                    <a:pt x="339" y="0"/>
                  </a:lnTo>
                  <a:lnTo>
                    <a:pt x="330" y="0"/>
                  </a:lnTo>
                  <a:lnTo>
                    <a:pt x="320" y="1"/>
                  </a:lnTo>
                  <a:lnTo>
                    <a:pt x="310" y="4"/>
                  </a:lnTo>
                  <a:lnTo>
                    <a:pt x="300" y="6"/>
                  </a:lnTo>
                  <a:lnTo>
                    <a:pt x="289" y="11"/>
                  </a:lnTo>
                  <a:lnTo>
                    <a:pt x="278" y="17"/>
                  </a:lnTo>
                  <a:lnTo>
                    <a:pt x="266" y="22"/>
                  </a:lnTo>
                  <a:lnTo>
                    <a:pt x="255" y="28"/>
                  </a:lnTo>
                  <a:lnTo>
                    <a:pt x="242" y="22"/>
                  </a:lnTo>
                  <a:lnTo>
                    <a:pt x="230" y="17"/>
                  </a:lnTo>
                  <a:lnTo>
                    <a:pt x="220" y="11"/>
                  </a:lnTo>
                  <a:lnTo>
                    <a:pt x="208" y="6"/>
                  </a:lnTo>
                  <a:lnTo>
                    <a:pt x="198" y="4"/>
                  </a:lnTo>
                  <a:lnTo>
                    <a:pt x="188" y="1"/>
                  </a:lnTo>
                  <a:lnTo>
                    <a:pt x="179" y="0"/>
                  </a:lnTo>
                  <a:lnTo>
                    <a:pt x="169" y="0"/>
                  </a:lnTo>
                  <a:lnTo>
                    <a:pt x="161" y="0"/>
                  </a:lnTo>
                  <a:lnTo>
                    <a:pt x="153" y="1"/>
                  </a:lnTo>
                  <a:lnTo>
                    <a:pt x="147" y="2"/>
                  </a:lnTo>
                  <a:lnTo>
                    <a:pt x="139" y="5"/>
                  </a:lnTo>
                  <a:lnTo>
                    <a:pt x="127" y="11"/>
                  </a:lnTo>
                  <a:lnTo>
                    <a:pt x="116" y="19"/>
                  </a:lnTo>
                  <a:lnTo>
                    <a:pt x="106" y="29"/>
                  </a:lnTo>
                  <a:lnTo>
                    <a:pt x="97" y="41"/>
                  </a:lnTo>
                  <a:lnTo>
                    <a:pt x="90" y="55"/>
                  </a:lnTo>
                  <a:lnTo>
                    <a:pt x="82" y="69"/>
                  </a:lnTo>
                  <a:lnTo>
                    <a:pt x="77" y="86"/>
                  </a:lnTo>
                  <a:lnTo>
                    <a:pt x="72" y="103"/>
                  </a:lnTo>
                  <a:lnTo>
                    <a:pt x="67" y="119"/>
                  </a:lnTo>
                  <a:lnTo>
                    <a:pt x="63" y="137"/>
                  </a:lnTo>
                  <a:lnTo>
                    <a:pt x="57" y="174"/>
                  </a:lnTo>
                  <a:lnTo>
                    <a:pt x="52" y="209"/>
                  </a:lnTo>
                  <a:lnTo>
                    <a:pt x="45" y="253"/>
                  </a:lnTo>
                  <a:lnTo>
                    <a:pt x="38" y="293"/>
                  </a:lnTo>
                  <a:lnTo>
                    <a:pt x="32" y="308"/>
                  </a:lnTo>
                  <a:lnTo>
                    <a:pt x="27" y="321"/>
                  </a:lnTo>
                  <a:lnTo>
                    <a:pt x="23" y="326"/>
                  </a:lnTo>
                  <a:lnTo>
                    <a:pt x="20" y="329"/>
                  </a:lnTo>
                  <a:lnTo>
                    <a:pt x="16" y="331"/>
                  </a:lnTo>
                  <a:lnTo>
                    <a:pt x="12" y="331"/>
                  </a:lnTo>
                  <a:lnTo>
                    <a:pt x="8" y="332"/>
                  </a:lnTo>
                  <a:lnTo>
                    <a:pt x="5" y="334"/>
                  </a:lnTo>
                  <a:lnTo>
                    <a:pt x="3" y="336"/>
                  </a:lnTo>
                  <a:lnTo>
                    <a:pt x="0" y="339"/>
                  </a:lnTo>
                  <a:lnTo>
                    <a:pt x="0" y="341"/>
                  </a:lnTo>
                  <a:lnTo>
                    <a:pt x="0" y="345"/>
                  </a:lnTo>
                  <a:lnTo>
                    <a:pt x="0" y="348"/>
                  </a:lnTo>
                  <a:lnTo>
                    <a:pt x="3" y="352"/>
                  </a:lnTo>
                  <a:lnTo>
                    <a:pt x="14" y="365"/>
                  </a:lnTo>
                  <a:lnTo>
                    <a:pt x="27" y="376"/>
                  </a:lnTo>
                  <a:lnTo>
                    <a:pt x="39" y="385"/>
                  </a:lnTo>
                  <a:lnTo>
                    <a:pt x="52" y="392"/>
                  </a:lnTo>
                  <a:lnTo>
                    <a:pt x="63" y="395"/>
                  </a:lnTo>
                  <a:lnTo>
                    <a:pt x="75" y="398"/>
                  </a:lnTo>
                  <a:lnTo>
                    <a:pt x="85" y="400"/>
                  </a:lnTo>
                  <a:lnTo>
                    <a:pt x="94" y="400"/>
                  </a:lnTo>
                  <a:lnTo>
                    <a:pt x="103" y="400"/>
                  </a:lnTo>
                  <a:lnTo>
                    <a:pt x="112" y="399"/>
                  </a:lnTo>
                  <a:lnTo>
                    <a:pt x="121" y="397"/>
                  </a:lnTo>
                  <a:lnTo>
                    <a:pt x="129" y="394"/>
                  </a:lnTo>
                  <a:lnTo>
                    <a:pt x="136" y="392"/>
                  </a:lnTo>
                  <a:lnTo>
                    <a:pt x="144" y="386"/>
                  </a:lnTo>
                  <a:lnTo>
                    <a:pt x="152" y="383"/>
                  </a:lnTo>
                  <a:lnTo>
                    <a:pt x="158" y="377"/>
                  </a:lnTo>
                  <a:lnTo>
                    <a:pt x="158" y="427"/>
                  </a:lnTo>
                  <a:lnTo>
                    <a:pt x="158" y="435"/>
                  </a:lnTo>
                  <a:lnTo>
                    <a:pt x="157" y="443"/>
                  </a:lnTo>
                  <a:lnTo>
                    <a:pt x="156" y="449"/>
                  </a:lnTo>
                  <a:lnTo>
                    <a:pt x="153" y="456"/>
                  </a:lnTo>
                  <a:lnTo>
                    <a:pt x="151" y="461"/>
                  </a:lnTo>
                  <a:lnTo>
                    <a:pt x="148" y="466"/>
                  </a:lnTo>
                  <a:lnTo>
                    <a:pt x="144" y="470"/>
                  </a:lnTo>
                  <a:lnTo>
                    <a:pt x="139" y="474"/>
                  </a:lnTo>
                  <a:lnTo>
                    <a:pt x="129" y="479"/>
                  </a:lnTo>
                  <a:lnTo>
                    <a:pt x="117" y="483"/>
                  </a:lnTo>
                  <a:lnTo>
                    <a:pt x="102" y="487"/>
                  </a:lnTo>
                  <a:lnTo>
                    <a:pt x="86" y="489"/>
                  </a:lnTo>
                  <a:lnTo>
                    <a:pt x="237" y="704"/>
                  </a:lnTo>
                  <a:lnTo>
                    <a:pt x="296" y="704"/>
                  </a:lnTo>
                  <a:lnTo>
                    <a:pt x="442" y="490"/>
                  </a:lnTo>
                  <a:lnTo>
                    <a:pt x="441" y="490"/>
                  </a:lnTo>
                  <a:lnTo>
                    <a:pt x="441" y="4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3597">
              <a:extLst>
                <a:ext uri="{FF2B5EF4-FFF2-40B4-BE49-F238E27FC236}">
                  <a16:creationId xmlns:a16="http://schemas.microsoft.com/office/drawing/2014/main" xmlns="" id="{FD68814D-35E9-4B72-A024-CB1642C9B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7269163"/>
              <a:ext cx="123825" cy="84138"/>
            </a:xfrm>
            <a:custGeom>
              <a:avLst/>
              <a:gdLst>
                <a:gd name="T0" fmla="*/ 81 w 313"/>
                <a:gd name="T1" fmla="*/ 24 h 212"/>
                <a:gd name="T2" fmla="*/ 69 w 313"/>
                <a:gd name="T3" fmla="*/ 34 h 212"/>
                <a:gd name="T4" fmla="*/ 59 w 313"/>
                <a:gd name="T5" fmla="*/ 45 h 212"/>
                <a:gd name="T6" fmla="*/ 49 w 313"/>
                <a:gd name="T7" fmla="*/ 57 h 212"/>
                <a:gd name="T8" fmla="*/ 41 w 313"/>
                <a:gd name="T9" fmla="*/ 70 h 212"/>
                <a:gd name="T10" fmla="*/ 33 w 313"/>
                <a:gd name="T11" fmla="*/ 84 h 212"/>
                <a:gd name="T12" fmla="*/ 27 w 313"/>
                <a:gd name="T13" fmla="*/ 99 h 212"/>
                <a:gd name="T14" fmla="*/ 22 w 313"/>
                <a:gd name="T15" fmla="*/ 113 h 212"/>
                <a:gd name="T16" fmla="*/ 16 w 313"/>
                <a:gd name="T17" fmla="*/ 127 h 212"/>
                <a:gd name="T18" fmla="*/ 9 w 313"/>
                <a:gd name="T19" fmla="*/ 154 h 212"/>
                <a:gd name="T20" fmla="*/ 4 w 313"/>
                <a:gd name="T21" fmla="*/ 176 h 212"/>
                <a:gd name="T22" fmla="*/ 1 w 313"/>
                <a:gd name="T23" fmla="*/ 191 h 212"/>
                <a:gd name="T24" fmla="*/ 0 w 313"/>
                <a:gd name="T25" fmla="*/ 199 h 212"/>
                <a:gd name="T26" fmla="*/ 0 w 313"/>
                <a:gd name="T27" fmla="*/ 203 h 212"/>
                <a:gd name="T28" fmla="*/ 2 w 313"/>
                <a:gd name="T29" fmla="*/ 208 h 212"/>
                <a:gd name="T30" fmla="*/ 6 w 313"/>
                <a:gd name="T31" fmla="*/ 210 h 212"/>
                <a:gd name="T32" fmla="*/ 11 w 313"/>
                <a:gd name="T33" fmla="*/ 212 h 212"/>
                <a:gd name="T34" fmla="*/ 313 w 313"/>
                <a:gd name="T35" fmla="*/ 212 h 212"/>
                <a:gd name="T36" fmla="*/ 164 w 313"/>
                <a:gd name="T37" fmla="*/ 0 h 212"/>
                <a:gd name="T38" fmla="*/ 142 w 313"/>
                <a:gd name="T39" fmla="*/ 2 h 212"/>
                <a:gd name="T40" fmla="*/ 119 w 313"/>
                <a:gd name="T41" fmla="*/ 6 h 212"/>
                <a:gd name="T42" fmla="*/ 109 w 313"/>
                <a:gd name="T43" fmla="*/ 9 h 212"/>
                <a:gd name="T44" fmla="*/ 99 w 313"/>
                <a:gd name="T45" fmla="*/ 14 h 212"/>
                <a:gd name="T46" fmla="*/ 90 w 313"/>
                <a:gd name="T47" fmla="*/ 18 h 212"/>
                <a:gd name="T48" fmla="*/ 81 w 313"/>
                <a:gd name="T49" fmla="*/ 2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3" h="212">
                  <a:moveTo>
                    <a:pt x="81" y="24"/>
                  </a:moveTo>
                  <a:lnTo>
                    <a:pt x="69" y="34"/>
                  </a:lnTo>
                  <a:lnTo>
                    <a:pt x="59" y="45"/>
                  </a:lnTo>
                  <a:lnTo>
                    <a:pt x="49" y="57"/>
                  </a:lnTo>
                  <a:lnTo>
                    <a:pt x="41" y="70"/>
                  </a:lnTo>
                  <a:lnTo>
                    <a:pt x="33" y="84"/>
                  </a:lnTo>
                  <a:lnTo>
                    <a:pt x="27" y="99"/>
                  </a:lnTo>
                  <a:lnTo>
                    <a:pt x="22" y="113"/>
                  </a:lnTo>
                  <a:lnTo>
                    <a:pt x="16" y="127"/>
                  </a:lnTo>
                  <a:lnTo>
                    <a:pt x="9" y="154"/>
                  </a:lnTo>
                  <a:lnTo>
                    <a:pt x="4" y="176"/>
                  </a:lnTo>
                  <a:lnTo>
                    <a:pt x="1" y="191"/>
                  </a:lnTo>
                  <a:lnTo>
                    <a:pt x="0" y="199"/>
                  </a:lnTo>
                  <a:lnTo>
                    <a:pt x="0" y="203"/>
                  </a:lnTo>
                  <a:lnTo>
                    <a:pt x="2" y="208"/>
                  </a:lnTo>
                  <a:lnTo>
                    <a:pt x="6" y="210"/>
                  </a:lnTo>
                  <a:lnTo>
                    <a:pt x="11" y="212"/>
                  </a:lnTo>
                  <a:lnTo>
                    <a:pt x="313" y="212"/>
                  </a:lnTo>
                  <a:lnTo>
                    <a:pt x="164" y="0"/>
                  </a:lnTo>
                  <a:lnTo>
                    <a:pt x="142" y="2"/>
                  </a:lnTo>
                  <a:lnTo>
                    <a:pt x="119" y="6"/>
                  </a:lnTo>
                  <a:lnTo>
                    <a:pt x="109" y="9"/>
                  </a:lnTo>
                  <a:lnTo>
                    <a:pt x="99" y="14"/>
                  </a:lnTo>
                  <a:lnTo>
                    <a:pt x="90" y="18"/>
                  </a:lnTo>
                  <a:lnTo>
                    <a:pt x="8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xmlns="" id="{DE87363F-46EE-4D90-BD1C-0BB84BB46ED4}"/>
              </a:ext>
            </a:extLst>
          </p:cNvPr>
          <p:cNvGrpSpPr/>
          <p:nvPr/>
        </p:nvGrpSpPr>
        <p:grpSpPr>
          <a:xfrm>
            <a:off x="5952332" y="1428750"/>
            <a:ext cx="287337" cy="285751"/>
            <a:chOff x="7021513" y="7067550"/>
            <a:chExt cx="287337" cy="285751"/>
          </a:xfrm>
          <a:solidFill>
            <a:schemeClr val="bg1"/>
          </a:solidFill>
        </p:grpSpPr>
        <p:sp>
          <p:nvSpPr>
            <p:cNvPr id="207" name="Freeform 3732">
              <a:extLst>
                <a:ext uri="{FF2B5EF4-FFF2-40B4-BE49-F238E27FC236}">
                  <a16:creationId xmlns:a16="http://schemas.microsoft.com/office/drawing/2014/main" xmlns="" id="{6BD5D300-E1A6-4314-8CE8-5FDDDA906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0738" y="7292975"/>
              <a:ext cx="30162" cy="55563"/>
            </a:xfrm>
            <a:custGeom>
              <a:avLst/>
              <a:gdLst>
                <a:gd name="T0" fmla="*/ 35 w 76"/>
                <a:gd name="T1" fmla="*/ 0 h 141"/>
                <a:gd name="T2" fmla="*/ 0 w 76"/>
                <a:gd name="T3" fmla="*/ 35 h 141"/>
                <a:gd name="T4" fmla="*/ 40 w 76"/>
                <a:gd name="T5" fmla="*/ 141 h 141"/>
                <a:gd name="T6" fmla="*/ 76 w 76"/>
                <a:gd name="T7" fmla="*/ 35 h 141"/>
                <a:gd name="T8" fmla="*/ 35 w 76"/>
                <a:gd name="T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41">
                  <a:moveTo>
                    <a:pt x="35" y="0"/>
                  </a:moveTo>
                  <a:lnTo>
                    <a:pt x="0" y="35"/>
                  </a:lnTo>
                  <a:lnTo>
                    <a:pt x="40" y="141"/>
                  </a:lnTo>
                  <a:lnTo>
                    <a:pt x="76" y="35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3733">
              <a:extLst>
                <a:ext uri="{FF2B5EF4-FFF2-40B4-BE49-F238E27FC236}">
                  <a16:creationId xmlns:a16="http://schemas.microsoft.com/office/drawing/2014/main" xmlns="" id="{04D05112-9C2C-43B1-B8E8-2986624D02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96138" y="7262813"/>
              <a:ext cx="112712" cy="90488"/>
            </a:xfrm>
            <a:custGeom>
              <a:avLst/>
              <a:gdLst>
                <a:gd name="T0" fmla="*/ 181 w 283"/>
                <a:gd name="T1" fmla="*/ 155 h 229"/>
                <a:gd name="T2" fmla="*/ 105 w 283"/>
                <a:gd name="T3" fmla="*/ 155 h 229"/>
                <a:gd name="T4" fmla="*/ 101 w 283"/>
                <a:gd name="T5" fmla="*/ 154 h 229"/>
                <a:gd name="T6" fmla="*/ 97 w 283"/>
                <a:gd name="T7" fmla="*/ 152 h 229"/>
                <a:gd name="T8" fmla="*/ 95 w 283"/>
                <a:gd name="T9" fmla="*/ 148 h 229"/>
                <a:gd name="T10" fmla="*/ 93 w 283"/>
                <a:gd name="T11" fmla="*/ 143 h 229"/>
                <a:gd name="T12" fmla="*/ 95 w 283"/>
                <a:gd name="T13" fmla="*/ 139 h 229"/>
                <a:gd name="T14" fmla="*/ 97 w 283"/>
                <a:gd name="T15" fmla="*/ 135 h 229"/>
                <a:gd name="T16" fmla="*/ 101 w 283"/>
                <a:gd name="T17" fmla="*/ 132 h 229"/>
                <a:gd name="T18" fmla="*/ 105 w 283"/>
                <a:gd name="T19" fmla="*/ 131 h 229"/>
                <a:gd name="T20" fmla="*/ 181 w 283"/>
                <a:gd name="T21" fmla="*/ 131 h 229"/>
                <a:gd name="T22" fmla="*/ 186 w 283"/>
                <a:gd name="T23" fmla="*/ 132 h 229"/>
                <a:gd name="T24" fmla="*/ 190 w 283"/>
                <a:gd name="T25" fmla="*/ 135 h 229"/>
                <a:gd name="T26" fmla="*/ 192 w 283"/>
                <a:gd name="T27" fmla="*/ 139 h 229"/>
                <a:gd name="T28" fmla="*/ 193 w 283"/>
                <a:gd name="T29" fmla="*/ 143 h 229"/>
                <a:gd name="T30" fmla="*/ 192 w 283"/>
                <a:gd name="T31" fmla="*/ 148 h 229"/>
                <a:gd name="T32" fmla="*/ 190 w 283"/>
                <a:gd name="T33" fmla="*/ 152 h 229"/>
                <a:gd name="T34" fmla="*/ 186 w 283"/>
                <a:gd name="T35" fmla="*/ 154 h 229"/>
                <a:gd name="T36" fmla="*/ 181 w 283"/>
                <a:gd name="T37" fmla="*/ 155 h 229"/>
                <a:gd name="T38" fmla="*/ 253 w 283"/>
                <a:gd name="T39" fmla="*/ 105 h 229"/>
                <a:gd name="T40" fmla="*/ 250 w 283"/>
                <a:gd name="T41" fmla="*/ 96 h 229"/>
                <a:gd name="T42" fmla="*/ 246 w 283"/>
                <a:gd name="T43" fmla="*/ 89 h 229"/>
                <a:gd name="T44" fmla="*/ 240 w 283"/>
                <a:gd name="T45" fmla="*/ 81 h 229"/>
                <a:gd name="T46" fmla="*/ 233 w 283"/>
                <a:gd name="T47" fmla="*/ 74 h 229"/>
                <a:gd name="T48" fmla="*/ 226 w 283"/>
                <a:gd name="T49" fmla="*/ 68 h 229"/>
                <a:gd name="T50" fmla="*/ 218 w 283"/>
                <a:gd name="T51" fmla="*/ 62 h 229"/>
                <a:gd name="T52" fmla="*/ 208 w 283"/>
                <a:gd name="T53" fmla="*/ 55 h 229"/>
                <a:gd name="T54" fmla="*/ 196 w 283"/>
                <a:gd name="T55" fmla="*/ 49 h 229"/>
                <a:gd name="T56" fmla="*/ 172 w 283"/>
                <a:gd name="T57" fmla="*/ 36 h 229"/>
                <a:gd name="T58" fmla="*/ 145 w 283"/>
                <a:gd name="T59" fmla="*/ 24 h 229"/>
                <a:gd name="T60" fmla="*/ 114 w 283"/>
                <a:gd name="T61" fmla="*/ 13 h 229"/>
                <a:gd name="T62" fmla="*/ 79 w 283"/>
                <a:gd name="T63" fmla="*/ 0 h 229"/>
                <a:gd name="T64" fmla="*/ 39 w 283"/>
                <a:gd name="T65" fmla="*/ 113 h 229"/>
                <a:gd name="T66" fmla="*/ 39 w 283"/>
                <a:gd name="T67" fmla="*/ 113 h 229"/>
                <a:gd name="T68" fmla="*/ 38 w 283"/>
                <a:gd name="T69" fmla="*/ 113 h 229"/>
                <a:gd name="T70" fmla="*/ 0 w 283"/>
                <a:gd name="T71" fmla="*/ 229 h 229"/>
                <a:gd name="T72" fmla="*/ 272 w 283"/>
                <a:gd name="T73" fmla="*/ 229 h 229"/>
                <a:gd name="T74" fmla="*/ 277 w 283"/>
                <a:gd name="T75" fmla="*/ 227 h 229"/>
                <a:gd name="T76" fmla="*/ 281 w 283"/>
                <a:gd name="T77" fmla="*/ 225 h 229"/>
                <a:gd name="T78" fmla="*/ 283 w 283"/>
                <a:gd name="T79" fmla="*/ 221 h 229"/>
                <a:gd name="T80" fmla="*/ 283 w 283"/>
                <a:gd name="T81" fmla="*/ 217 h 229"/>
                <a:gd name="T82" fmla="*/ 283 w 283"/>
                <a:gd name="T83" fmla="*/ 207 h 229"/>
                <a:gd name="T84" fmla="*/ 280 w 283"/>
                <a:gd name="T85" fmla="*/ 184 h 229"/>
                <a:gd name="T86" fmla="*/ 276 w 283"/>
                <a:gd name="T87" fmla="*/ 167 h 229"/>
                <a:gd name="T88" fmla="*/ 271 w 283"/>
                <a:gd name="T89" fmla="*/ 148 h 229"/>
                <a:gd name="T90" fmla="*/ 263 w 283"/>
                <a:gd name="T91" fmla="*/ 127 h 229"/>
                <a:gd name="T92" fmla="*/ 253 w 283"/>
                <a:gd name="T93" fmla="*/ 10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3" h="229">
                  <a:moveTo>
                    <a:pt x="181" y="155"/>
                  </a:moveTo>
                  <a:lnTo>
                    <a:pt x="105" y="155"/>
                  </a:lnTo>
                  <a:lnTo>
                    <a:pt x="101" y="154"/>
                  </a:lnTo>
                  <a:lnTo>
                    <a:pt x="97" y="152"/>
                  </a:lnTo>
                  <a:lnTo>
                    <a:pt x="95" y="148"/>
                  </a:lnTo>
                  <a:lnTo>
                    <a:pt x="93" y="143"/>
                  </a:lnTo>
                  <a:lnTo>
                    <a:pt x="95" y="139"/>
                  </a:lnTo>
                  <a:lnTo>
                    <a:pt x="97" y="135"/>
                  </a:lnTo>
                  <a:lnTo>
                    <a:pt x="101" y="132"/>
                  </a:lnTo>
                  <a:lnTo>
                    <a:pt x="105" y="131"/>
                  </a:lnTo>
                  <a:lnTo>
                    <a:pt x="181" y="131"/>
                  </a:lnTo>
                  <a:lnTo>
                    <a:pt x="186" y="132"/>
                  </a:lnTo>
                  <a:lnTo>
                    <a:pt x="190" y="135"/>
                  </a:lnTo>
                  <a:lnTo>
                    <a:pt x="192" y="139"/>
                  </a:lnTo>
                  <a:lnTo>
                    <a:pt x="193" y="143"/>
                  </a:lnTo>
                  <a:lnTo>
                    <a:pt x="192" y="148"/>
                  </a:lnTo>
                  <a:lnTo>
                    <a:pt x="190" y="152"/>
                  </a:lnTo>
                  <a:lnTo>
                    <a:pt x="186" y="154"/>
                  </a:lnTo>
                  <a:lnTo>
                    <a:pt x="181" y="155"/>
                  </a:lnTo>
                  <a:close/>
                  <a:moveTo>
                    <a:pt x="253" y="105"/>
                  </a:moveTo>
                  <a:lnTo>
                    <a:pt x="250" y="96"/>
                  </a:lnTo>
                  <a:lnTo>
                    <a:pt x="246" y="89"/>
                  </a:lnTo>
                  <a:lnTo>
                    <a:pt x="240" y="81"/>
                  </a:lnTo>
                  <a:lnTo>
                    <a:pt x="233" y="74"/>
                  </a:lnTo>
                  <a:lnTo>
                    <a:pt x="226" y="68"/>
                  </a:lnTo>
                  <a:lnTo>
                    <a:pt x="218" y="62"/>
                  </a:lnTo>
                  <a:lnTo>
                    <a:pt x="208" y="55"/>
                  </a:lnTo>
                  <a:lnTo>
                    <a:pt x="196" y="49"/>
                  </a:lnTo>
                  <a:lnTo>
                    <a:pt x="172" y="36"/>
                  </a:lnTo>
                  <a:lnTo>
                    <a:pt x="145" y="24"/>
                  </a:lnTo>
                  <a:lnTo>
                    <a:pt x="114" y="13"/>
                  </a:lnTo>
                  <a:lnTo>
                    <a:pt x="79" y="0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8" y="113"/>
                  </a:lnTo>
                  <a:lnTo>
                    <a:pt x="0" y="229"/>
                  </a:lnTo>
                  <a:lnTo>
                    <a:pt x="272" y="229"/>
                  </a:lnTo>
                  <a:lnTo>
                    <a:pt x="277" y="227"/>
                  </a:lnTo>
                  <a:lnTo>
                    <a:pt x="281" y="225"/>
                  </a:lnTo>
                  <a:lnTo>
                    <a:pt x="283" y="221"/>
                  </a:lnTo>
                  <a:lnTo>
                    <a:pt x="283" y="217"/>
                  </a:lnTo>
                  <a:lnTo>
                    <a:pt x="283" y="207"/>
                  </a:lnTo>
                  <a:lnTo>
                    <a:pt x="280" y="184"/>
                  </a:lnTo>
                  <a:lnTo>
                    <a:pt x="276" y="167"/>
                  </a:lnTo>
                  <a:lnTo>
                    <a:pt x="271" y="148"/>
                  </a:lnTo>
                  <a:lnTo>
                    <a:pt x="263" y="127"/>
                  </a:lnTo>
                  <a:lnTo>
                    <a:pt x="253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3734">
              <a:extLst>
                <a:ext uri="{FF2B5EF4-FFF2-40B4-BE49-F238E27FC236}">
                  <a16:creationId xmlns:a16="http://schemas.microsoft.com/office/drawing/2014/main" xmlns="" id="{205F8ED9-1942-4667-8F43-6F7BB5D13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9463" y="7292975"/>
              <a:ext cx="30162" cy="55563"/>
            </a:xfrm>
            <a:custGeom>
              <a:avLst/>
              <a:gdLst>
                <a:gd name="T0" fmla="*/ 0 w 76"/>
                <a:gd name="T1" fmla="*/ 37 h 141"/>
                <a:gd name="T2" fmla="*/ 35 w 76"/>
                <a:gd name="T3" fmla="*/ 141 h 141"/>
                <a:gd name="T4" fmla="*/ 76 w 76"/>
                <a:gd name="T5" fmla="*/ 35 h 141"/>
                <a:gd name="T6" fmla="*/ 41 w 76"/>
                <a:gd name="T7" fmla="*/ 0 h 141"/>
                <a:gd name="T8" fmla="*/ 0 w 76"/>
                <a:gd name="T9" fmla="*/ 3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41">
                  <a:moveTo>
                    <a:pt x="0" y="37"/>
                  </a:moveTo>
                  <a:lnTo>
                    <a:pt x="35" y="141"/>
                  </a:lnTo>
                  <a:lnTo>
                    <a:pt x="76" y="35"/>
                  </a:lnTo>
                  <a:lnTo>
                    <a:pt x="41" y="0"/>
                  </a:lnTo>
                  <a:lnTo>
                    <a:pt x="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3735">
              <a:extLst>
                <a:ext uri="{FF2B5EF4-FFF2-40B4-BE49-F238E27FC236}">
                  <a16:creationId xmlns:a16="http://schemas.microsoft.com/office/drawing/2014/main" xmlns="" id="{742C8697-8C12-4116-B1DE-77DCB7C43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588" y="7256463"/>
              <a:ext cx="42862" cy="41275"/>
            </a:xfrm>
            <a:custGeom>
              <a:avLst/>
              <a:gdLst>
                <a:gd name="T0" fmla="*/ 74 w 108"/>
                <a:gd name="T1" fmla="*/ 68 h 107"/>
                <a:gd name="T2" fmla="*/ 108 w 108"/>
                <a:gd name="T3" fmla="*/ 39 h 107"/>
                <a:gd name="T4" fmla="*/ 22 w 108"/>
                <a:gd name="T5" fmla="*/ 0 h 107"/>
                <a:gd name="T6" fmla="*/ 11 w 108"/>
                <a:gd name="T7" fmla="*/ 4 h 107"/>
                <a:gd name="T8" fmla="*/ 0 w 108"/>
                <a:gd name="T9" fmla="*/ 8 h 107"/>
                <a:gd name="T10" fmla="*/ 32 w 108"/>
                <a:gd name="T11" fmla="*/ 107 h 107"/>
                <a:gd name="T12" fmla="*/ 72 w 108"/>
                <a:gd name="T13" fmla="*/ 71 h 107"/>
                <a:gd name="T14" fmla="*/ 73 w 108"/>
                <a:gd name="T15" fmla="*/ 70 h 107"/>
                <a:gd name="T16" fmla="*/ 74 w 108"/>
                <a:gd name="T17" fmla="*/ 6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07">
                  <a:moveTo>
                    <a:pt x="74" y="68"/>
                  </a:moveTo>
                  <a:lnTo>
                    <a:pt x="108" y="39"/>
                  </a:lnTo>
                  <a:lnTo>
                    <a:pt x="22" y="0"/>
                  </a:lnTo>
                  <a:lnTo>
                    <a:pt x="11" y="4"/>
                  </a:lnTo>
                  <a:lnTo>
                    <a:pt x="0" y="8"/>
                  </a:lnTo>
                  <a:lnTo>
                    <a:pt x="32" y="107"/>
                  </a:lnTo>
                  <a:lnTo>
                    <a:pt x="72" y="71"/>
                  </a:lnTo>
                  <a:lnTo>
                    <a:pt x="73" y="70"/>
                  </a:lnTo>
                  <a:lnTo>
                    <a:pt x="74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3736">
              <a:extLst>
                <a:ext uri="{FF2B5EF4-FFF2-40B4-BE49-F238E27FC236}">
                  <a16:creationId xmlns:a16="http://schemas.microsoft.com/office/drawing/2014/main" xmlns="" id="{05D7F895-2B7F-4981-8A13-25EBD34CD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5650" y="7143750"/>
              <a:ext cx="119062" cy="120650"/>
            </a:xfrm>
            <a:custGeom>
              <a:avLst/>
              <a:gdLst>
                <a:gd name="T0" fmla="*/ 248 w 302"/>
                <a:gd name="T1" fmla="*/ 209 h 306"/>
                <a:gd name="T2" fmla="*/ 257 w 302"/>
                <a:gd name="T3" fmla="*/ 196 h 306"/>
                <a:gd name="T4" fmla="*/ 269 w 302"/>
                <a:gd name="T5" fmla="*/ 176 h 306"/>
                <a:gd name="T6" fmla="*/ 274 w 302"/>
                <a:gd name="T7" fmla="*/ 164 h 306"/>
                <a:gd name="T8" fmla="*/ 279 w 302"/>
                <a:gd name="T9" fmla="*/ 149 h 306"/>
                <a:gd name="T10" fmla="*/ 283 w 302"/>
                <a:gd name="T11" fmla="*/ 133 h 306"/>
                <a:gd name="T12" fmla="*/ 284 w 302"/>
                <a:gd name="T13" fmla="*/ 115 h 306"/>
                <a:gd name="T14" fmla="*/ 288 w 302"/>
                <a:gd name="T15" fmla="*/ 111 h 306"/>
                <a:gd name="T16" fmla="*/ 292 w 302"/>
                <a:gd name="T17" fmla="*/ 106 h 306"/>
                <a:gd name="T18" fmla="*/ 296 w 302"/>
                <a:gd name="T19" fmla="*/ 101 h 306"/>
                <a:gd name="T20" fmla="*/ 297 w 302"/>
                <a:gd name="T21" fmla="*/ 94 h 306"/>
                <a:gd name="T22" fmla="*/ 301 w 302"/>
                <a:gd name="T23" fmla="*/ 81 h 306"/>
                <a:gd name="T24" fmla="*/ 302 w 302"/>
                <a:gd name="T25" fmla="*/ 70 h 306"/>
                <a:gd name="T26" fmla="*/ 302 w 302"/>
                <a:gd name="T27" fmla="*/ 63 h 306"/>
                <a:gd name="T28" fmla="*/ 301 w 302"/>
                <a:gd name="T29" fmla="*/ 57 h 306"/>
                <a:gd name="T30" fmla="*/ 298 w 302"/>
                <a:gd name="T31" fmla="*/ 52 h 306"/>
                <a:gd name="T32" fmla="*/ 296 w 302"/>
                <a:gd name="T33" fmla="*/ 47 h 306"/>
                <a:gd name="T34" fmla="*/ 290 w 302"/>
                <a:gd name="T35" fmla="*/ 40 h 306"/>
                <a:gd name="T36" fmla="*/ 284 w 302"/>
                <a:gd name="T37" fmla="*/ 36 h 306"/>
                <a:gd name="T38" fmla="*/ 284 w 302"/>
                <a:gd name="T39" fmla="*/ 13 h 306"/>
                <a:gd name="T40" fmla="*/ 284 w 302"/>
                <a:gd name="T41" fmla="*/ 8 h 306"/>
                <a:gd name="T42" fmla="*/ 281 w 302"/>
                <a:gd name="T43" fmla="*/ 4 h 306"/>
                <a:gd name="T44" fmla="*/ 278 w 302"/>
                <a:gd name="T45" fmla="*/ 2 h 306"/>
                <a:gd name="T46" fmla="*/ 273 w 302"/>
                <a:gd name="T47" fmla="*/ 0 h 306"/>
                <a:gd name="T48" fmla="*/ 30 w 302"/>
                <a:gd name="T49" fmla="*/ 0 h 306"/>
                <a:gd name="T50" fmla="*/ 26 w 302"/>
                <a:gd name="T51" fmla="*/ 2 h 306"/>
                <a:gd name="T52" fmla="*/ 22 w 302"/>
                <a:gd name="T53" fmla="*/ 4 h 306"/>
                <a:gd name="T54" fmla="*/ 20 w 302"/>
                <a:gd name="T55" fmla="*/ 8 h 306"/>
                <a:gd name="T56" fmla="*/ 18 w 302"/>
                <a:gd name="T57" fmla="*/ 13 h 306"/>
                <a:gd name="T58" fmla="*/ 18 w 302"/>
                <a:gd name="T59" fmla="*/ 36 h 306"/>
                <a:gd name="T60" fmla="*/ 12 w 302"/>
                <a:gd name="T61" fmla="*/ 40 h 306"/>
                <a:gd name="T62" fmla="*/ 7 w 302"/>
                <a:gd name="T63" fmla="*/ 47 h 306"/>
                <a:gd name="T64" fmla="*/ 4 w 302"/>
                <a:gd name="T65" fmla="*/ 52 h 306"/>
                <a:gd name="T66" fmla="*/ 2 w 302"/>
                <a:gd name="T67" fmla="*/ 57 h 306"/>
                <a:gd name="T68" fmla="*/ 2 w 302"/>
                <a:gd name="T69" fmla="*/ 63 h 306"/>
                <a:gd name="T70" fmla="*/ 0 w 302"/>
                <a:gd name="T71" fmla="*/ 70 h 306"/>
                <a:gd name="T72" fmla="*/ 2 w 302"/>
                <a:gd name="T73" fmla="*/ 81 h 306"/>
                <a:gd name="T74" fmla="*/ 5 w 302"/>
                <a:gd name="T75" fmla="*/ 94 h 306"/>
                <a:gd name="T76" fmla="*/ 8 w 302"/>
                <a:gd name="T77" fmla="*/ 101 h 306"/>
                <a:gd name="T78" fmla="*/ 11 w 302"/>
                <a:gd name="T79" fmla="*/ 106 h 306"/>
                <a:gd name="T80" fmla="*/ 14 w 302"/>
                <a:gd name="T81" fmla="*/ 111 h 306"/>
                <a:gd name="T82" fmla="*/ 18 w 302"/>
                <a:gd name="T83" fmla="*/ 115 h 306"/>
                <a:gd name="T84" fmla="*/ 21 w 302"/>
                <a:gd name="T85" fmla="*/ 133 h 306"/>
                <a:gd name="T86" fmla="*/ 23 w 302"/>
                <a:gd name="T87" fmla="*/ 149 h 306"/>
                <a:gd name="T88" fmla="*/ 28 w 302"/>
                <a:gd name="T89" fmla="*/ 164 h 306"/>
                <a:gd name="T90" fmla="*/ 34 w 302"/>
                <a:gd name="T91" fmla="*/ 176 h 306"/>
                <a:gd name="T92" fmla="*/ 45 w 302"/>
                <a:gd name="T93" fmla="*/ 196 h 306"/>
                <a:gd name="T94" fmla="*/ 55 w 302"/>
                <a:gd name="T95" fmla="*/ 209 h 306"/>
                <a:gd name="T96" fmla="*/ 55 w 302"/>
                <a:gd name="T97" fmla="*/ 262 h 306"/>
                <a:gd name="T98" fmla="*/ 152 w 302"/>
                <a:gd name="T99" fmla="*/ 306 h 306"/>
                <a:gd name="T100" fmla="*/ 248 w 302"/>
                <a:gd name="T101" fmla="*/ 262 h 306"/>
                <a:gd name="T102" fmla="*/ 248 w 302"/>
                <a:gd name="T103" fmla="*/ 209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2" h="306">
                  <a:moveTo>
                    <a:pt x="248" y="209"/>
                  </a:moveTo>
                  <a:lnTo>
                    <a:pt x="257" y="196"/>
                  </a:lnTo>
                  <a:lnTo>
                    <a:pt x="269" y="176"/>
                  </a:lnTo>
                  <a:lnTo>
                    <a:pt x="274" y="164"/>
                  </a:lnTo>
                  <a:lnTo>
                    <a:pt x="279" y="149"/>
                  </a:lnTo>
                  <a:lnTo>
                    <a:pt x="283" y="133"/>
                  </a:lnTo>
                  <a:lnTo>
                    <a:pt x="284" y="115"/>
                  </a:lnTo>
                  <a:lnTo>
                    <a:pt x="288" y="111"/>
                  </a:lnTo>
                  <a:lnTo>
                    <a:pt x="292" y="106"/>
                  </a:lnTo>
                  <a:lnTo>
                    <a:pt x="296" y="101"/>
                  </a:lnTo>
                  <a:lnTo>
                    <a:pt x="297" y="94"/>
                  </a:lnTo>
                  <a:lnTo>
                    <a:pt x="301" y="81"/>
                  </a:lnTo>
                  <a:lnTo>
                    <a:pt x="302" y="70"/>
                  </a:lnTo>
                  <a:lnTo>
                    <a:pt x="302" y="63"/>
                  </a:lnTo>
                  <a:lnTo>
                    <a:pt x="301" y="57"/>
                  </a:lnTo>
                  <a:lnTo>
                    <a:pt x="298" y="52"/>
                  </a:lnTo>
                  <a:lnTo>
                    <a:pt x="296" y="47"/>
                  </a:lnTo>
                  <a:lnTo>
                    <a:pt x="290" y="40"/>
                  </a:lnTo>
                  <a:lnTo>
                    <a:pt x="284" y="36"/>
                  </a:lnTo>
                  <a:lnTo>
                    <a:pt x="284" y="13"/>
                  </a:lnTo>
                  <a:lnTo>
                    <a:pt x="284" y="8"/>
                  </a:lnTo>
                  <a:lnTo>
                    <a:pt x="281" y="4"/>
                  </a:lnTo>
                  <a:lnTo>
                    <a:pt x="278" y="2"/>
                  </a:lnTo>
                  <a:lnTo>
                    <a:pt x="273" y="0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2" y="4"/>
                  </a:lnTo>
                  <a:lnTo>
                    <a:pt x="20" y="8"/>
                  </a:lnTo>
                  <a:lnTo>
                    <a:pt x="18" y="13"/>
                  </a:lnTo>
                  <a:lnTo>
                    <a:pt x="18" y="36"/>
                  </a:lnTo>
                  <a:lnTo>
                    <a:pt x="12" y="40"/>
                  </a:lnTo>
                  <a:lnTo>
                    <a:pt x="7" y="47"/>
                  </a:lnTo>
                  <a:lnTo>
                    <a:pt x="4" y="52"/>
                  </a:lnTo>
                  <a:lnTo>
                    <a:pt x="2" y="57"/>
                  </a:lnTo>
                  <a:lnTo>
                    <a:pt x="2" y="63"/>
                  </a:lnTo>
                  <a:lnTo>
                    <a:pt x="0" y="70"/>
                  </a:lnTo>
                  <a:lnTo>
                    <a:pt x="2" y="81"/>
                  </a:lnTo>
                  <a:lnTo>
                    <a:pt x="5" y="94"/>
                  </a:lnTo>
                  <a:lnTo>
                    <a:pt x="8" y="101"/>
                  </a:lnTo>
                  <a:lnTo>
                    <a:pt x="11" y="106"/>
                  </a:lnTo>
                  <a:lnTo>
                    <a:pt x="14" y="111"/>
                  </a:lnTo>
                  <a:lnTo>
                    <a:pt x="18" y="115"/>
                  </a:lnTo>
                  <a:lnTo>
                    <a:pt x="21" y="133"/>
                  </a:lnTo>
                  <a:lnTo>
                    <a:pt x="23" y="149"/>
                  </a:lnTo>
                  <a:lnTo>
                    <a:pt x="28" y="164"/>
                  </a:lnTo>
                  <a:lnTo>
                    <a:pt x="34" y="176"/>
                  </a:lnTo>
                  <a:lnTo>
                    <a:pt x="45" y="196"/>
                  </a:lnTo>
                  <a:lnTo>
                    <a:pt x="55" y="209"/>
                  </a:lnTo>
                  <a:lnTo>
                    <a:pt x="55" y="262"/>
                  </a:lnTo>
                  <a:lnTo>
                    <a:pt x="152" y="306"/>
                  </a:lnTo>
                  <a:lnTo>
                    <a:pt x="248" y="262"/>
                  </a:lnTo>
                  <a:lnTo>
                    <a:pt x="248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3737">
              <a:extLst>
                <a:ext uri="{FF2B5EF4-FFF2-40B4-BE49-F238E27FC236}">
                  <a16:creationId xmlns:a16="http://schemas.microsoft.com/office/drawing/2014/main" xmlns="" id="{F8000013-6284-4C1E-8410-38EB922D3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7261225"/>
              <a:ext cx="112712" cy="92075"/>
            </a:xfrm>
            <a:custGeom>
              <a:avLst/>
              <a:gdLst>
                <a:gd name="T0" fmla="*/ 31 w 284"/>
                <a:gd name="T1" fmla="*/ 106 h 230"/>
                <a:gd name="T2" fmla="*/ 26 w 284"/>
                <a:gd name="T3" fmla="*/ 119 h 230"/>
                <a:gd name="T4" fmla="*/ 19 w 284"/>
                <a:gd name="T5" fmla="*/ 136 h 230"/>
                <a:gd name="T6" fmla="*/ 14 w 284"/>
                <a:gd name="T7" fmla="*/ 154 h 230"/>
                <a:gd name="T8" fmla="*/ 10 w 284"/>
                <a:gd name="T9" fmla="*/ 172 h 230"/>
                <a:gd name="T10" fmla="*/ 2 w 284"/>
                <a:gd name="T11" fmla="*/ 201 h 230"/>
                <a:gd name="T12" fmla="*/ 0 w 284"/>
                <a:gd name="T13" fmla="*/ 215 h 230"/>
                <a:gd name="T14" fmla="*/ 0 w 284"/>
                <a:gd name="T15" fmla="*/ 221 h 230"/>
                <a:gd name="T16" fmla="*/ 2 w 284"/>
                <a:gd name="T17" fmla="*/ 226 h 230"/>
                <a:gd name="T18" fmla="*/ 6 w 284"/>
                <a:gd name="T19" fmla="*/ 228 h 230"/>
                <a:gd name="T20" fmla="*/ 11 w 284"/>
                <a:gd name="T21" fmla="*/ 230 h 230"/>
                <a:gd name="T22" fmla="*/ 284 w 284"/>
                <a:gd name="T23" fmla="*/ 230 h 230"/>
                <a:gd name="T24" fmla="*/ 207 w 284"/>
                <a:gd name="T25" fmla="*/ 0 h 230"/>
                <a:gd name="T26" fmla="*/ 173 w 284"/>
                <a:gd name="T27" fmla="*/ 13 h 230"/>
                <a:gd name="T28" fmla="*/ 141 w 284"/>
                <a:gd name="T29" fmla="*/ 25 h 230"/>
                <a:gd name="T30" fmla="*/ 113 w 284"/>
                <a:gd name="T31" fmla="*/ 37 h 230"/>
                <a:gd name="T32" fmla="*/ 89 w 284"/>
                <a:gd name="T33" fmla="*/ 48 h 230"/>
                <a:gd name="T34" fmla="*/ 77 w 284"/>
                <a:gd name="T35" fmla="*/ 55 h 230"/>
                <a:gd name="T36" fmla="*/ 67 w 284"/>
                <a:gd name="T37" fmla="*/ 61 h 230"/>
                <a:gd name="T38" fmla="*/ 58 w 284"/>
                <a:gd name="T39" fmla="*/ 68 h 230"/>
                <a:gd name="T40" fmla="*/ 50 w 284"/>
                <a:gd name="T41" fmla="*/ 75 h 230"/>
                <a:gd name="T42" fmla="*/ 44 w 284"/>
                <a:gd name="T43" fmla="*/ 82 h 230"/>
                <a:gd name="T44" fmla="*/ 38 w 284"/>
                <a:gd name="T45" fmla="*/ 90 h 230"/>
                <a:gd name="T46" fmla="*/ 33 w 284"/>
                <a:gd name="T47" fmla="*/ 97 h 230"/>
                <a:gd name="T48" fmla="*/ 31 w 284"/>
                <a:gd name="T49" fmla="*/ 10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4" h="230">
                  <a:moveTo>
                    <a:pt x="31" y="106"/>
                  </a:moveTo>
                  <a:lnTo>
                    <a:pt x="26" y="119"/>
                  </a:lnTo>
                  <a:lnTo>
                    <a:pt x="19" y="136"/>
                  </a:lnTo>
                  <a:lnTo>
                    <a:pt x="14" y="154"/>
                  </a:lnTo>
                  <a:lnTo>
                    <a:pt x="10" y="172"/>
                  </a:lnTo>
                  <a:lnTo>
                    <a:pt x="2" y="201"/>
                  </a:lnTo>
                  <a:lnTo>
                    <a:pt x="0" y="215"/>
                  </a:lnTo>
                  <a:lnTo>
                    <a:pt x="0" y="221"/>
                  </a:lnTo>
                  <a:lnTo>
                    <a:pt x="2" y="226"/>
                  </a:lnTo>
                  <a:lnTo>
                    <a:pt x="6" y="228"/>
                  </a:lnTo>
                  <a:lnTo>
                    <a:pt x="11" y="230"/>
                  </a:lnTo>
                  <a:lnTo>
                    <a:pt x="284" y="230"/>
                  </a:lnTo>
                  <a:lnTo>
                    <a:pt x="207" y="0"/>
                  </a:lnTo>
                  <a:lnTo>
                    <a:pt x="173" y="13"/>
                  </a:lnTo>
                  <a:lnTo>
                    <a:pt x="141" y="25"/>
                  </a:lnTo>
                  <a:lnTo>
                    <a:pt x="113" y="37"/>
                  </a:lnTo>
                  <a:lnTo>
                    <a:pt x="89" y="48"/>
                  </a:lnTo>
                  <a:lnTo>
                    <a:pt x="77" y="55"/>
                  </a:lnTo>
                  <a:lnTo>
                    <a:pt x="67" y="61"/>
                  </a:lnTo>
                  <a:lnTo>
                    <a:pt x="58" y="68"/>
                  </a:lnTo>
                  <a:lnTo>
                    <a:pt x="50" y="75"/>
                  </a:lnTo>
                  <a:lnTo>
                    <a:pt x="44" y="82"/>
                  </a:lnTo>
                  <a:lnTo>
                    <a:pt x="38" y="90"/>
                  </a:lnTo>
                  <a:lnTo>
                    <a:pt x="33" y="97"/>
                  </a:lnTo>
                  <a:lnTo>
                    <a:pt x="31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3738">
              <a:extLst>
                <a:ext uri="{FF2B5EF4-FFF2-40B4-BE49-F238E27FC236}">
                  <a16:creationId xmlns:a16="http://schemas.microsoft.com/office/drawing/2014/main" xmlns="" id="{DC6C238C-4B34-4FE3-801F-7D0094F85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1838" y="7067550"/>
              <a:ext cx="166687" cy="71438"/>
            </a:xfrm>
            <a:custGeom>
              <a:avLst/>
              <a:gdLst>
                <a:gd name="T0" fmla="*/ 12 w 418"/>
                <a:gd name="T1" fmla="*/ 179 h 179"/>
                <a:gd name="T2" fmla="*/ 69 w 418"/>
                <a:gd name="T3" fmla="*/ 179 h 179"/>
                <a:gd name="T4" fmla="*/ 69 w 418"/>
                <a:gd name="T5" fmla="*/ 179 h 179"/>
                <a:gd name="T6" fmla="*/ 69 w 418"/>
                <a:gd name="T7" fmla="*/ 179 h 179"/>
                <a:gd name="T8" fmla="*/ 69 w 418"/>
                <a:gd name="T9" fmla="*/ 179 h 179"/>
                <a:gd name="T10" fmla="*/ 69 w 418"/>
                <a:gd name="T11" fmla="*/ 179 h 179"/>
                <a:gd name="T12" fmla="*/ 406 w 418"/>
                <a:gd name="T13" fmla="*/ 179 h 179"/>
                <a:gd name="T14" fmla="*/ 411 w 418"/>
                <a:gd name="T15" fmla="*/ 178 h 179"/>
                <a:gd name="T16" fmla="*/ 415 w 418"/>
                <a:gd name="T17" fmla="*/ 175 h 179"/>
                <a:gd name="T18" fmla="*/ 418 w 418"/>
                <a:gd name="T19" fmla="*/ 171 h 179"/>
                <a:gd name="T20" fmla="*/ 418 w 418"/>
                <a:gd name="T21" fmla="*/ 167 h 179"/>
                <a:gd name="T22" fmla="*/ 418 w 418"/>
                <a:gd name="T23" fmla="*/ 162 h 179"/>
                <a:gd name="T24" fmla="*/ 415 w 418"/>
                <a:gd name="T25" fmla="*/ 158 h 179"/>
                <a:gd name="T26" fmla="*/ 411 w 418"/>
                <a:gd name="T27" fmla="*/ 156 h 179"/>
                <a:gd name="T28" fmla="*/ 406 w 418"/>
                <a:gd name="T29" fmla="*/ 155 h 179"/>
                <a:gd name="T30" fmla="*/ 357 w 418"/>
                <a:gd name="T31" fmla="*/ 155 h 179"/>
                <a:gd name="T32" fmla="*/ 296 w 418"/>
                <a:gd name="T33" fmla="*/ 8 h 179"/>
                <a:gd name="T34" fmla="*/ 293 w 418"/>
                <a:gd name="T35" fmla="*/ 3 h 179"/>
                <a:gd name="T36" fmla="*/ 289 w 418"/>
                <a:gd name="T37" fmla="*/ 0 h 179"/>
                <a:gd name="T38" fmla="*/ 284 w 418"/>
                <a:gd name="T39" fmla="*/ 0 h 179"/>
                <a:gd name="T40" fmla="*/ 279 w 418"/>
                <a:gd name="T41" fmla="*/ 2 h 179"/>
                <a:gd name="T42" fmla="*/ 242 w 418"/>
                <a:gd name="T43" fmla="*/ 24 h 179"/>
                <a:gd name="T44" fmla="*/ 235 w 418"/>
                <a:gd name="T45" fmla="*/ 27 h 179"/>
                <a:gd name="T46" fmla="*/ 226 w 418"/>
                <a:gd name="T47" fmla="*/ 30 h 179"/>
                <a:gd name="T48" fmla="*/ 219 w 418"/>
                <a:gd name="T49" fmla="*/ 31 h 179"/>
                <a:gd name="T50" fmla="*/ 210 w 418"/>
                <a:gd name="T51" fmla="*/ 33 h 179"/>
                <a:gd name="T52" fmla="*/ 201 w 418"/>
                <a:gd name="T53" fmla="*/ 31 h 179"/>
                <a:gd name="T54" fmla="*/ 192 w 418"/>
                <a:gd name="T55" fmla="*/ 30 h 179"/>
                <a:gd name="T56" fmla="*/ 184 w 418"/>
                <a:gd name="T57" fmla="*/ 27 h 179"/>
                <a:gd name="T58" fmla="*/ 176 w 418"/>
                <a:gd name="T59" fmla="*/ 24 h 179"/>
                <a:gd name="T60" fmla="*/ 139 w 418"/>
                <a:gd name="T61" fmla="*/ 2 h 179"/>
                <a:gd name="T62" fmla="*/ 135 w 418"/>
                <a:gd name="T63" fmla="*/ 0 h 179"/>
                <a:gd name="T64" fmla="*/ 130 w 418"/>
                <a:gd name="T65" fmla="*/ 0 h 179"/>
                <a:gd name="T66" fmla="*/ 125 w 418"/>
                <a:gd name="T67" fmla="*/ 3 h 179"/>
                <a:gd name="T68" fmla="*/ 122 w 418"/>
                <a:gd name="T69" fmla="*/ 8 h 179"/>
                <a:gd name="T70" fmla="*/ 61 w 418"/>
                <a:gd name="T71" fmla="*/ 155 h 179"/>
                <a:gd name="T72" fmla="*/ 12 w 418"/>
                <a:gd name="T73" fmla="*/ 155 h 179"/>
                <a:gd name="T74" fmla="*/ 8 w 418"/>
                <a:gd name="T75" fmla="*/ 156 h 179"/>
                <a:gd name="T76" fmla="*/ 4 w 418"/>
                <a:gd name="T77" fmla="*/ 158 h 179"/>
                <a:gd name="T78" fmla="*/ 2 w 418"/>
                <a:gd name="T79" fmla="*/ 162 h 179"/>
                <a:gd name="T80" fmla="*/ 0 w 418"/>
                <a:gd name="T81" fmla="*/ 167 h 179"/>
                <a:gd name="T82" fmla="*/ 2 w 418"/>
                <a:gd name="T83" fmla="*/ 171 h 179"/>
                <a:gd name="T84" fmla="*/ 4 w 418"/>
                <a:gd name="T85" fmla="*/ 175 h 179"/>
                <a:gd name="T86" fmla="*/ 8 w 418"/>
                <a:gd name="T87" fmla="*/ 178 h 179"/>
                <a:gd name="T88" fmla="*/ 12 w 418"/>
                <a:gd name="T8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8" h="179">
                  <a:moveTo>
                    <a:pt x="12" y="179"/>
                  </a:moveTo>
                  <a:lnTo>
                    <a:pt x="69" y="179"/>
                  </a:lnTo>
                  <a:lnTo>
                    <a:pt x="69" y="179"/>
                  </a:lnTo>
                  <a:lnTo>
                    <a:pt x="69" y="179"/>
                  </a:lnTo>
                  <a:lnTo>
                    <a:pt x="69" y="179"/>
                  </a:lnTo>
                  <a:lnTo>
                    <a:pt x="69" y="179"/>
                  </a:lnTo>
                  <a:lnTo>
                    <a:pt x="406" y="179"/>
                  </a:lnTo>
                  <a:lnTo>
                    <a:pt x="411" y="178"/>
                  </a:lnTo>
                  <a:lnTo>
                    <a:pt x="415" y="175"/>
                  </a:lnTo>
                  <a:lnTo>
                    <a:pt x="418" y="171"/>
                  </a:lnTo>
                  <a:lnTo>
                    <a:pt x="418" y="167"/>
                  </a:lnTo>
                  <a:lnTo>
                    <a:pt x="418" y="162"/>
                  </a:lnTo>
                  <a:lnTo>
                    <a:pt x="415" y="158"/>
                  </a:lnTo>
                  <a:lnTo>
                    <a:pt x="411" y="156"/>
                  </a:lnTo>
                  <a:lnTo>
                    <a:pt x="406" y="155"/>
                  </a:lnTo>
                  <a:lnTo>
                    <a:pt x="357" y="155"/>
                  </a:lnTo>
                  <a:lnTo>
                    <a:pt x="296" y="8"/>
                  </a:lnTo>
                  <a:lnTo>
                    <a:pt x="293" y="3"/>
                  </a:lnTo>
                  <a:lnTo>
                    <a:pt x="289" y="0"/>
                  </a:lnTo>
                  <a:lnTo>
                    <a:pt x="284" y="0"/>
                  </a:lnTo>
                  <a:lnTo>
                    <a:pt x="279" y="2"/>
                  </a:lnTo>
                  <a:lnTo>
                    <a:pt x="242" y="24"/>
                  </a:lnTo>
                  <a:lnTo>
                    <a:pt x="235" y="27"/>
                  </a:lnTo>
                  <a:lnTo>
                    <a:pt x="226" y="30"/>
                  </a:lnTo>
                  <a:lnTo>
                    <a:pt x="219" y="31"/>
                  </a:lnTo>
                  <a:lnTo>
                    <a:pt x="210" y="33"/>
                  </a:lnTo>
                  <a:lnTo>
                    <a:pt x="201" y="31"/>
                  </a:lnTo>
                  <a:lnTo>
                    <a:pt x="192" y="30"/>
                  </a:lnTo>
                  <a:lnTo>
                    <a:pt x="184" y="27"/>
                  </a:lnTo>
                  <a:lnTo>
                    <a:pt x="176" y="24"/>
                  </a:lnTo>
                  <a:lnTo>
                    <a:pt x="139" y="2"/>
                  </a:lnTo>
                  <a:lnTo>
                    <a:pt x="135" y="0"/>
                  </a:lnTo>
                  <a:lnTo>
                    <a:pt x="130" y="0"/>
                  </a:lnTo>
                  <a:lnTo>
                    <a:pt x="125" y="3"/>
                  </a:lnTo>
                  <a:lnTo>
                    <a:pt x="122" y="8"/>
                  </a:lnTo>
                  <a:lnTo>
                    <a:pt x="61" y="155"/>
                  </a:lnTo>
                  <a:lnTo>
                    <a:pt x="12" y="155"/>
                  </a:lnTo>
                  <a:lnTo>
                    <a:pt x="8" y="156"/>
                  </a:lnTo>
                  <a:lnTo>
                    <a:pt x="4" y="158"/>
                  </a:lnTo>
                  <a:lnTo>
                    <a:pt x="2" y="162"/>
                  </a:lnTo>
                  <a:lnTo>
                    <a:pt x="0" y="167"/>
                  </a:lnTo>
                  <a:lnTo>
                    <a:pt x="2" y="171"/>
                  </a:lnTo>
                  <a:lnTo>
                    <a:pt x="4" y="175"/>
                  </a:lnTo>
                  <a:lnTo>
                    <a:pt x="8" y="178"/>
                  </a:lnTo>
                  <a:lnTo>
                    <a:pt x="12" y="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3739">
              <a:extLst>
                <a:ext uri="{FF2B5EF4-FFF2-40B4-BE49-F238E27FC236}">
                  <a16:creationId xmlns:a16="http://schemas.microsoft.com/office/drawing/2014/main" xmlns="" id="{8E74BD26-B753-4566-A7A1-537998D4E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3913" y="7253288"/>
              <a:ext cx="44450" cy="44450"/>
            </a:xfrm>
            <a:custGeom>
              <a:avLst/>
              <a:gdLst>
                <a:gd name="T0" fmla="*/ 0 w 113"/>
                <a:gd name="T1" fmla="*/ 44 h 111"/>
                <a:gd name="T2" fmla="*/ 77 w 113"/>
                <a:gd name="T3" fmla="*/ 111 h 111"/>
                <a:gd name="T4" fmla="*/ 113 w 113"/>
                <a:gd name="T5" fmla="*/ 9 h 111"/>
                <a:gd name="T6" fmla="*/ 97 w 113"/>
                <a:gd name="T7" fmla="*/ 0 h 111"/>
                <a:gd name="T8" fmla="*/ 0 w 113"/>
                <a:gd name="T9" fmla="*/ 4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1">
                  <a:moveTo>
                    <a:pt x="0" y="44"/>
                  </a:moveTo>
                  <a:lnTo>
                    <a:pt x="77" y="111"/>
                  </a:lnTo>
                  <a:lnTo>
                    <a:pt x="113" y="9"/>
                  </a:lnTo>
                  <a:lnTo>
                    <a:pt x="97" y="0"/>
                  </a:ln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xmlns="" id="{C7FC0723-EF5C-4EC6-A637-FC4BF78E2AED}"/>
              </a:ext>
            </a:extLst>
          </p:cNvPr>
          <p:cNvGrpSpPr/>
          <p:nvPr/>
        </p:nvGrpSpPr>
        <p:grpSpPr>
          <a:xfrm>
            <a:off x="9026167" y="3289300"/>
            <a:ext cx="285750" cy="279401"/>
            <a:chOff x="6450013" y="7073900"/>
            <a:chExt cx="285750" cy="279401"/>
          </a:xfrm>
          <a:solidFill>
            <a:schemeClr val="bg1"/>
          </a:solidFill>
        </p:grpSpPr>
        <p:sp>
          <p:nvSpPr>
            <p:cNvPr id="221" name="Freeform 3595">
              <a:extLst>
                <a:ext uri="{FF2B5EF4-FFF2-40B4-BE49-F238E27FC236}">
                  <a16:creationId xmlns:a16="http://schemas.microsoft.com/office/drawing/2014/main" xmlns="" id="{932CAD95-10F3-43DF-99BA-CE6AF6987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463" y="7269163"/>
              <a:ext cx="114300" cy="84138"/>
            </a:xfrm>
            <a:custGeom>
              <a:avLst/>
              <a:gdLst>
                <a:gd name="T0" fmla="*/ 210 w 289"/>
                <a:gd name="T1" fmla="*/ 23 h 211"/>
                <a:gd name="T2" fmla="*/ 202 w 289"/>
                <a:gd name="T3" fmla="*/ 18 h 211"/>
                <a:gd name="T4" fmla="*/ 194 w 289"/>
                <a:gd name="T5" fmla="*/ 14 h 211"/>
                <a:gd name="T6" fmla="*/ 186 w 289"/>
                <a:gd name="T7" fmla="*/ 10 h 211"/>
                <a:gd name="T8" fmla="*/ 177 w 289"/>
                <a:gd name="T9" fmla="*/ 8 h 211"/>
                <a:gd name="T10" fmla="*/ 161 w 289"/>
                <a:gd name="T11" fmla="*/ 3 h 211"/>
                <a:gd name="T12" fmla="*/ 141 w 289"/>
                <a:gd name="T13" fmla="*/ 0 h 211"/>
                <a:gd name="T14" fmla="*/ 143 w 289"/>
                <a:gd name="T15" fmla="*/ 1 h 211"/>
                <a:gd name="T16" fmla="*/ 0 w 289"/>
                <a:gd name="T17" fmla="*/ 211 h 211"/>
                <a:gd name="T18" fmla="*/ 278 w 289"/>
                <a:gd name="T19" fmla="*/ 211 h 211"/>
                <a:gd name="T20" fmla="*/ 283 w 289"/>
                <a:gd name="T21" fmla="*/ 209 h 211"/>
                <a:gd name="T22" fmla="*/ 287 w 289"/>
                <a:gd name="T23" fmla="*/ 207 h 211"/>
                <a:gd name="T24" fmla="*/ 289 w 289"/>
                <a:gd name="T25" fmla="*/ 202 h 211"/>
                <a:gd name="T26" fmla="*/ 289 w 289"/>
                <a:gd name="T27" fmla="*/ 198 h 211"/>
                <a:gd name="T28" fmla="*/ 289 w 289"/>
                <a:gd name="T29" fmla="*/ 190 h 211"/>
                <a:gd name="T30" fmla="*/ 285 w 289"/>
                <a:gd name="T31" fmla="*/ 175 h 211"/>
                <a:gd name="T32" fmla="*/ 280 w 289"/>
                <a:gd name="T33" fmla="*/ 153 h 211"/>
                <a:gd name="T34" fmla="*/ 274 w 289"/>
                <a:gd name="T35" fmla="*/ 126 h 211"/>
                <a:gd name="T36" fmla="*/ 269 w 289"/>
                <a:gd name="T37" fmla="*/ 112 h 211"/>
                <a:gd name="T38" fmla="*/ 262 w 289"/>
                <a:gd name="T39" fmla="*/ 98 h 211"/>
                <a:gd name="T40" fmla="*/ 256 w 289"/>
                <a:gd name="T41" fmla="*/ 83 h 211"/>
                <a:gd name="T42" fmla="*/ 248 w 289"/>
                <a:gd name="T43" fmla="*/ 69 h 211"/>
                <a:gd name="T44" fmla="*/ 240 w 289"/>
                <a:gd name="T45" fmla="*/ 56 h 211"/>
                <a:gd name="T46" fmla="*/ 231 w 289"/>
                <a:gd name="T47" fmla="*/ 44 h 211"/>
                <a:gd name="T48" fmla="*/ 221 w 289"/>
                <a:gd name="T49" fmla="*/ 33 h 211"/>
                <a:gd name="T50" fmla="*/ 210 w 289"/>
                <a:gd name="T51" fmla="*/ 2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9" h="211">
                  <a:moveTo>
                    <a:pt x="210" y="23"/>
                  </a:moveTo>
                  <a:lnTo>
                    <a:pt x="202" y="18"/>
                  </a:lnTo>
                  <a:lnTo>
                    <a:pt x="194" y="14"/>
                  </a:lnTo>
                  <a:lnTo>
                    <a:pt x="186" y="10"/>
                  </a:lnTo>
                  <a:lnTo>
                    <a:pt x="177" y="8"/>
                  </a:lnTo>
                  <a:lnTo>
                    <a:pt x="161" y="3"/>
                  </a:lnTo>
                  <a:lnTo>
                    <a:pt x="141" y="0"/>
                  </a:lnTo>
                  <a:lnTo>
                    <a:pt x="143" y="1"/>
                  </a:lnTo>
                  <a:lnTo>
                    <a:pt x="0" y="211"/>
                  </a:lnTo>
                  <a:lnTo>
                    <a:pt x="278" y="211"/>
                  </a:lnTo>
                  <a:lnTo>
                    <a:pt x="283" y="209"/>
                  </a:lnTo>
                  <a:lnTo>
                    <a:pt x="287" y="207"/>
                  </a:lnTo>
                  <a:lnTo>
                    <a:pt x="289" y="202"/>
                  </a:lnTo>
                  <a:lnTo>
                    <a:pt x="289" y="198"/>
                  </a:lnTo>
                  <a:lnTo>
                    <a:pt x="289" y="190"/>
                  </a:lnTo>
                  <a:lnTo>
                    <a:pt x="285" y="175"/>
                  </a:lnTo>
                  <a:lnTo>
                    <a:pt x="280" y="153"/>
                  </a:lnTo>
                  <a:lnTo>
                    <a:pt x="274" y="126"/>
                  </a:lnTo>
                  <a:lnTo>
                    <a:pt x="269" y="112"/>
                  </a:lnTo>
                  <a:lnTo>
                    <a:pt x="262" y="98"/>
                  </a:lnTo>
                  <a:lnTo>
                    <a:pt x="256" y="83"/>
                  </a:lnTo>
                  <a:lnTo>
                    <a:pt x="248" y="69"/>
                  </a:lnTo>
                  <a:lnTo>
                    <a:pt x="240" y="56"/>
                  </a:lnTo>
                  <a:lnTo>
                    <a:pt x="231" y="44"/>
                  </a:lnTo>
                  <a:lnTo>
                    <a:pt x="221" y="33"/>
                  </a:lnTo>
                  <a:lnTo>
                    <a:pt x="21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3596">
              <a:extLst>
                <a:ext uri="{FF2B5EF4-FFF2-40B4-BE49-F238E27FC236}">
                  <a16:creationId xmlns:a16="http://schemas.microsoft.com/office/drawing/2014/main" xmlns="" id="{F3FA03F8-E749-4DE7-9A35-ACA8F85D6B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92875" y="7073900"/>
              <a:ext cx="201612" cy="279400"/>
            </a:xfrm>
            <a:custGeom>
              <a:avLst/>
              <a:gdLst>
                <a:gd name="T0" fmla="*/ 292 w 509"/>
                <a:gd name="T1" fmla="*/ 525 h 704"/>
                <a:gd name="T2" fmla="*/ 292 w 509"/>
                <a:gd name="T3" fmla="*/ 496 h 704"/>
                <a:gd name="T4" fmla="*/ 320 w 509"/>
                <a:gd name="T5" fmla="*/ 484 h 704"/>
                <a:gd name="T6" fmla="*/ 342 w 509"/>
                <a:gd name="T7" fmla="*/ 505 h 704"/>
                <a:gd name="T8" fmla="*/ 330 w 509"/>
                <a:gd name="T9" fmla="*/ 533 h 704"/>
                <a:gd name="T10" fmla="*/ 243 w 509"/>
                <a:gd name="T11" fmla="*/ 551 h 704"/>
                <a:gd name="T12" fmla="*/ 228 w 509"/>
                <a:gd name="T13" fmla="*/ 525 h 704"/>
                <a:gd name="T14" fmla="*/ 243 w 509"/>
                <a:gd name="T15" fmla="*/ 501 h 704"/>
                <a:gd name="T16" fmla="*/ 274 w 509"/>
                <a:gd name="T17" fmla="*/ 506 h 704"/>
                <a:gd name="T18" fmla="*/ 279 w 509"/>
                <a:gd name="T19" fmla="*/ 537 h 704"/>
                <a:gd name="T20" fmla="*/ 255 w 509"/>
                <a:gd name="T21" fmla="*/ 553 h 704"/>
                <a:gd name="T22" fmla="*/ 171 w 509"/>
                <a:gd name="T23" fmla="*/ 525 h 704"/>
                <a:gd name="T24" fmla="*/ 171 w 509"/>
                <a:gd name="T25" fmla="*/ 496 h 704"/>
                <a:gd name="T26" fmla="*/ 199 w 509"/>
                <a:gd name="T27" fmla="*/ 484 h 704"/>
                <a:gd name="T28" fmla="*/ 220 w 509"/>
                <a:gd name="T29" fmla="*/ 505 h 704"/>
                <a:gd name="T30" fmla="*/ 208 w 509"/>
                <a:gd name="T31" fmla="*/ 533 h 704"/>
                <a:gd name="T32" fmla="*/ 117 w 509"/>
                <a:gd name="T33" fmla="*/ 250 h 704"/>
                <a:gd name="T34" fmla="*/ 109 w 509"/>
                <a:gd name="T35" fmla="*/ 230 h 704"/>
                <a:gd name="T36" fmla="*/ 138 w 509"/>
                <a:gd name="T37" fmla="*/ 213 h 704"/>
                <a:gd name="T38" fmla="*/ 152 w 509"/>
                <a:gd name="T39" fmla="*/ 177 h 704"/>
                <a:gd name="T40" fmla="*/ 172 w 509"/>
                <a:gd name="T41" fmla="*/ 168 h 704"/>
                <a:gd name="T42" fmla="*/ 160 w 509"/>
                <a:gd name="T43" fmla="*/ 223 h 704"/>
                <a:gd name="T44" fmla="*/ 162 w 509"/>
                <a:gd name="T45" fmla="*/ 299 h 704"/>
                <a:gd name="T46" fmla="*/ 183 w 509"/>
                <a:gd name="T47" fmla="*/ 335 h 704"/>
                <a:gd name="T48" fmla="*/ 185 w 509"/>
                <a:gd name="T49" fmla="*/ 356 h 704"/>
                <a:gd name="T50" fmla="*/ 165 w 509"/>
                <a:gd name="T51" fmla="*/ 350 h 704"/>
                <a:gd name="T52" fmla="*/ 138 w 509"/>
                <a:gd name="T53" fmla="*/ 300 h 704"/>
                <a:gd name="T54" fmla="*/ 328 w 509"/>
                <a:gd name="T55" fmla="*/ 331 h 704"/>
                <a:gd name="T56" fmla="*/ 348 w 509"/>
                <a:gd name="T57" fmla="*/ 289 h 704"/>
                <a:gd name="T58" fmla="*/ 342 w 509"/>
                <a:gd name="T59" fmla="*/ 210 h 704"/>
                <a:gd name="T60" fmla="*/ 341 w 509"/>
                <a:gd name="T61" fmla="*/ 165 h 704"/>
                <a:gd name="T62" fmla="*/ 359 w 509"/>
                <a:gd name="T63" fmla="*/ 185 h 704"/>
                <a:gd name="T64" fmla="*/ 375 w 509"/>
                <a:gd name="T65" fmla="*/ 218 h 704"/>
                <a:gd name="T66" fmla="*/ 402 w 509"/>
                <a:gd name="T67" fmla="*/ 234 h 704"/>
                <a:gd name="T68" fmla="*/ 383 w 509"/>
                <a:gd name="T69" fmla="*/ 249 h 704"/>
                <a:gd name="T70" fmla="*/ 369 w 509"/>
                <a:gd name="T71" fmla="*/ 311 h 704"/>
                <a:gd name="T72" fmla="*/ 337 w 509"/>
                <a:gd name="T73" fmla="*/ 353 h 704"/>
                <a:gd name="T74" fmla="*/ 320 w 509"/>
                <a:gd name="T75" fmla="*/ 350 h 704"/>
                <a:gd name="T76" fmla="*/ 441 w 509"/>
                <a:gd name="T77" fmla="*/ 490 h 704"/>
                <a:gd name="T78" fmla="*/ 364 w 509"/>
                <a:gd name="T79" fmla="*/ 469 h 704"/>
                <a:gd name="T80" fmla="*/ 351 w 509"/>
                <a:gd name="T81" fmla="*/ 427 h 704"/>
                <a:gd name="T82" fmla="*/ 388 w 509"/>
                <a:gd name="T83" fmla="*/ 400 h 704"/>
                <a:gd name="T84" fmla="*/ 455 w 509"/>
                <a:gd name="T85" fmla="*/ 397 h 704"/>
                <a:gd name="T86" fmla="*/ 508 w 509"/>
                <a:gd name="T87" fmla="*/ 347 h 704"/>
                <a:gd name="T88" fmla="*/ 500 w 509"/>
                <a:gd name="T89" fmla="*/ 332 h 704"/>
                <a:gd name="T90" fmla="*/ 475 w 509"/>
                <a:gd name="T91" fmla="*/ 308 h 704"/>
                <a:gd name="T92" fmla="*/ 441 w 509"/>
                <a:gd name="T93" fmla="*/ 119 h 704"/>
                <a:gd name="T94" fmla="*/ 402 w 509"/>
                <a:gd name="T95" fmla="*/ 29 h 704"/>
                <a:gd name="T96" fmla="*/ 347 w 509"/>
                <a:gd name="T97" fmla="*/ 0 h 704"/>
                <a:gd name="T98" fmla="*/ 289 w 509"/>
                <a:gd name="T99" fmla="*/ 11 h 704"/>
                <a:gd name="T100" fmla="*/ 220 w 509"/>
                <a:gd name="T101" fmla="*/ 11 h 704"/>
                <a:gd name="T102" fmla="*/ 161 w 509"/>
                <a:gd name="T103" fmla="*/ 0 h 704"/>
                <a:gd name="T104" fmla="*/ 106 w 509"/>
                <a:gd name="T105" fmla="*/ 29 h 704"/>
                <a:gd name="T106" fmla="*/ 67 w 509"/>
                <a:gd name="T107" fmla="*/ 119 h 704"/>
                <a:gd name="T108" fmla="*/ 32 w 509"/>
                <a:gd name="T109" fmla="*/ 308 h 704"/>
                <a:gd name="T110" fmla="*/ 8 w 509"/>
                <a:gd name="T111" fmla="*/ 332 h 704"/>
                <a:gd name="T112" fmla="*/ 0 w 509"/>
                <a:gd name="T113" fmla="*/ 348 h 704"/>
                <a:gd name="T114" fmla="*/ 63 w 509"/>
                <a:gd name="T115" fmla="*/ 395 h 704"/>
                <a:gd name="T116" fmla="*/ 121 w 509"/>
                <a:gd name="T117" fmla="*/ 397 h 704"/>
                <a:gd name="T118" fmla="*/ 158 w 509"/>
                <a:gd name="T119" fmla="*/ 427 h 704"/>
                <a:gd name="T120" fmla="*/ 148 w 509"/>
                <a:gd name="T121" fmla="*/ 466 h 704"/>
                <a:gd name="T122" fmla="*/ 86 w 509"/>
                <a:gd name="T123" fmla="*/ 48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9" h="704">
                  <a:moveTo>
                    <a:pt x="315" y="538"/>
                  </a:moveTo>
                  <a:lnTo>
                    <a:pt x="310" y="537"/>
                  </a:lnTo>
                  <a:lnTo>
                    <a:pt x="305" y="535"/>
                  </a:lnTo>
                  <a:lnTo>
                    <a:pt x="300" y="533"/>
                  </a:lnTo>
                  <a:lnTo>
                    <a:pt x="296" y="530"/>
                  </a:lnTo>
                  <a:lnTo>
                    <a:pt x="292" y="525"/>
                  </a:lnTo>
                  <a:lnTo>
                    <a:pt x="289" y="521"/>
                  </a:lnTo>
                  <a:lnTo>
                    <a:pt x="288" y="516"/>
                  </a:lnTo>
                  <a:lnTo>
                    <a:pt x="288" y="511"/>
                  </a:lnTo>
                  <a:lnTo>
                    <a:pt x="288" y="505"/>
                  </a:lnTo>
                  <a:lnTo>
                    <a:pt x="289" y="499"/>
                  </a:lnTo>
                  <a:lnTo>
                    <a:pt x="292" y="496"/>
                  </a:lnTo>
                  <a:lnTo>
                    <a:pt x="296" y="492"/>
                  </a:lnTo>
                  <a:lnTo>
                    <a:pt x="300" y="488"/>
                  </a:lnTo>
                  <a:lnTo>
                    <a:pt x="305" y="485"/>
                  </a:lnTo>
                  <a:lnTo>
                    <a:pt x="310" y="484"/>
                  </a:lnTo>
                  <a:lnTo>
                    <a:pt x="315" y="483"/>
                  </a:lnTo>
                  <a:lnTo>
                    <a:pt x="320" y="484"/>
                  </a:lnTo>
                  <a:lnTo>
                    <a:pt x="325" y="485"/>
                  </a:lnTo>
                  <a:lnTo>
                    <a:pt x="330" y="488"/>
                  </a:lnTo>
                  <a:lnTo>
                    <a:pt x="334" y="492"/>
                  </a:lnTo>
                  <a:lnTo>
                    <a:pt x="337" y="496"/>
                  </a:lnTo>
                  <a:lnTo>
                    <a:pt x="339" y="499"/>
                  </a:lnTo>
                  <a:lnTo>
                    <a:pt x="342" y="505"/>
                  </a:lnTo>
                  <a:lnTo>
                    <a:pt x="342" y="511"/>
                  </a:lnTo>
                  <a:lnTo>
                    <a:pt x="342" y="516"/>
                  </a:lnTo>
                  <a:lnTo>
                    <a:pt x="339" y="521"/>
                  </a:lnTo>
                  <a:lnTo>
                    <a:pt x="337" y="525"/>
                  </a:lnTo>
                  <a:lnTo>
                    <a:pt x="334" y="530"/>
                  </a:lnTo>
                  <a:lnTo>
                    <a:pt x="330" y="533"/>
                  </a:lnTo>
                  <a:lnTo>
                    <a:pt x="325" y="535"/>
                  </a:lnTo>
                  <a:lnTo>
                    <a:pt x="320" y="537"/>
                  </a:lnTo>
                  <a:lnTo>
                    <a:pt x="315" y="538"/>
                  </a:lnTo>
                  <a:close/>
                  <a:moveTo>
                    <a:pt x="255" y="553"/>
                  </a:moveTo>
                  <a:lnTo>
                    <a:pt x="248" y="552"/>
                  </a:lnTo>
                  <a:lnTo>
                    <a:pt x="243" y="551"/>
                  </a:lnTo>
                  <a:lnTo>
                    <a:pt x="239" y="548"/>
                  </a:lnTo>
                  <a:lnTo>
                    <a:pt x="235" y="544"/>
                  </a:lnTo>
                  <a:lnTo>
                    <a:pt x="231" y="540"/>
                  </a:lnTo>
                  <a:lnTo>
                    <a:pt x="229" y="537"/>
                  </a:lnTo>
                  <a:lnTo>
                    <a:pt x="228" y="531"/>
                  </a:lnTo>
                  <a:lnTo>
                    <a:pt x="228" y="525"/>
                  </a:lnTo>
                  <a:lnTo>
                    <a:pt x="228" y="520"/>
                  </a:lnTo>
                  <a:lnTo>
                    <a:pt x="229" y="515"/>
                  </a:lnTo>
                  <a:lnTo>
                    <a:pt x="231" y="511"/>
                  </a:lnTo>
                  <a:lnTo>
                    <a:pt x="235" y="506"/>
                  </a:lnTo>
                  <a:lnTo>
                    <a:pt x="239" y="503"/>
                  </a:lnTo>
                  <a:lnTo>
                    <a:pt x="243" y="501"/>
                  </a:lnTo>
                  <a:lnTo>
                    <a:pt x="248" y="499"/>
                  </a:lnTo>
                  <a:lnTo>
                    <a:pt x="255" y="498"/>
                  </a:lnTo>
                  <a:lnTo>
                    <a:pt x="260" y="499"/>
                  </a:lnTo>
                  <a:lnTo>
                    <a:pt x="265" y="501"/>
                  </a:lnTo>
                  <a:lnTo>
                    <a:pt x="270" y="503"/>
                  </a:lnTo>
                  <a:lnTo>
                    <a:pt x="274" y="506"/>
                  </a:lnTo>
                  <a:lnTo>
                    <a:pt x="276" y="511"/>
                  </a:lnTo>
                  <a:lnTo>
                    <a:pt x="279" y="515"/>
                  </a:lnTo>
                  <a:lnTo>
                    <a:pt x="280" y="520"/>
                  </a:lnTo>
                  <a:lnTo>
                    <a:pt x="282" y="525"/>
                  </a:lnTo>
                  <a:lnTo>
                    <a:pt x="280" y="531"/>
                  </a:lnTo>
                  <a:lnTo>
                    <a:pt x="279" y="537"/>
                  </a:lnTo>
                  <a:lnTo>
                    <a:pt x="276" y="540"/>
                  </a:lnTo>
                  <a:lnTo>
                    <a:pt x="274" y="544"/>
                  </a:lnTo>
                  <a:lnTo>
                    <a:pt x="270" y="548"/>
                  </a:lnTo>
                  <a:lnTo>
                    <a:pt x="265" y="551"/>
                  </a:lnTo>
                  <a:lnTo>
                    <a:pt x="260" y="552"/>
                  </a:lnTo>
                  <a:lnTo>
                    <a:pt x="255" y="553"/>
                  </a:lnTo>
                  <a:close/>
                  <a:moveTo>
                    <a:pt x="193" y="538"/>
                  </a:moveTo>
                  <a:lnTo>
                    <a:pt x="188" y="537"/>
                  </a:lnTo>
                  <a:lnTo>
                    <a:pt x="183" y="535"/>
                  </a:lnTo>
                  <a:lnTo>
                    <a:pt x="179" y="533"/>
                  </a:lnTo>
                  <a:lnTo>
                    <a:pt x="175" y="530"/>
                  </a:lnTo>
                  <a:lnTo>
                    <a:pt x="171" y="525"/>
                  </a:lnTo>
                  <a:lnTo>
                    <a:pt x="169" y="521"/>
                  </a:lnTo>
                  <a:lnTo>
                    <a:pt x="167" y="516"/>
                  </a:lnTo>
                  <a:lnTo>
                    <a:pt x="166" y="511"/>
                  </a:lnTo>
                  <a:lnTo>
                    <a:pt x="167" y="505"/>
                  </a:lnTo>
                  <a:lnTo>
                    <a:pt x="169" y="499"/>
                  </a:lnTo>
                  <a:lnTo>
                    <a:pt x="171" y="496"/>
                  </a:lnTo>
                  <a:lnTo>
                    <a:pt x="175" y="492"/>
                  </a:lnTo>
                  <a:lnTo>
                    <a:pt x="179" y="488"/>
                  </a:lnTo>
                  <a:lnTo>
                    <a:pt x="183" y="485"/>
                  </a:lnTo>
                  <a:lnTo>
                    <a:pt x="188" y="484"/>
                  </a:lnTo>
                  <a:lnTo>
                    <a:pt x="193" y="483"/>
                  </a:lnTo>
                  <a:lnTo>
                    <a:pt x="199" y="484"/>
                  </a:lnTo>
                  <a:lnTo>
                    <a:pt x="204" y="485"/>
                  </a:lnTo>
                  <a:lnTo>
                    <a:pt x="208" y="488"/>
                  </a:lnTo>
                  <a:lnTo>
                    <a:pt x="212" y="492"/>
                  </a:lnTo>
                  <a:lnTo>
                    <a:pt x="216" y="496"/>
                  </a:lnTo>
                  <a:lnTo>
                    <a:pt x="219" y="499"/>
                  </a:lnTo>
                  <a:lnTo>
                    <a:pt x="220" y="505"/>
                  </a:lnTo>
                  <a:lnTo>
                    <a:pt x="221" y="511"/>
                  </a:lnTo>
                  <a:lnTo>
                    <a:pt x="220" y="516"/>
                  </a:lnTo>
                  <a:lnTo>
                    <a:pt x="219" y="521"/>
                  </a:lnTo>
                  <a:lnTo>
                    <a:pt x="216" y="525"/>
                  </a:lnTo>
                  <a:lnTo>
                    <a:pt x="212" y="530"/>
                  </a:lnTo>
                  <a:lnTo>
                    <a:pt x="208" y="533"/>
                  </a:lnTo>
                  <a:lnTo>
                    <a:pt x="204" y="535"/>
                  </a:lnTo>
                  <a:lnTo>
                    <a:pt x="199" y="537"/>
                  </a:lnTo>
                  <a:lnTo>
                    <a:pt x="193" y="538"/>
                  </a:lnTo>
                  <a:close/>
                  <a:moveTo>
                    <a:pt x="134" y="246"/>
                  </a:moveTo>
                  <a:lnTo>
                    <a:pt x="126" y="249"/>
                  </a:lnTo>
                  <a:lnTo>
                    <a:pt x="117" y="250"/>
                  </a:lnTo>
                  <a:lnTo>
                    <a:pt x="113" y="249"/>
                  </a:lnTo>
                  <a:lnTo>
                    <a:pt x="109" y="246"/>
                  </a:lnTo>
                  <a:lnTo>
                    <a:pt x="107" y="243"/>
                  </a:lnTo>
                  <a:lnTo>
                    <a:pt x="106" y="237"/>
                  </a:lnTo>
                  <a:lnTo>
                    <a:pt x="107" y="234"/>
                  </a:lnTo>
                  <a:lnTo>
                    <a:pt x="109" y="230"/>
                  </a:lnTo>
                  <a:lnTo>
                    <a:pt x="113" y="227"/>
                  </a:lnTo>
                  <a:lnTo>
                    <a:pt x="117" y="226"/>
                  </a:lnTo>
                  <a:lnTo>
                    <a:pt x="124" y="225"/>
                  </a:lnTo>
                  <a:lnTo>
                    <a:pt x="129" y="222"/>
                  </a:lnTo>
                  <a:lnTo>
                    <a:pt x="134" y="218"/>
                  </a:lnTo>
                  <a:lnTo>
                    <a:pt x="138" y="213"/>
                  </a:lnTo>
                  <a:lnTo>
                    <a:pt x="138" y="213"/>
                  </a:lnTo>
                  <a:lnTo>
                    <a:pt x="138" y="213"/>
                  </a:lnTo>
                  <a:lnTo>
                    <a:pt x="144" y="203"/>
                  </a:lnTo>
                  <a:lnTo>
                    <a:pt x="148" y="194"/>
                  </a:lnTo>
                  <a:lnTo>
                    <a:pt x="151" y="185"/>
                  </a:lnTo>
                  <a:lnTo>
                    <a:pt x="152" y="177"/>
                  </a:lnTo>
                  <a:lnTo>
                    <a:pt x="152" y="172"/>
                  </a:lnTo>
                  <a:lnTo>
                    <a:pt x="154" y="168"/>
                  </a:lnTo>
                  <a:lnTo>
                    <a:pt x="158" y="165"/>
                  </a:lnTo>
                  <a:lnTo>
                    <a:pt x="163" y="165"/>
                  </a:lnTo>
                  <a:lnTo>
                    <a:pt x="169" y="165"/>
                  </a:lnTo>
                  <a:lnTo>
                    <a:pt x="172" y="168"/>
                  </a:lnTo>
                  <a:lnTo>
                    <a:pt x="175" y="172"/>
                  </a:lnTo>
                  <a:lnTo>
                    <a:pt x="175" y="177"/>
                  </a:lnTo>
                  <a:lnTo>
                    <a:pt x="174" y="187"/>
                  </a:lnTo>
                  <a:lnTo>
                    <a:pt x="171" y="199"/>
                  </a:lnTo>
                  <a:lnTo>
                    <a:pt x="166" y="210"/>
                  </a:lnTo>
                  <a:lnTo>
                    <a:pt x="160" y="223"/>
                  </a:lnTo>
                  <a:lnTo>
                    <a:pt x="158" y="240"/>
                  </a:lnTo>
                  <a:lnTo>
                    <a:pt x="157" y="254"/>
                  </a:lnTo>
                  <a:lnTo>
                    <a:pt x="157" y="268"/>
                  </a:lnTo>
                  <a:lnTo>
                    <a:pt x="158" y="280"/>
                  </a:lnTo>
                  <a:lnTo>
                    <a:pt x="160" y="290"/>
                  </a:lnTo>
                  <a:lnTo>
                    <a:pt x="162" y="299"/>
                  </a:lnTo>
                  <a:lnTo>
                    <a:pt x="163" y="307"/>
                  </a:lnTo>
                  <a:lnTo>
                    <a:pt x="167" y="313"/>
                  </a:lnTo>
                  <a:lnTo>
                    <a:pt x="172" y="323"/>
                  </a:lnTo>
                  <a:lnTo>
                    <a:pt x="178" y="330"/>
                  </a:lnTo>
                  <a:lnTo>
                    <a:pt x="181" y="334"/>
                  </a:lnTo>
                  <a:lnTo>
                    <a:pt x="183" y="335"/>
                  </a:lnTo>
                  <a:lnTo>
                    <a:pt x="187" y="338"/>
                  </a:lnTo>
                  <a:lnTo>
                    <a:pt x="189" y="341"/>
                  </a:lnTo>
                  <a:lnTo>
                    <a:pt x="190" y="345"/>
                  </a:lnTo>
                  <a:lnTo>
                    <a:pt x="189" y="350"/>
                  </a:lnTo>
                  <a:lnTo>
                    <a:pt x="188" y="353"/>
                  </a:lnTo>
                  <a:lnTo>
                    <a:pt x="185" y="356"/>
                  </a:lnTo>
                  <a:lnTo>
                    <a:pt x="181" y="357"/>
                  </a:lnTo>
                  <a:lnTo>
                    <a:pt x="179" y="357"/>
                  </a:lnTo>
                  <a:lnTo>
                    <a:pt x="176" y="357"/>
                  </a:lnTo>
                  <a:lnTo>
                    <a:pt x="174" y="357"/>
                  </a:lnTo>
                  <a:lnTo>
                    <a:pt x="171" y="356"/>
                  </a:lnTo>
                  <a:lnTo>
                    <a:pt x="165" y="350"/>
                  </a:lnTo>
                  <a:lnTo>
                    <a:pt x="158" y="344"/>
                  </a:lnTo>
                  <a:lnTo>
                    <a:pt x="151" y="334"/>
                  </a:lnTo>
                  <a:lnTo>
                    <a:pt x="147" y="327"/>
                  </a:lnTo>
                  <a:lnTo>
                    <a:pt x="143" y="320"/>
                  </a:lnTo>
                  <a:lnTo>
                    <a:pt x="140" y="311"/>
                  </a:lnTo>
                  <a:lnTo>
                    <a:pt x="138" y="300"/>
                  </a:lnTo>
                  <a:lnTo>
                    <a:pt x="135" y="289"/>
                  </a:lnTo>
                  <a:lnTo>
                    <a:pt x="134" y="276"/>
                  </a:lnTo>
                  <a:lnTo>
                    <a:pt x="133" y="262"/>
                  </a:lnTo>
                  <a:lnTo>
                    <a:pt x="134" y="246"/>
                  </a:lnTo>
                  <a:close/>
                  <a:moveTo>
                    <a:pt x="325" y="332"/>
                  </a:moveTo>
                  <a:lnTo>
                    <a:pt x="328" y="331"/>
                  </a:lnTo>
                  <a:lnTo>
                    <a:pt x="332" y="327"/>
                  </a:lnTo>
                  <a:lnTo>
                    <a:pt x="337" y="321"/>
                  </a:lnTo>
                  <a:lnTo>
                    <a:pt x="342" y="312"/>
                  </a:lnTo>
                  <a:lnTo>
                    <a:pt x="344" y="305"/>
                  </a:lnTo>
                  <a:lnTo>
                    <a:pt x="347" y="298"/>
                  </a:lnTo>
                  <a:lnTo>
                    <a:pt x="348" y="289"/>
                  </a:lnTo>
                  <a:lnTo>
                    <a:pt x="351" y="278"/>
                  </a:lnTo>
                  <a:lnTo>
                    <a:pt x="351" y="267"/>
                  </a:lnTo>
                  <a:lnTo>
                    <a:pt x="351" y="254"/>
                  </a:lnTo>
                  <a:lnTo>
                    <a:pt x="351" y="239"/>
                  </a:lnTo>
                  <a:lnTo>
                    <a:pt x="348" y="223"/>
                  </a:lnTo>
                  <a:lnTo>
                    <a:pt x="342" y="210"/>
                  </a:lnTo>
                  <a:lnTo>
                    <a:pt x="337" y="199"/>
                  </a:lnTo>
                  <a:lnTo>
                    <a:pt x="334" y="187"/>
                  </a:lnTo>
                  <a:lnTo>
                    <a:pt x="333" y="177"/>
                  </a:lnTo>
                  <a:lnTo>
                    <a:pt x="334" y="172"/>
                  </a:lnTo>
                  <a:lnTo>
                    <a:pt x="337" y="168"/>
                  </a:lnTo>
                  <a:lnTo>
                    <a:pt x="341" y="165"/>
                  </a:lnTo>
                  <a:lnTo>
                    <a:pt x="344" y="165"/>
                  </a:lnTo>
                  <a:lnTo>
                    <a:pt x="350" y="165"/>
                  </a:lnTo>
                  <a:lnTo>
                    <a:pt x="353" y="168"/>
                  </a:lnTo>
                  <a:lnTo>
                    <a:pt x="356" y="172"/>
                  </a:lnTo>
                  <a:lnTo>
                    <a:pt x="357" y="177"/>
                  </a:lnTo>
                  <a:lnTo>
                    <a:pt x="359" y="185"/>
                  </a:lnTo>
                  <a:lnTo>
                    <a:pt x="361" y="194"/>
                  </a:lnTo>
                  <a:lnTo>
                    <a:pt x="365" y="204"/>
                  </a:lnTo>
                  <a:lnTo>
                    <a:pt x="370" y="213"/>
                  </a:lnTo>
                  <a:lnTo>
                    <a:pt x="370" y="213"/>
                  </a:lnTo>
                  <a:lnTo>
                    <a:pt x="370" y="213"/>
                  </a:lnTo>
                  <a:lnTo>
                    <a:pt x="375" y="218"/>
                  </a:lnTo>
                  <a:lnTo>
                    <a:pt x="379" y="222"/>
                  </a:lnTo>
                  <a:lnTo>
                    <a:pt x="384" y="225"/>
                  </a:lnTo>
                  <a:lnTo>
                    <a:pt x="391" y="226"/>
                  </a:lnTo>
                  <a:lnTo>
                    <a:pt x="396" y="227"/>
                  </a:lnTo>
                  <a:lnTo>
                    <a:pt x="398" y="230"/>
                  </a:lnTo>
                  <a:lnTo>
                    <a:pt x="402" y="234"/>
                  </a:lnTo>
                  <a:lnTo>
                    <a:pt x="402" y="237"/>
                  </a:lnTo>
                  <a:lnTo>
                    <a:pt x="402" y="243"/>
                  </a:lnTo>
                  <a:lnTo>
                    <a:pt x="398" y="246"/>
                  </a:lnTo>
                  <a:lnTo>
                    <a:pt x="396" y="249"/>
                  </a:lnTo>
                  <a:lnTo>
                    <a:pt x="391" y="250"/>
                  </a:lnTo>
                  <a:lnTo>
                    <a:pt x="383" y="249"/>
                  </a:lnTo>
                  <a:lnTo>
                    <a:pt x="375" y="246"/>
                  </a:lnTo>
                  <a:lnTo>
                    <a:pt x="375" y="262"/>
                  </a:lnTo>
                  <a:lnTo>
                    <a:pt x="374" y="276"/>
                  </a:lnTo>
                  <a:lnTo>
                    <a:pt x="373" y="289"/>
                  </a:lnTo>
                  <a:lnTo>
                    <a:pt x="371" y="300"/>
                  </a:lnTo>
                  <a:lnTo>
                    <a:pt x="369" y="311"/>
                  </a:lnTo>
                  <a:lnTo>
                    <a:pt x="365" y="320"/>
                  </a:lnTo>
                  <a:lnTo>
                    <a:pt x="361" y="326"/>
                  </a:lnTo>
                  <a:lnTo>
                    <a:pt x="359" y="332"/>
                  </a:lnTo>
                  <a:lnTo>
                    <a:pt x="351" y="343"/>
                  </a:lnTo>
                  <a:lnTo>
                    <a:pt x="343" y="349"/>
                  </a:lnTo>
                  <a:lnTo>
                    <a:pt x="337" y="353"/>
                  </a:lnTo>
                  <a:lnTo>
                    <a:pt x="334" y="354"/>
                  </a:lnTo>
                  <a:lnTo>
                    <a:pt x="332" y="356"/>
                  </a:lnTo>
                  <a:lnTo>
                    <a:pt x="330" y="356"/>
                  </a:lnTo>
                  <a:lnTo>
                    <a:pt x="326" y="354"/>
                  </a:lnTo>
                  <a:lnTo>
                    <a:pt x="323" y="353"/>
                  </a:lnTo>
                  <a:lnTo>
                    <a:pt x="320" y="350"/>
                  </a:lnTo>
                  <a:lnTo>
                    <a:pt x="319" y="347"/>
                  </a:lnTo>
                  <a:lnTo>
                    <a:pt x="318" y="343"/>
                  </a:lnTo>
                  <a:lnTo>
                    <a:pt x="319" y="338"/>
                  </a:lnTo>
                  <a:lnTo>
                    <a:pt x="321" y="335"/>
                  </a:lnTo>
                  <a:lnTo>
                    <a:pt x="325" y="332"/>
                  </a:lnTo>
                  <a:close/>
                  <a:moveTo>
                    <a:pt x="441" y="490"/>
                  </a:moveTo>
                  <a:lnTo>
                    <a:pt x="420" y="488"/>
                  </a:lnTo>
                  <a:lnTo>
                    <a:pt x="402" y="485"/>
                  </a:lnTo>
                  <a:lnTo>
                    <a:pt x="387" y="481"/>
                  </a:lnTo>
                  <a:lnTo>
                    <a:pt x="374" y="476"/>
                  </a:lnTo>
                  <a:lnTo>
                    <a:pt x="369" y="472"/>
                  </a:lnTo>
                  <a:lnTo>
                    <a:pt x="364" y="469"/>
                  </a:lnTo>
                  <a:lnTo>
                    <a:pt x="360" y="463"/>
                  </a:lnTo>
                  <a:lnTo>
                    <a:pt x="356" y="458"/>
                  </a:lnTo>
                  <a:lnTo>
                    <a:pt x="353" y="452"/>
                  </a:lnTo>
                  <a:lnTo>
                    <a:pt x="352" y="444"/>
                  </a:lnTo>
                  <a:lnTo>
                    <a:pt x="351" y="436"/>
                  </a:lnTo>
                  <a:lnTo>
                    <a:pt x="351" y="427"/>
                  </a:lnTo>
                  <a:lnTo>
                    <a:pt x="351" y="380"/>
                  </a:lnTo>
                  <a:lnTo>
                    <a:pt x="357" y="385"/>
                  </a:lnTo>
                  <a:lnTo>
                    <a:pt x="364" y="390"/>
                  </a:lnTo>
                  <a:lnTo>
                    <a:pt x="371" y="394"/>
                  </a:lnTo>
                  <a:lnTo>
                    <a:pt x="379" y="398"/>
                  </a:lnTo>
                  <a:lnTo>
                    <a:pt x="388" y="400"/>
                  </a:lnTo>
                  <a:lnTo>
                    <a:pt x="397" y="403"/>
                  </a:lnTo>
                  <a:lnTo>
                    <a:pt x="406" y="404"/>
                  </a:lnTo>
                  <a:lnTo>
                    <a:pt x="415" y="404"/>
                  </a:lnTo>
                  <a:lnTo>
                    <a:pt x="429" y="403"/>
                  </a:lnTo>
                  <a:lnTo>
                    <a:pt x="442" y="400"/>
                  </a:lnTo>
                  <a:lnTo>
                    <a:pt x="455" y="397"/>
                  </a:lnTo>
                  <a:lnTo>
                    <a:pt x="468" y="390"/>
                  </a:lnTo>
                  <a:lnTo>
                    <a:pt x="478" y="383"/>
                  </a:lnTo>
                  <a:lnTo>
                    <a:pt x="490" y="374"/>
                  </a:lnTo>
                  <a:lnTo>
                    <a:pt x="499" y="362"/>
                  </a:lnTo>
                  <a:lnTo>
                    <a:pt x="506" y="350"/>
                  </a:lnTo>
                  <a:lnTo>
                    <a:pt x="508" y="347"/>
                  </a:lnTo>
                  <a:lnTo>
                    <a:pt x="509" y="344"/>
                  </a:lnTo>
                  <a:lnTo>
                    <a:pt x="509" y="341"/>
                  </a:lnTo>
                  <a:lnTo>
                    <a:pt x="508" y="338"/>
                  </a:lnTo>
                  <a:lnTo>
                    <a:pt x="505" y="335"/>
                  </a:lnTo>
                  <a:lnTo>
                    <a:pt x="502" y="334"/>
                  </a:lnTo>
                  <a:lnTo>
                    <a:pt x="500" y="332"/>
                  </a:lnTo>
                  <a:lnTo>
                    <a:pt x="496" y="331"/>
                  </a:lnTo>
                  <a:lnTo>
                    <a:pt x="492" y="331"/>
                  </a:lnTo>
                  <a:lnTo>
                    <a:pt x="488" y="329"/>
                  </a:lnTo>
                  <a:lnTo>
                    <a:pt x="484" y="326"/>
                  </a:lnTo>
                  <a:lnTo>
                    <a:pt x="482" y="321"/>
                  </a:lnTo>
                  <a:lnTo>
                    <a:pt x="475" y="308"/>
                  </a:lnTo>
                  <a:lnTo>
                    <a:pt x="470" y="293"/>
                  </a:lnTo>
                  <a:lnTo>
                    <a:pt x="463" y="253"/>
                  </a:lnTo>
                  <a:lnTo>
                    <a:pt x="456" y="209"/>
                  </a:lnTo>
                  <a:lnTo>
                    <a:pt x="451" y="174"/>
                  </a:lnTo>
                  <a:lnTo>
                    <a:pt x="445" y="137"/>
                  </a:lnTo>
                  <a:lnTo>
                    <a:pt x="441" y="119"/>
                  </a:lnTo>
                  <a:lnTo>
                    <a:pt x="437" y="103"/>
                  </a:lnTo>
                  <a:lnTo>
                    <a:pt x="432" y="86"/>
                  </a:lnTo>
                  <a:lnTo>
                    <a:pt x="425" y="69"/>
                  </a:lnTo>
                  <a:lnTo>
                    <a:pt x="419" y="55"/>
                  </a:lnTo>
                  <a:lnTo>
                    <a:pt x="411" y="41"/>
                  </a:lnTo>
                  <a:lnTo>
                    <a:pt x="402" y="29"/>
                  </a:lnTo>
                  <a:lnTo>
                    <a:pt x="392" y="19"/>
                  </a:lnTo>
                  <a:lnTo>
                    <a:pt x="382" y="11"/>
                  </a:lnTo>
                  <a:lnTo>
                    <a:pt x="369" y="5"/>
                  </a:lnTo>
                  <a:lnTo>
                    <a:pt x="362" y="2"/>
                  </a:lnTo>
                  <a:lnTo>
                    <a:pt x="355" y="1"/>
                  </a:lnTo>
                  <a:lnTo>
                    <a:pt x="347" y="0"/>
                  </a:lnTo>
                  <a:lnTo>
                    <a:pt x="339" y="0"/>
                  </a:lnTo>
                  <a:lnTo>
                    <a:pt x="330" y="0"/>
                  </a:lnTo>
                  <a:lnTo>
                    <a:pt x="320" y="1"/>
                  </a:lnTo>
                  <a:lnTo>
                    <a:pt x="310" y="4"/>
                  </a:lnTo>
                  <a:lnTo>
                    <a:pt x="300" y="6"/>
                  </a:lnTo>
                  <a:lnTo>
                    <a:pt x="289" y="11"/>
                  </a:lnTo>
                  <a:lnTo>
                    <a:pt x="278" y="17"/>
                  </a:lnTo>
                  <a:lnTo>
                    <a:pt x="266" y="22"/>
                  </a:lnTo>
                  <a:lnTo>
                    <a:pt x="255" y="28"/>
                  </a:lnTo>
                  <a:lnTo>
                    <a:pt x="242" y="22"/>
                  </a:lnTo>
                  <a:lnTo>
                    <a:pt x="230" y="17"/>
                  </a:lnTo>
                  <a:lnTo>
                    <a:pt x="220" y="11"/>
                  </a:lnTo>
                  <a:lnTo>
                    <a:pt x="208" y="6"/>
                  </a:lnTo>
                  <a:lnTo>
                    <a:pt x="198" y="4"/>
                  </a:lnTo>
                  <a:lnTo>
                    <a:pt x="188" y="1"/>
                  </a:lnTo>
                  <a:lnTo>
                    <a:pt x="179" y="0"/>
                  </a:lnTo>
                  <a:lnTo>
                    <a:pt x="169" y="0"/>
                  </a:lnTo>
                  <a:lnTo>
                    <a:pt x="161" y="0"/>
                  </a:lnTo>
                  <a:lnTo>
                    <a:pt x="153" y="1"/>
                  </a:lnTo>
                  <a:lnTo>
                    <a:pt x="147" y="2"/>
                  </a:lnTo>
                  <a:lnTo>
                    <a:pt x="139" y="5"/>
                  </a:lnTo>
                  <a:lnTo>
                    <a:pt x="127" y="11"/>
                  </a:lnTo>
                  <a:lnTo>
                    <a:pt x="116" y="19"/>
                  </a:lnTo>
                  <a:lnTo>
                    <a:pt x="106" y="29"/>
                  </a:lnTo>
                  <a:lnTo>
                    <a:pt x="97" y="41"/>
                  </a:lnTo>
                  <a:lnTo>
                    <a:pt x="90" y="55"/>
                  </a:lnTo>
                  <a:lnTo>
                    <a:pt x="82" y="69"/>
                  </a:lnTo>
                  <a:lnTo>
                    <a:pt x="77" y="86"/>
                  </a:lnTo>
                  <a:lnTo>
                    <a:pt x="72" y="103"/>
                  </a:lnTo>
                  <a:lnTo>
                    <a:pt x="67" y="119"/>
                  </a:lnTo>
                  <a:lnTo>
                    <a:pt x="63" y="137"/>
                  </a:lnTo>
                  <a:lnTo>
                    <a:pt x="57" y="174"/>
                  </a:lnTo>
                  <a:lnTo>
                    <a:pt x="52" y="209"/>
                  </a:lnTo>
                  <a:lnTo>
                    <a:pt x="45" y="253"/>
                  </a:lnTo>
                  <a:lnTo>
                    <a:pt x="38" y="293"/>
                  </a:lnTo>
                  <a:lnTo>
                    <a:pt x="32" y="308"/>
                  </a:lnTo>
                  <a:lnTo>
                    <a:pt x="27" y="321"/>
                  </a:lnTo>
                  <a:lnTo>
                    <a:pt x="23" y="326"/>
                  </a:lnTo>
                  <a:lnTo>
                    <a:pt x="20" y="329"/>
                  </a:lnTo>
                  <a:lnTo>
                    <a:pt x="16" y="331"/>
                  </a:lnTo>
                  <a:lnTo>
                    <a:pt x="12" y="331"/>
                  </a:lnTo>
                  <a:lnTo>
                    <a:pt x="8" y="332"/>
                  </a:lnTo>
                  <a:lnTo>
                    <a:pt x="5" y="334"/>
                  </a:lnTo>
                  <a:lnTo>
                    <a:pt x="3" y="336"/>
                  </a:lnTo>
                  <a:lnTo>
                    <a:pt x="0" y="339"/>
                  </a:lnTo>
                  <a:lnTo>
                    <a:pt x="0" y="341"/>
                  </a:lnTo>
                  <a:lnTo>
                    <a:pt x="0" y="345"/>
                  </a:lnTo>
                  <a:lnTo>
                    <a:pt x="0" y="348"/>
                  </a:lnTo>
                  <a:lnTo>
                    <a:pt x="3" y="352"/>
                  </a:lnTo>
                  <a:lnTo>
                    <a:pt x="14" y="365"/>
                  </a:lnTo>
                  <a:lnTo>
                    <a:pt x="27" y="376"/>
                  </a:lnTo>
                  <a:lnTo>
                    <a:pt x="39" y="385"/>
                  </a:lnTo>
                  <a:lnTo>
                    <a:pt x="52" y="392"/>
                  </a:lnTo>
                  <a:lnTo>
                    <a:pt x="63" y="395"/>
                  </a:lnTo>
                  <a:lnTo>
                    <a:pt x="75" y="398"/>
                  </a:lnTo>
                  <a:lnTo>
                    <a:pt x="85" y="400"/>
                  </a:lnTo>
                  <a:lnTo>
                    <a:pt x="94" y="400"/>
                  </a:lnTo>
                  <a:lnTo>
                    <a:pt x="103" y="400"/>
                  </a:lnTo>
                  <a:lnTo>
                    <a:pt x="112" y="399"/>
                  </a:lnTo>
                  <a:lnTo>
                    <a:pt x="121" y="397"/>
                  </a:lnTo>
                  <a:lnTo>
                    <a:pt x="129" y="394"/>
                  </a:lnTo>
                  <a:lnTo>
                    <a:pt x="136" y="392"/>
                  </a:lnTo>
                  <a:lnTo>
                    <a:pt x="144" y="386"/>
                  </a:lnTo>
                  <a:lnTo>
                    <a:pt x="152" y="383"/>
                  </a:lnTo>
                  <a:lnTo>
                    <a:pt x="158" y="377"/>
                  </a:lnTo>
                  <a:lnTo>
                    <a:pt x="158" y="427"/>
                  </a:lnTo>
                  <a:lnTo>
                    <a:pt x="158" y="435"/>
                  </a:lnTo>
                  <a:lnTo>
                    <a:pt x="157" y="443"/>
                  </a:lnTo>
                  <a:lnTo>
                    <a:pt x="156" y="449"/>
                  </a:lnTo>
                  <a:lnTo>
                    <a:pt x="153" y="456"/>
                  </a:lnTo>
                  <a:lnTo>
                    <a:pt x="151" y="461"/>
                  </a:lnTo>
                  <a:lnTo>
                    <a:pt x="148" y="466"/>
                  </a:lnTo>
                  <a:lnTo>
                    <a:pt x="144" y="470"/>
                  </a:lnTo>
                  <a:lnTo>
                    <a:pt x="139" y="474"/>
                  </a:lnTo>
                  <a:lnTo>
                    <a:pt x="129" y="479"/>
                  </a:lnTo>
                  <a:lnTo>
                    <a:pt x="117" y="483"/>
                  </a:lnTo>
                  <a:lnTo>
                    <a:pt x="102" y="487"/>
                  </a:lnTo>
                  <a:lnTo>
                    <a:pt x="86" y="489"/>
                  </a:lnTo>
                  <a:lnTo>
                    <a:pt x="237" y="704"/>
                  </a:lnTo>
                  <a:lnTo>
                    <a:pt x="296" y="704"/>
                  </a:lnTo>
                  <a:lnTo>
                    <a:pt x="442" y="490"/>
                  </a:lnTo>
                  <a:lnTo>
                    <a:pt x="441" y="490"/>
                  </a:lnTo>
                  <a:lnTo>
                    <a:pt x="441" y="4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3597">
              <a:extLst>
                <a:ext uri="{FF2B5EF4-FFF2-40B4-BE49-F238E27FC236}">
                  <a16:creationId xmlns:a16="http://schemas.microsoft.com/office/drawing/2014/main" xmlns="" id="{9853E8AF-FE3F-4DF9-8397-4ADC33FCE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7269163"/>
              <a:ext cx="123825" cy="84138"/>
            </a:xfrm>
            <a:custGeom>
              <a:avLst/>
              <a:gdLst>
                <a:gd name="T0" fmla="*/ 81 w 313"/>
                <a:gd name="T1" fmla="*/ 24 h 212"/>
                <a:gd name="T2" fmla="*/ 69 w 313"/>
                <a:gd name="T3" fmla="*/ 34 h 212"/>
                <a:gd name="T4" fmla="*/ 59 w 313"/>
                <a:gd name="T5" fmla="*/ 45 h 212"/>
                <a:gd name="T6" fmla="*/ 49 w 313"/>
                <a:gd name="T7" fmla="*/ 57 h 212"/>
                <a:gd name="T8" fmla="*/ 41 w 313"/>
                <a:gd name="T9" fmla="*/ 70 h 212"/>
                <a:gd name="T10" fmla="*/ 33 w 313"/>
                <a:gd name="T11" fmla="*/ 84 h 212"/>
                <a:gd name="T12" fmla="*/ 27 w 313"/>
                <a:gd name="T13" fmla="*/ 99 h 212"/>
                <a:gd name="T14" fmla="*/ 22 w 313"/>
                <a:gd name="T15" fmla="*/ 113 h 212"/>
                <a:gd name="T16" fmla="*/ 16 w 313"/>
                <a:gd name="T17" fmla="*/ 127 h 212"/>
                <a:gd name="T18" fmla="*/ 9 w 313"/>
                <a:gd name="T19" fmla="*/ 154 h 212"/>
                <a:gd name="T20" fmla="*/ 4 w 313"/>
                <a:gd name="T21" fmla="*/ 176 h 212"/>
                <a:gd name="T22" fmla="*/ 1 w 313"/>
                <a:gd name="T23" fmla="*/ 191 h 212"/>
                <a:gd name="T24" fmla="*/ 0 w 313"/>
                <a:gd name="T25" fmla="*/ 199 h 212"/>
                <a:gd name="T26" fmla="*/ 0 w 313"/>
                <a:gd name="T27" fmla="*/ 203 h 212"/>
                <a:gd name="T28" fmla="*/ 2 w 313"/>
                <a:gd name="T29" fmla="*/ 208 h 212"/>
                <a:gd name="T30" fmla="*/ 6 w 313"/>
                <a:gd name="T31" fmla="*/ 210 h 212"/>
                <a:gd name="T32" fmla="*/ 11 w 313"/>
                <a:gd name="T33" fmla="*/ 212 h 212"/>
                <a:gd name="T34" fmla="*/ 313 w 313"/>
                <a:gd name="T35" fmla="*/ 212 h 212"/>
                <a:gd name="T36" fmla="*/ 164 w 313"/>
                <a:gd name="T37" fmla="*/ 0 h 212"/>
                <a:gd name="T38" fmla="*/ 142 w 313"/>
                <a:gd name="T39" fmla="*/ 2 h 212"/>
                <a:gd name="T40" fmla="*/ 119 w 313"/>
                <a:gd name="T41" fmla="*/ 6 h 212"/>
                <a:gd name="T42" fmla="*/ 109 w 313"/>
                <a:gd name="T43" fmla="*/ 9 h 212"/>
                <a:gd name="T44" fmla="*/ 99 w 313"/>
                <a:gd name="T45" fmla="*/ 14 h 212"/>
                <a:gd name="T46" fmla="*/ 90 w 313"/>
                <a:gd name="T47" fmla="*/ 18 h 212"/>
                <a:gd name="T48" fmla="*/ 81 w 313"/>
                <a:gd name="T49" fmla="*/ 2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3" h="212">
                  <a:moveTo>
                    <a:pt x="81" y="24"/>
                  </a:moveTo>
                  <a:lnTo>
                    <a:pt x="69" y="34"/>
                  </a:lnTo>
                  <a:lnTo>
                    <a:pt x="59" y="45"/>
                  </a:lnTo>
                  <a:lnTo>
                    <a:pt x="49" y="57"/>
                  </a:lnTo>
                  <a:lnTo>
                    <a:pt x="41" y="70"/>
                  </a:lnTo>
                  <a:lnTo>
                    <a:pt x="33" y="84"/>
                  </a:lnTo>
                  <a:lnTo>
                    <a:pt x="27" y="99"/>
                  </a:lnTo>
                  <a:lnTo>
                    <a:pt x="22" y="113"/>
                  </a:lnTo>
                  <a:lnTo>
                    <a:pt x="16" y="127"/>
                  </a:lnTo>
                  <a:lnTo>
                    <a:pt x="9" y="154"/>
                  </a:lnTo>
                  <a:lnTo>
                    <a:pt x="4" y="176"/>
                  </a:lnTo>
                  <a:lnTo>
                    <a:pt x="1" y="191"/>
                  </a:lnTo>
                  <a:lnTo>
                    <a:pt x="0" y="199"/>
                  </a:lnTo>
                  <a:lnTo>
                    <a:pt x="0" y="203"/>
                  </a:lnTo>
                  <a:lnTo>
                    <a:pt x="2" y="208"/>
                  </a:lnTo>
                  <a:lnTo>
                    <a:pt x="6" y="210"/>
                  </a:lnTo>
                  <a:lnTo>
                    <a:pt x="11" y="212"/>
                  </a:lnTo>
                  <a:lnTo>
                    <a:pt x="313" y="212"/>
                  </a:lnTo>
                  <a:lnTo>
                    <a:pt x="164" y="0"/>
                  </a:lnTo>
                  <a:lnTo>
                    <a:pt x="142" y="2"/>
                  </a:lnTo>
                  <a:lnTo>
                    <a:pt x="119" y="6"/>
                  </a:lnTo>
                  <a:lnTo>
                    <a:pt x="109" y="9"/>
                  </a:lnTo>
                  <a:lnTo>
                    <a:pt x="99" y="14"/>
                  </a:lnTo>
                  <a:lnTo>
                    <a:pt x="90" y="18"/>
                  </a:lnTo>
                  <a:lnTo>
                    <a:pt x="8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xmlns="" id="{0B977FB6-DF6D-4E6D-AC2B-0A9B6AB70458}"/>
              </a:ext>
            </a:extLst>
          </p:cNvPr>
          <p:cNvGrpSpPr/>
          <p:nvPr/>
        </p:nvGrpSpPr>
        <p:grpSpPr>
          <a:xfrm>
            <a:off x="8420100" y="4657151"/>
            <a:ext cx="285750" cy="279401"/>
            <a:chOff x="6450013" y="7073900"/>
            <a:chExt cx="285750" cy="279401"/>
          </a:xfrm>
          <a:solidFill>
            <a:schemeClr val="bg1"/>
          </a:solidFill>
        </p:grpSpPr>
        <p:sp>
          <p:nvSpPr>
            <p:cNvPr id="230" name="Freeform 3595">
              <a:extLst>
                <a:ext uri="{FF2B5EF4-FFF2-40B4-BE49-F238E27FC236}">
                  <a16:creationId xmlns:a16="http://schemas.microsoft.com/office/drawing/2014/main" xmlns="" id="{C1F4A4D4-0F75-4FDB-A945-ABD6B73A3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463" y="7269163"/>
              <a:ext cx="114300" cy="84138"/>
            </a:xfrm>
            <a:custGeom>
              <a:avLst/>
              <a:gdLst>
                <a:gd name="T0" fmla="*/ 210 w 289"/>
                <a:gd name="T1" fmla="*/ 23 h 211"/>
                <a:gd name="T2" fmla="*/ 202 w 289"/>
                <a:gd name="T3" fmla="*/ 18 h 211"/>
                <a:gd name="T4" fmla="*/ 194 w 289"/>
                <a:gd name="T5" fmla="*/ 14 h 211"/>
                <a:gd name="T6" fmla="*/ 186 w 289"/>
                <a:gd name="T7" fmla="*/ 10 h 211"/>
                <a:gd name="T8" fmla="*/ 177 w 289"/>
                <a:gd name="T9" fmla="*/ 8 h 211"/>
                <a:gd name="T10" fmla="*/ 161 w 289"/>
                <a:gd name="T11" fmla="*/ 3 h 211"/>
                <a:gd name="T12" fmla="*/ 141 w 289"/>
                <a:gd name="T13" fmla="*/ 0 h 211"/>
                <a:gd name="T14" fmla="*/ 143 w 289"/>
                <a:gd name="T15" fmla="*/ 1 h 211"/>
                <a:gd name="T16" fmla="*/ 0 w 289"/>
                <a:gd name="T17" fmla="*/ 211 h 211"/>
                <a:gd name="T18" fmla="*/ 278 w 289"/>
                <a:gd name="T19" fmla="*/ 211 h 211"/>
                <a:gd name="T20" fmla="*/ 283 w 289"/>
                <a:gd name="T21" fmla="*/ 209 h 211"/>
                <a:gd name="T22" fmla="*/ 287 w 289"/>
                <a:gd name="T23" fmla="*/ 207 h 211"/>
                <a:gd name="T24" fmla="*/ 289 w 289"/>
                <a:gd name="T25" fmla="*/ 202 h 211"/>
                <a:gd name="T26" fmla="*/ 289 w 289"/>
                <a:gd name="T27" fmla="*/ 198 h 211"/>
                <a:gd name="T28" fmla="*/ 289 w 289"/>
                <a:gd name="T29" fmla="*/ 190 h 211"/>
                <a:gd name="T30" fmla="*/ 285 w 289"/>
                <a:gd name="T31" fmla="*/ 175 h 211"/>
                <a:gd name="T32" fmla="*/ 280 w 289"/>
                <a:gd name="T33" fmla="*/ 153 h 211"/>
                <a:gd name="T34" fmla="*/ 274 w 289"/>
                <a:gd name="T35" fmla="*/ 126 h 211"/>
                <a:gd name="T36" fmla="*/ 269 w 289"/>
                <a:gd name="T37" fmla="*/ 112 h 211"/>
                <a:gd name="T38" fmla="*/ 262 w 289"/>
                <a:gd name="T39" fmla="*/ 98 h 211"/>
                <a:gd name="T40" fmla="*/ 256 w 289"/>
                <a:gd name="T41" fmla="*/ 83 h 211"/>
                <a:gd name="T42" fmla="*/ 248 w 289"/>
                <a:gd name="T43" fmla="*/ 69 h 211"/>
                <a:gd name="T44" fmla="*/ 240 w 289"/>
                <a:gd name="T45" fmla="*/ 56 h 211"/>
                <a:gd name="T46" fmla="*/ 231 w 289"/>
                <a:gd name="T47" fmla="*/ 44 h 211"/>
                <a:gd name="T48" fmla="*/ 221 w 289"/>
                <a:gd name="T49" fmla="*/ 33 h 211"/>
                <a:gd name="T50" fmla="*/ 210 w 289"/>
                <a:gd name="T51" fmla="*/ 2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9" h="211">
                  <a:moveTo>
                    <a:pt x="210" y="23"/>
                  </a:moveTo>
                  <a:lnTo>
                    <a:pt x="202" y="18"/>
                  </a:lnTo>
                  <a:lnTo>
                    <a:pt x="194" y="14"/>
                  </a:lnTo>
                  <a:lnTo>
                    <a:pt x="186" y="10"/>
                  </a:lnTo>
                  <a:lnTo>
                    <a:pt x="177" y="8"/>
                  </a:lnTo>
                  <a:lnTo>
                    <a:pt x="161" y="3"/>
                  </a:lnTo>
                  <a:lnTo>
                    <a:pt x="141" y="0"/>
                  </a:lnTo>
                  <a:lnTo>
                    <a:pt x="143" y="1"/>
                  </a:lnTo>
                  <a:lnTo>
                    <a:pt x="0" y="211"/>
                  </a:lnTo>
                  <a:lnTo>
                    <a:pt x="278" y="211"/>
                  </a:lnTo>
                  <a:lnTo>
                    <a:pt x="283" y="209"/>
                  </a:lnTo>
                  <a:lnTo>
                    <a:pt x="287" y="207"/>
                  </a:lnTo>
                  <a:lnTo>
                    <a:pt x="289" y="202"/>
                  </a:lnTo>
                  <a:lnTo>
                    <a:pt x="289" y="198"/>
                  </a:lnTo>
                  <a:lnTo>
                    <a:pt x="289" y="190"/>
                  </a:lnTo>
                  <a:lnTo>
                    <a:pt x="285" y="175"/>
                  </a:lnTo>
                  <a:lnTo>
                    <a:pt x="280" y="153"/>
                  </a:lnTo>
                  <a:lnTo>
                    <a:pt x="274" y="126"/>
                  </a:lnTo>
                  <a:lnTo>
                    <a:pt x="269" y="112"/>
                  </a:lnTo>
                  <a:lnTo>
                    <a:pt x="262" y="98"/>
                  </a:lnTo>
                  <a:lnTo>
                    <a:pt x="256" y="83"/>
                  </a:lnTo>
                  <a:lnTo>
                    <a:pt x="248" y="69"/>
                  </a:lnTo>
                  <a:lnTo>
                    <a:pt x="240" y="56"/>
                  </a:lnTo>
                  <a:lnTo>
                    <a:pt x="231" y="44"/>
                  </a:lnTo>
                  <a:lnTo>
                    <a:pt x="221" y="33"/>
                  </a:lnTo>
                  <a:lnTo>
                    <a:pt x="21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3596">
              <a:extLst>
                <a:ext uri="{FF2B5EF4-FFF2-40B4-BE49-F238E27FC236}">
                  <a16:creationId xmlns:a16="http://schemas.microsoft.com/office/drawing/2014/main" xmlns="" id="{7F20B53F-2848-4B90-B138-26D2633B8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92875" y="7073900"/>
              <a:ext cx="201612" cy="279400"/>
            </a:xfrm>
            <a:custGeom>
              <a:avLst/>
              <a:gdLst>
                <a:gd name="T0" fmla="*/ 292 w 509"/>
                <a:gd name="T1" fmla="*/ 525 h 704"/>
                <a:gd name="T2" fmla="*/ 292 w 509"/>
                <a:gd name="T3" fmla="*/ 496 h 704"/>
                <a:gd name="T4" fmla="*/ 320 w 509"/>
                <a:gd name="T5" fmla="*/ 484 h 704"/>
                <a:gd name="T6" fmla="*/ 342 w 509"/>
                <a:gd name="T7" fmla="*/ 505 h 704"/>
                <a:gd name="T8" fmla="*/ 330 w 509"/>
                <a:gd name="T9" fmla="*/ 533 h 704"/>
                <a:gd name="T10" fmla="*/ 243 w 509"/>
                <a:gd name="T11" fmla="*/ 551 h 704"/>
                <a:gd name="T12" fmla="*/ 228 w 509"/>
                <a:gd name="T13" fmla="*/ 525 h 704"/>
                <a:gd name="T14" fmla="*/ 243 w 509"/>
                <a:gd name="T15" fmla="*/ 501 h 704"/>
                <a:gd name="T16" fmla="*/ 274 w 509"/>
                <a:gd name="T17" fmla="*/ 506 h 704"/>
                <a:gd name="T18" fmla="*/ 279 w 509"/>
                <a:gd name="T19" fmla="*/ 537 h 704"/>
                <a:gd name="T20" fmla="*/ 255 w 509"/>
                <a:gd name="T21" fmla="*/ 553 h 704"/>
                <a:gd name="T22" fmla="*/ 171 w 509"/>
                <a:gd name="T23" fmla="*/ 525 h 704"/>
                <a:gd name="T24" fmla="*/ 171 w 509"/>
                <a:gd name="T25" fmla="*/ 496 h 704"/>
                <a:gd name="T26" fmla="*/ 199 w 509"/>
                <a:gd name="T27" fmla="*/ 484 h 704"/>
                <a:gd name="T28" fmla="*/ 220 w 509"/>
                <a:gd name="T29" fmla="*/ 505 h 704"/>
                <a:gd name="T30" fmla="*/ 208 w 509"/>
                <a:gd name="T31" fmla="*/ 533 h 704"/>
                <a:gd name="T32" fmla="*/ 117 w 509"/>
                <a:gd name="T33" fmla="*/ 250 h 704"/>
                <a:gd name="T34" fmla="*/ 109 w 509"/>
                <a:gd name="T35" fmla="*/ 230 h 704"/>
                <a:gd name="T36" fmla="*/ 138 w 509"/>
                <a:gd name="T37" fmla="*/ 213 h 704"/>
                <a:gd name="T38" fmla="*/ 152 w 509"/>
                <a:gd name="T39" fmla="*/ 177 h 704"/>
                <a:gd name="T40" fmla="*/ 172 w 509"/>
                <a:gd name="T41" fmla="*/ 168 h 704"/>
                <a:gd name="T42" fmla="*/ 160 w 509"/>
                <a:gd name="T43" fmla="*/ 223 h 704"/>
                <a:gd name="T44" fmla="*/ 162 w 509"/>
                <a:gd name="T45" fmla="*/ 299 h 704"/>
                <a:gd name="T46" fmla="*/ 183 w 509"/>
                <a:gd name="T47" fmla="*/ 335 h 704"/>
                <a:gd name="T48" fmla="*/ 185 w 509"/>
                <a:gd name="T49" fmla="*/ 356 h 704"/>
                <a:gd name="T50" fmla="*/ 165 w 509"/>
                <a:gd name="T51" fmla="*/ 350 h 704"/>
                <a:gd name="T52" fmla="*/ 138 w 509"/>
                <a:gd name="T53" fmla="*/ 300 h 704"/>
                <a:gd name="T54" fmla="*/ 328 w 509"/>
                <a:gd name="T55" fmla="*/ 331 h 704"/>
                <a:gd name="T56" fmla="*/ 348 w 509"/>
                <a:gd name="T57" fmla="*/ 289 h 704"/>
                <a:gd name="T58" fmla="*/ 342 w 509"/>
                <a:gd name="T59" fmla="*/ 210 h 704"/>
                <a:gd name="T60" fmla="*/ 341 w 509"/>
                <a:gd name="T61" fmla="*/ 165 h 704"/>
                <a:gd name="T62" fmla="*/ 359 w 509"/>
                <a:gd name="T63" fmla="*/ 185 h 704"/>
                <a:gd name="T64" fmla="*/ 375 w 509"/>
                <a:gd name="T65" fmla="*/ 218 h 704"/>
                <a:gd name="T66" fmla="*/ 402 w 509"/>
                <a:gd name="T67" fmla="*/ 234 h 704"/>
                <a:gd name="T68" fmla="*/ 383 w 509"/>
                <a:gd name="T69" fmla="*/ 249 h 704"/>
                <a:gd name="T70" fmla="*/ 369 w 509"/>
                <a:gd name="T71" fmla="*/ 311 h 704"/>
                <a:gd name="T72" fmla="*/ 337 w 509"/>
                <a:gd name="T73" fmla="*/ 353 h 704"/>
                <a:gd name="T74" fmla="*/ 320 w 509"/>
                <a:gd name="T75" fmla="*/ 350 h 704"/>
                <a:gd name="T76" fmla="*/ 441 w 509"/>
                <a:gd name="T77" fmla="*/ 490 h 704"/>
                <a:gd name="T78" fmla="*/ 364 w 509"/>
                <a:gd name="T79" fmla="*/ 469 h 704"/>
                <a:gd name="T80" fmla="*/ 351 w 509"/>
                <a:gd name="T81" fmla="*/ 427 h 704"/>
                <a:gd name="T82" fmla="*/ 388 w 509"/>
                <a:gd name="T83" fmla="*/ 400 h 704"/>
                <a:gd name="T84" fmla="*/ 455 w 509"/>
                <a:gd name="T85" fmla="*/ 397 h 704"/>
                <a:gd name="T86" fmla="*/ 508 w 509"/>
                <a:gd name="T87" fmla="*/ 347 h 704"/>
                <a:gd name="T88" fmla="*/ 500 w 509"/>
                <a:gd name="T89" fmla="*/ 332 h 704"/>
                <a:gd name="T90" fmla="*/ 475 w 509"/>
                <a:gd name="T91" fmla="*/ 308 h 704"/>
                <a:gd name="T92" fmla="*/ 441 w 509"/>
                <a:gd name="T93" fmla="*/ 119 h 704"/>
                <a:gd name="T94" fmla="*/ 402 w 509"/>
                <a:gd name="T95" fmla="*/ 29 h 704"/>
                <a:gd name="T96" fmla="*/ 347 w 509"/>
                <a:gd name="T97" fmla="*/ 0 h 704"/>
                <a:gd name="T98" fmla="*/ 289 w 509"/>
                <a:gd name="T99" fmla="*/ 11 h 704"/>
                <a:gd name="T100" fmla="*/ 220 w 509"/>
                <a:gd name="T101" fmla="*/ 11 h 704"/>
                <a:gd name="T102" fmla="*/ 161 w 509"/>
                <a:gd name="T103" fmla="*/ 0 h 704"/>
                <a:gd name="T104" fmla="*/ 106 w 509"/>
                <a:gd name="T105" fmla="*/ 29 h 704"/>
                <a:gd name="T106" fmla="*/ 67 w 509"/>
                <a:gd name="T107" fmla="*/ 119 h 704"/>
                <a:gd name="T108" fmla="*/ 32 w 509"/>
                <a:gd name="T109" fmla="*/ 308 h 704"/>
                <a:gd name="T110" fmla="*/ 8 w 509"/>
                <a:gd name="T111" fmla="*/ 332 h 704"/>
                <a:gd name="T112" fmla="*/ 0 w 509"/>
                <a:gd name="T113" fmla="*/ 348 h 704"/>
                <a:gd name="T114" fmla="*/ 63 w 509"/>
                <a:gd name="T115" fmla="*/ 395 h 704"/>
                <a:gd name="T116" fmla="*/ 121 w 509"/>
                <a:gd name="T117" fmla="*/ 397 h 704"/>
                <a:gd name="T118" fmla="*/ 158 w 509"/>
                <a:gd name="T119" fmla="*/ 427 h 704"/>
                <a:gd name="T120" fmla="*/ 148 w 509"/>
                <a:gd name="T121" fmla="*/ 466 h 704"/>
                <a:gd name="T122" fmla="*/ 86 w 509"/>
                <a:gd name="T123" fmla="*/ 489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9" h="704">
                  <a:moveTo>
                    <a:pt x="315" y="538"/>
                  </a:moveTo>
                  <a:lnTo>
                    <a:pt x="310" y="537"/>
                  </a:lnTo>
                  <a:lnTo>
                    <a:pt x="305" y="535"/>
                  </a:lnTo>
                  <a:lnTo>
                    <a:pt x="300" y="533"/>
                  </a:lnTo>
                  <a:lnTo>
                    <a:pt x="296" y="530"/>
                  </a:lnTo>
                  <a:lnTo>
                    <a:pt x="292" y="525"/>
                  </a:lnTo>
                  <a:lnTo>
                    <a:pt x="289" y="521"/>
                  </a:lnTo>
                  <a:lnTo>
                    <a:pt x="288" y="516"/>
                  </a:lnTo>
                  <a:lnTo>
                    <a:pt x="288" y="511"/>
                  </a:lnTo>
                  <a:lnTo>
                    <a:pt x="288" y="505"/>
                  </a:lnTo>
                  <a:lnTo>
                    <a:pt x="289" y="499"/>
                  </a:lnTo>
                  <a:lnTo>
                    <a:pt x="292" y="496"/>
                  </a:lnTo>
                  <a:lnTo>
                    <a:pt x="296" y="492"/>
                  </a:lnTo>
                  <a:lnTo>
                    <a:pt x="300" y="488"/>
                  </a:lnTo>
                  <a:lnTo>
                    <a:pt x="305" y="485"/>
                  </a:lnTo>
                  <a:lnTo>
                    <a:pt x="310" y="484"/>
                  </a:lnTo>
                  <a:lnTo>
                    <a:pt x="315" y="483"/>
                  </a:lnTo>
                  <a:lnTo>
                    <a:pt x="320" y="484"/>
                  </a:lnTo>
                  <a:lnTo>
                    <a:pt x="325" y="485"/>
                  </a:lnTo>
                  <a:lnTo>
                    <a:pt x="330" y="488"/>
                  </a:lnTo>
                  <a:lnTo>
                    <a:pt x="334" y="492"/>
                  </a:lnTo>
                  <a:lnTo>
                    <a:pt x="337" y="496"/>
                  </a:lnTo>
                  <a:lnTo>
                    <a:pt x="339" y="499"/>
                  </a:lnTo>
                  <a:lnTo>
                    <a:pt x="342" y="505"/>
                  </a:lnTo>
                  <a:lnTo>
                    <a:pt x="342" y="511"/>
                  </a:lnTo>
                  <a:lnTo>
                    <a:pt x="342" y="516"/>
                  </a:lnTo>
                  <a:lnTo>
                    <a:pt x="339" y="521"/>
                  </a:lnTo>
                  <a:lnTo>
                    <a:pt x="337" y="525"/>
                  </a:lnTo>
                  <a:lnTo>
                    <a:pt x="334" y="530"/>
                  </a:lnTo>
                  <a:lnTo>
                    <a:pt x="330" y="533"/>
                  </a:lnTo>
                  <a:lnTo>
                    <a:pt x="325" y="535"/>
                  </a:lnTo>
                  <a:lnTo>
                    <a:pt x="320" y="537"/>
                  </a:lnTo>
                  <a:lnTo>
                    <a:pt x="315" y="538"/>
                  </a:lnTo>
                  <a:close/>
                  <a:moveTo>
                    <a:pt x="255" y="553"/>
                  </a:moveTo>
                  <a:lnTo>
                    <a:pt x="248" y="552"/>
                  </a:lnTo>
                  <a:lnTo>
                    <a:pt x="243" y="551"/>
                  </a:lnTo>
                  <a:lnTo>
                    <a:pt x="239" y="548"/>
                  </a:lnTo>
                  <a:lnTo>
                    <a:pt x="235" y="544"/>
                  </a:lnTo>
                  <a:lnTo>
                    <a:pt x="231" y="540"/>
                  </a:lnTo>
                  <a:lnTo>
                    <a:pt x="229" y="537"/>
                  </a:lnTo>
                  <a:lnTo>
                    <a:pt x="228" y="531"/>
                  </a:lnTo>
                  <a:lnTo>
                    <a:pt x="228" y="525"/>
                  </a:lnTo>
                  <a:lnTo>
                    <a:pt x="228" y="520"/>
                  </a:lnTo>
                  <a:lnTo>
                    <a:pt x="229" y="515"/>
                  </a:lnTo>
                  <a:lnTo>
                    <a:pt x="231" y="511"/>
                  </a:lnTo>
                  <a:lnTo>
                    <a:pt x="235" y="506"/>
                  </a:lnTo>
                  <a:lnTo>
                    <a:pt x="239" y="503"/>
                  </a:lnTo>
                  <a:lnTo>
                    <a:pt x="243" y="501"/>
                  </a:lnTo>
                  <a:lnTo>
                    <a:pt x="248" y="499"/>
                  </a:lnTo>
                  <a:lnTo>
                    <a:pt x="255" y="498"/>
                  </a:lnTo>
                  <a:lnTo>
                    <a:pt x="260" y="499"/>
                  </a:lnTo>
                  <a:lnTo>
                    <a:pt x="265" y="501"/>
                  </a:lnTo>
                  <a:lnTo>
                    <a:pt x="270" y="503"/>
                  </a:lnTo>
                  <a:lnTo>
                    <a:pt x="274" y="506"/>
                  </a:lnTo>
                  <a:lnTo>
                    <a:pt x="276" y="511"/>
                  </a:lnTo>
                  <a:lnTo>
                    <a:pt x="279" y="515"/>
                  </a:lnTo>
                  <a:lnTo>
                    <a:pt x="280" y="520"/>
                  </a:lnTo>
                  <a:lnTo>
                    <a:pt x="282" y="525"/>
                  </a:lnTo>
                  <a:lnTo>
                    <a:pt x="280" y="531"/>
                  </a:lnTo>
                  <a:lnTo>
                    <a:pt x="279" y="537"/>
                  </a:lnTo>
                  <a:lnTo>
                    <a:pt x="276" y="540"/>
                  </a:lnTo>
                  <a:lnTo>
                    <a:pt x="274" y="544"/>
                  </a:lnTo>
                  <a:lnTo>
                    <a:pt x="270" y="548"/>
                  </a:lnTo>
                  <a:lnTo>
                    <a:pt x="265" y="551"/>
                  </a:lnTo>
                  <a:lnTo>
                    <a:pt x="260" y="552"/>
                  </a:lnTo>
                  <a:lnTo>
                    <a:pt x="255" y="553"/>
                  </a:lnTo>
                  <a:close/>
                  <a:moveTo>
                    <a:pt x="193" y="538"/>
                  </a:moveTo>
                  <a:lnTo>
                    <a:pt x="188" y="537"/>
                  </a:lnTo>
                  <a:lnTo>
                    <a:pt x="183" y="535"/>
                  </a:lnTo>
                  <a:lnTo>
                    <a:pt x="179" y="533"/>
                  </a:lnTo>
                  <a:lnTo>
                    <a:pt x="175" y="530"/>
                  </a:lnTo>
                  <a:lnTo>
                    <a:pt x="171" y="525"/>
                  </a:lnTo>
                  <a:lnTo>
                    <a:pt x="169" y="521"/>
                  </a:lnTo>
                  <a:lnTo>
                    <a:pt x="167" y="516"/>
                  </a:lnTo>
                  <a:lnTo>
                    <a:pt x="166" y="511"/>
                  </a:lnTo>
                  <a:lnTo>
                    <a:pt x="167" y="505"/>
                  </a:lnTo>
                  <a:lnTo>
                    <a:pt x="169" y="499"/>
                  </a:lnTo>
                  <a:lnTo>
                    <a:pt x="171" y="496"/>
                  </a:lnTo>
                  <a:lnTo>
                    <a:pt x="175" y="492"/>
                  </a:lnTo>
                  <a:lnTo>
                    <a:pt x="179" y="488"/>
                  </a:lnTo>
                  <a:lnTo>
                    <a:pt x="183" y="485"/>
                  </a:lnTo>
                  <a:lnTo>
                    <a:pt x="188" y="484"/>
                  </a:lnTo>
                  <a:lnTo>
                    <a:pt x="193" y="483"/>
                  </a:lnTo>
                  <a:lnTo>
                    <a:pt x="199" y="484"/>
                  </a:lnTo>
                  <a:lnTo>
                    <a:pt x="204" y="485"/>
                  </a:lnTo>
                  <a:lnTo>
                    <a:pt x="208" y="488"/>
                  </a:lnTo>
                  <a:lnTo>
                    <a:pt x="212" y="492"/>
                  </a:lnTo>
                  <a:lnTo>
                    <a:pt x="216" y="496"/>
                  </a:lnTo>
                  <a:lnTo>
                    <a:pt x="219" y="499"/>
                  </a:lnTo>
                  <a:lnTo>
                    <a:pt x="220" y="505"/>
                  </a:lnTo>
                  <a:lnTo>
                    <a:pt x="221" y="511"/>
                  </a:lnTo>
                  <a:lnTo>
                    <a:pt x="220" y="516"/>
                  </a:lnTo>
                  <a:lnTo>
                    <a:pt x="219" y="521"/>
                  </a:lnTo>
                  <a:lnTo>
                    <a:pt x="216" y="525"/>
                  </a:lnTo>
                  <a:lnTo>
                    <a:pt x="212" y="530"/>
                  </a:lnTo>
                  <a:lnTo>
                    <a:pt x="208" y="533"/>
                  </a:lnTo>
                  <a:lnTo>
                    <a:pt x="204" y="535"/>
                  </a:lnTo>
                  <a:lnTo>
                    <a:pt x="199" y="537"/>
                  </a:lnTo>
                  <a:lnTo>
                    <a:pt x="193" y="538"/>
                  </a:lnTo>
                  <a:close/>
                  <a:moveTo>
                    <a:pt x="134" y="246"/>
                  </a:moveTo>
                  <a:lnTo>
                    <a:pt x="126" y="249"/>
                  </a:lnTo>
                  <a:lnTo>
                    <a:pt x="117" y="250"/>
                  </a:lnTo>
                  <a:lnTo>
                    <a:pt x="113" y="249"/>
                  </a:lnTo>
                  <a:lnTo>
                    <a:pt x="109" y="246"/>
                  </a:lnTo>
                  <a:lnTo>
                    <a:pt x="107" y="243"/>
                  </a:lnTo>
                  <a:lnTo>
                    <a:pt x="106" y="237"/>
                  </a:lnTo>
                  <a:lnTo>
                    <a:pt x="107" y="234"/>
                  </a:lnTo>
                  <a:lnTo>
                    <a:pt x="109" y="230"/>
                  </a:lnTo>
                  <a:lnTo>
                    <a:pt x="113" y="227"/>
                  </a:lnTo>
                  <a:lnTo>
                    <a:pt x="117" y="226"/>
                  </a:lnTo>
                  <a:lnTo>
                    <a:pt x="124" y="225"/>
                  </a:lnTo>
                  <a:lnTo>
                    <a:pt x="129" y="222"/>
                  </a:lnTo>
                  <a:lnTo>
                    <a:pt x="134" y="218"/>
                  </a:lnTo>
                  <a:lnTo>
                    <a:pt x="138" y="213"/>
                  </a:lnTo>
                  <a:lnTo>
                    <a:pt x="138" y="213"/>
                  </a:lnTo>
                  <a:lnTo>
                    <a:pt x="138" y="213"/>
                  </a:lnTo>
                  <a:lnTo>
                    <a:pt x="144" y="203"/>
                  </a:lnTo>
                  <a:lnTo>
                    <a:pt x="148" y="194"/>
                  </a:lnTo>
                  <a:lnTo>
                    <a:pt x="151" y="185"/>
                  </a:lnTo>
                  <a:lnTo>
                    <a:pt x="152" y="177"/>
                  </a:lnTo>
                  <a:lnTo>
                    <a:pt x="152" y="172"/>
                  </a:lnTo>
                  <a:lnTo>
                    <a:pt x="154" y="168"/>
                  </a:lnTo>
                  <a:lnTo>
                    <a:pt x="158" y="165"/>
                  </a:lnTo>
                  <a:lnTo>
                    <a:pt x="163" y="165"/>
                  </a:lnTo>
                  <a:lnTo>
                    <a:pt x="169" y="165"/>
                  </a:lnTo>
                  <a:lnTo>
                    <a:pt x="172" y="168"/>
                  </a:lnTo>
                  <a:lnTo>
                    <a:pt x="175" y="172"/>
                  </a:lnTo>
                  <a:lnTo>
                    <a:pt x="175" y="177"/>
                  </a:lnTo>
                  <a:lnTo>
                    <a:pt x="174" y="187"/>
                  </a:lnTo>
                  <a:lnTo>
                    <a:pt x="171" y="199"/>
                  </a:lnTo>
                  <a:lnTo>
                    <a:pt x="166" y="210"/>
                  </a:lnTo>
                  <a:lnTo>
                    <a:pt x="160" y="223"/>
                  </a:lnTo>
                  <a:lnTo>
                    <a:pt x="158" y="240"/>
                  </a:lnTo>
                  <a:lnTo>
                    <a:pt x="157" y="254"/>
                  </a:lnTo>
                  <a:lnTo>
                    <a:pt x="157" y="268"/>
                  </a:lnTo>
                  <a:lnTo>
                    <a:pt x="158" y="280"/>
                  </a:lnTo>
                  <a:lnTo>
                    <a:pt x="160" y="290"/>
                  </a:lnTo>
                  <a:lnTo>
                    <a:pt x="162" y="299"/>
                  </a:lnTo>
                  <a:lnTo>
                    <a:pt x="163" y="307"/>
                  </a:lnTo>
                  <a:lnTo>
                    <a:pt x="167" y="313"/>
                  </a:lnTo>
                  <a:lnTo>
                    <a:pt x="172" y="323"/>
                  </a:lnTo>
                  <a:lnTo>
                    <a:pt x="178" y="330"/>
                  </a:lnTo>
                  <a:lnTo>
                    <a:pt x="181" y="334"/>
                  </a:lnTo>
                  <a:lnTo>
                    <a:pt x="183" y="335"/>
                  </a:lnTo>
                  <a:lnTo>
                    <a:pt x="187" y="338"/>
                  </a:lnTo>
                  <a:lnTo>
                    <a:pt x="189" y="341"/>
                  </a:lnTo>
                  <a:lnTo>
                    <a:pt x="190" y="345"/>
                  </a:lnTo>
                  <a:lnTo>
                    <a:pt x="189" y="350"/>
                  </a:lnTo>
                  <a:lnTo>
                    <a:pt x="188" y="353"/>
                  </a:lnTo>
                  <a:lnTo>
                    <a:pt x="185" y="356"/>
                  </a:lnTo>
                  <a:lnTo>
                    <a:pt x="181" y="357"/>
                  </a:lnTo>
                  <a:lnTo>
                    <a:pt x="179" y="357"/>
                  </a:lnTo>
                  <a:lnTo>
                    <a:pt x="176" y="357"/>
                  </a:lnTo>
                  <a:lnTo>
                    <a:pt x="174" y="357"/>
                  </a:lnTo>
                  <a:lnTo>
                    <a:pt x="171" y="356"/>
                  </a:lnTo>
                  <a:lnTo>
                    <a:pt x="165" y="350"/>
                  </a:lnTo>
                  <a:lnTo>
                    <a:pt x="158" y="344"/>
                  </a:lnTo>
                  <a:lnTo>
                    <a:pt x="151" y="334"/>
                  </a:lnTo>
                  <a:lnTo>
                    <a:pt x="147" y="327"/>
                  </a:lnTo>
                  <a:lnTo>
                    <a:pt x="143" y="320"/>
                  </a:lnTo>
                  <a:lnTo>
                    <a:pt x="140" y="311"/>
                  </a:lnTo>
                  <a:lnTo>
                    <a:pt x="138" y="300"/>
                  </a:lnTo>
                  <a:lnTo>
                    <a:pt x="135" y="289"/>
                  </a:lnTo>
                  <a:lnTo>
                    <a:pt x="134" y="276"/>
                  </a:lnTo>
                  <a:lnTo>
                    <a:pt x="133" y="262"/>
                  </a:lnTo>
                  <a:lnTo>
                    <a:pt x="134" y="246"/>
                  </a:lnTo>
                  <a:close/>
                  <a:moveTo>
                    <a:pt x="325" y="332"/>
                  </a:moveTo>
                  <a:lnTo>
                    <a:pt x="328" y="331"/>
                  </a:lnTo>
                  <a:lnTo>
                    <a:pt x="332" y="327"/>
                  </a:lnTo>
                  <a:lnTo>
                    <a:pt x="337" y="321"/>
                  </a:lnTo>
                  <a:lnTo>
                    <a:pt x="342" y="312"/>
                  </a:lnTo>
                  <a:lnTo>
                    <a:pt x="344" y="305"/>
                  </a:lnTo>
                  <a:lnTo>
                    <a:pt x="347" y="298"/>
                  </a:lnTo>
                  <a:lnTo>
                    <a:pt x="348" y="289"/>
                  </a:lnTo>
                  <a:lnTo>
                    <a:pt x="351" y="278"/>
                  </a:lnTo>
                  <a:lnTo>
                    <a:pt x="351" y="267"/>
                  </a:lnTo>
                  <a:lnTo>
                    <a:pt x="351" y="254"/>
                  </a:lnTo>
                  <a:lnTo>
                    <a:pt x="351" y="239"/>
                  </a:lnTo>
                  <a:lnTo>
                    <a:pt x="348" y="223"/>
                  </a:lnTo>
                  <a:lnTo>
                    <a:pt x="342" y="210"/>
                  </a:lnTo>
                  <a:lnTo>
                    <a:pt x="337" y="199"/>
                  </a:lnTo>
                  <a:lnTo>
                    <a:pt x="334" y="187"/>
                  </a:lnTo>
                  <a:lnTo>
                    <a:pt x="333" y="177"/>
                  </a:lnTo>
                  <a:lnTo>
                    <a:pt x="334" y="172"/>
                  </a:lnTo>
                  <a:lnTo>
                    <a:pt x="337" y="168"/>
                  </a:lnTo>
                  <a:lnTo>
                    <a:pt x="341" y="165"/>
                  </a:lnTo>
                  <a:lnTo>
                    <a:pt x="344" y="165"/>
                  </a:lnTo>
                  <a:lnTo>
                    <a:pt x="350" y="165"/>
                  </a:lnTo>
                  <a:lnTo>
                    <a:pt x="353" y="168"/>
                  </a:lnTo>
                  <a:lnTo>
                    <a:pt x="356" y="172"/>
                  </a:lnTo>
                  <a:lnTo>
                    <a:pt x="357" y="177"/>
                  </a:lnTo>
                  <a:lnTo>
                    <a:pt x="359" y="185"/>
                  </a:lnTo>
                  <a:lnTo>
                    <a:pt x="361" y="194"/>
                  </a:lnTo>
                  <a:lnTo>
                    <a:pt x="365" y="204"/>
                  </a:lnTo>
                  <a:lnTo>
                    <a:pt x="370" y="213"/>
                  </a:lnTo>
                  <a:lnTo>
                    <a:pt x="370" y="213"/>
                  </a:lnTo>
                  <a:lnTo>
                    <a:pt x="370" y="213"/>
                  </a:lnTo>
                  <a:lnTo>
                    <a:pt x="375" y="218"/>
                  </a:lnTo>
                  <a:lnTo>
                    <a:pt x="379" y="222"/>
                  </a:lnTo>
                  <a:lnTo>
                    <a:pt x="384" y="225"/>
                  </a:lnTo>
                  <a:lnTo>
                    <a:pt x="391" y="226"/>
                  </a:lnTo>
                  <a:lnTo>
                    <a:pt x="396" y="227"/>
                  </a:lnTo>
                  <a:lnTo>
                    <a:pt x="398" y="230"/>
                  </a:lnTo>
                  <a:lnTo>
                    <a:pt x="402" y="234"/>
                  </a:lnTo>
                  <a:lnTo>
                    <a:pt x="402" y="237"/>
                  </a:lnTo>
                  <a:lnTo>
                    <a:pt x="402" y="243"/>
                  </a:lnTo>
                  <a:lnTo>
                    <a:pt x="398" y="246"/>
                  </a:lnTo>
                  <a:lnTo>
                    <a:pt x="396" y="249"/>
                  </a:lnTo>
                  <a:lnTo>
                    <a:pt x="391" y="250"/>
                  </a:lnTo>
                  <a:lnTo>
                    <a:pt x="383" y="249"/>
                  </a:lnTo>
                  <a:lnTo>
                    <a:pt x="375" y="246"/>
                  </a:lnTo>
                  <a:lnTo>
                    <a:pt x="375" y="262"/>
                  </a:lnTo>
                  <a:lnTo>
                    <a:pt x="374" y="276"/>
                  </a:lnTo>
                  <a:lnTo>
                    <a:pt x="373" y="289"/>
                  </a:lnTo>
                  <a:lnTo>
                    <a:pt x="371" y="300"/>
                  </a:lnTo>
                  <a:lnTo>
                    <a:pt x="369" y="311"/>
                  </a:lnTo>
                  <a:lnTo>
                    <a:pt x="365" y="320"/>
                  </a:lnTo>
                  <a:lnTo>
                    <a:pt x="361" y="326"/>
                  </a:lnTo>
                  <a:lnTo>
                    <a:pt x="359" y="332"/>
                  </a:lnTo>
                  <a:lnTo>
                    <a:pt x="351" y="343"/>
                  </a:lnTo>
                  <a:lnTo>
                    <a:pt x="343" y="349"/>
                  </a:lnTo>
                  <a:lnTo>
                    <a:pt x="337" y="353"/>
                  </a:lnTo>
                  <a:lnTo>
                    <a:pt x="334" y="354"/>
                  </a:lnTo>
                  <a:lnTo>
                    <a:pt x="332" y="356"/>
                  </a:lnTo>
                  <a:lnTo>
                    <a:pt x="330" y="356"/>
                  </a:lnTo>
                  <a:lnTo>
                    <a:pt x="326" y="354"/>
                  </a:lnTo>
                  <a:lnTo>
                    <a:pt x="323" y="353"/>
                  </a:lnTo>
                  <a:lnTo>
                    <a:pt x="320" y="350"/>
                  </a:lnTo>
                  <a:lnTo>
                    <a:pt x="319" y="347"/>
                  </a:lnTo>
                  <a:lnTo>
                    <a:pt x="318" y="343"/>
                  </a:lnTo>
                  <a:lnTo>
                    <a:pt x="319" y="338"/>
                  </a:lnTo>
                  <a:lnTo>
                    <a:pt x="321" y="335"/>
                  </a:lnTo>
                  <a:lnTo>
                    <a:pt x="325" y="332"/>
                  </a:lnTo>
                  <a:close/>
                  <a:moveTo>
                    <a:pt x="441" y="490"/>
                  </a:moveTo>
                  <a:lnTo>
                    <a:pt x="420" y="488"/>
                  </a:lnTo>
                  <a:lnTo>
                    <a:pt x="402" y="485"/>
                  </a:lnTo>
                  <a:lnTo>
                    <a:pt x="387" y="481"/>
                  </a:lnTo>
                  <a:lnTo>
                    <a:pt x="374" y="476"/>
                  </a:lnTo>
                  <a:lnTo>
                    <a:pt x="369" y="472"/>
                  </a:lnTo>
                  <a:lnTo>
                    <a:pt x="364" y="469"/>
                  </a:lnTo>
                  <a:lnTo>
                    <a:pt x="360" y="463"/>
                  </a:lnTo>
                  <a:lnTo>
                    <a:pt x="356" y="458"/>
                  </a:lnTo>
                  <a:lnTo>
                    <a:pt x="353" y="452"/>
                  </a:lnTo>
                  <a:lnTo>
                    <a:pt x="352" y="444"/>
                  </a:lnTo>
                  <a:lnTo>
                    <a:pt x="351" y="436"/>
                  </a:lnTo>
                  <a:lnTo>
                    <a:pt x="351" y="427"/>
                  </a:lnTo>
                  <a:lnTo>
                    <a:pt x="351" y="380"/>
                  </a:lnTo>
                  <a:lnTo>
                    <a:pt x="357" y="385"/>
                  </a:lnTo>
                  <a:lnTo>
                    <a:pt x="364" y="390"/>
                  </a:lnTo>
                  <a:lnTo>
                    <a:pt x="371" y="394"/>
                  </a:lnTo>
                  <a:lnTo>
                    <a:pt x="379" y="398"/>
                  </a:lnTo>
                  <a:lnTo>
                    <a:pt x="388" y="400"/>
                  </a:lnTo>
                  <a:lnTo>
                    <a:pt x="397" y="403"/>
                  </a:lnTo>
                  <a:lnTo>
                    <a:pt x="406" y="404"/>
                  </a:lnTo>
                  <a:lnTo>
                    <a:pt x="415" y="404"/>
                  </a:lnTo>
                  <a:lnTo>
                    <a:pt x="429" y="403"/>
                  </a:lnTo>
                  <a:lnTo>
                    <a:pt x="442" y="400"/>
                  </a:lnTo>
                  <a:lnTo>
                    <a:pt x="455" y="397"/>
                  </a:lnTo>
                  <a:lnTo>
                    <a:pt x="468" y="390"/>
                  </a:lnTo>
                  <a:lnTo>
                    <a:pt x="478" y="383"/>
                  </a:lnTo>
                  <a:lnTo>
                    <a:pt x="490" y="374"/>
                  </a:lnTo>
                  <a:lnTo>
                    <a:pt x="499" y="362"/>
                  </a:lnTo>
                  <a:lnTo>
                    <a:pt x="506" y="350"/>
                  </a:lnTo>
                  <a:lnTo>
                    <a:pt x="508" y="347"/>
                  </a:lnTo>
                  <a:lnTo>
                    <a:pt x="509" y="344"/>
                  </a:lnTo>
                  <a:lnTo>
                    <a:pt x="509" y="341"/>
                  </a:lnTo>
                  <a:lnTo>
                    <a:pt x="508" y="338"/>
                  </a:lnTo>
                  <a:lnTo>
                    <a:pt x="505" y="335"/>
                  </a:lnTo>
                  <a:lnTo>
                    <a:pt x="502" y="334"/>
                  </a:lnTo>
                  <a:lnTo>
                    <a:pt x="500" y="332"/>
                  </a:lnTo>
                  <a:lnTo>
                    <a:pt x="496" y="331"/>
                  </a:lnTo>
                  <a:lnTo>
                    <a:pt x="492" y="331"/>
                  </a:lnTo>
                  <a:lnTo>
                    <a:pt x="488" y="329"/>
                  </a:lnTo>
                  <a:lnTo>
                    <a:pt x="484" y="326"/>
                  </a:lnTo>
                  <a:lnTo>
                    <a:pt x="482" y="321"/>
                  </a:lnTo>
                  <a:lnTo>
                    <a:pt x="475" y="308"/>
                  </a:lnTo>
                  <a:lnTo>
                    <a:pt x="470" y="293"/>
                  </a:lnTo>
                  <a:lnTo>
                    <a:pt x="463" y="253"/>
                  </a:lnTo>
                  <a:lnTo>
                    <a:pt x="456" y="209"/>
                  </a:lnTo>
                  <a:lnTo>
                    <a:pt x="451" y="174"/>
                  </a:lnTo>
                  <a:lnTo>
                    <a:pt x="445" y="137"/>
                  </a:lnTo>
                  <a:lnTo>
                    <a:pt x="441" y="119"/>
                  </a:lnTo>
                  <a:lnTo>
                    <a:pt x="437" y="103"/>
                  </a:lnTo>
                  <a:lnTo>
                    <a:pt x="432" y="86"/>
                  </a:lnTo>
                  <a:lnTo>
                    <a:pt x="425" y="69"/>
                  </a:lnTo>
                  <a:lnTo>
                    <a:pt x="419" y="55"/>
                  </a:lnTo>
                  <a:lnTo>
                    <a:pt x="411" y="41"/>
                  </a:lnTo>
                  <a:lnTo>
                    <a:pt x="402" y="29"/>
                  </a:lnTo>
                  <a:lnTo>
                    <a:pt x="392" y="19"/>
                  </a:lnTo>
                  <a:lnTo>
                    <a:pt x="382" y="11"/>
                  </a:lnTo>
                  <a:lnTo>
                    <a:pt x="369" y="5"/>
                  </a:lnTo>
                  <a:lnTo>
                    <a:pt x="362" y="2"/>
                  </a:lnTo>
                  <a:lnTo>
                    <a:pt x="355" y="1"/>
                  </a:lnTo>
                  <a:lnTo>
                    <a:pt x="347" y="0"/>
                  </a:lnTo>
                  <a:lnTo>
                    <a:pt x="339" y="0"/>
                  </a:lnTo>
                  <a:lnTo>
                    <a:pt x="330" y="0"/>
                  </a:lnTo>
                  <a:lnTo>
                    <a:pt x="320" y="1"/>
                  </a:lnTo>
                  <a:lnTo>
                    <a:pt x="310" y="4"/>
                  </a:lnTo>
                  <a:lnTo>
                    <a:pt x="300" y="6"/>
                  </a:lnTo>
                  <a:lnTo>
                    <a:pt x="289" y="11"/>
                  </a:lnTo>
                  <a:lnTo>
                    <a:pt x="278" y="17"/>
                  </a:lnTo>
                  <a:lnTo>
                    <a:pt x="266" y="22"/>
                  </a:lnTo>
                  <a:lnTo>
                    <a:pt x="255" y="28"/>
                  </a:lnTo>
                  <a:lnTo>
                    <a:pt x="242" y="22"/>
                  </a:lnTo>
                  <a:lnTo>
                    <a:pt x="230" y="17"/>
                  </a:lnTo>
                  <a:lnTo>
                    <a:pt x="220" y="11"/>
                  </a:lnTo>
                  <a:lnTo>
                    <a:pt x="208" y="6"/>
                  </a:lnTo>
                  <a:lnTo>
                    <a:pt x="198" y="4"/>
                  </a:lnTo>
                  <a:lnTo>
                    <a:pt x="188" y="1"/>
                  </a:lnTo>
                  <a:lnTo>
                    <a:pt x="179" y="0"/>
                  </a:lnTo>
                  <a:lnTo>
                    <a:pt x="169" y="0"/>
                  </a:lnTo>
                  <a:lnTo>
                    <a:pt x="161" y="0"/>
                  </a:lnTo>
                  <a:lnTo>
                    <a:pt x="153" y="1"/>
                  </a:lnTo>
                  <a:lnTo>
                    <a:pt x="147" y="2"/>
                  </a:lnTo>
                  <a:lnTo>
                    <a:pt x="139" y="5"/>
                  </a:lnTo>
                  <a:lnTo>
                    <a:pt x="127" y="11"/>
                  </a:lnTo>
                  <a:lnTo>
                    <a:pt x="116" y="19"/>
                  </a:lnTo>
                  <a:lnTo>
                    <a:pt x="106" y="29"/>
                  </a:lnTo>
                  <a:lnTo>
                    <a:pt x="97" y="41"/>
                  </a:lnTo>
                  <a:lnTo>
                    <a:pt x="90" y="55"/>
                  </a:lnTo>
                  <a:lnTo>
                    <a:pt x="82" y="69"/>
                  </a:lnTo>
                  <a:lnTo>
                    <a:pt x="77" y="86"/>
                  </a:lnTo>
                  <a:lnTo>
                    <a:pt x="72" y="103"/>
                  </a:lnTo>
                  <a:lnTo>
                    <a:pt x="67" y="119"/>
                  </a:lnTo>
                  <a:lnTo>
                    <a:pt x="63" y="137"/>
                  </a:lnTo>
                  <a:lnTo>
                    <a:pt x="57" y="174"/>
                  </a:lnTo>
                  <a:lnTo>
                    <a:pt x="52" y="209"/>
                  </a:lnTo>
                  <a:lnTo>
                    <a:pt x="45" y="253"/>
                  </a:lnTo>
                  <a:lnTo>
                    <a:pt x="38" y="293"/>
                  </a:lnTo>
                  <a:lnTo>
                    <a:pt x="32" y="308"/>
                  </a:lnTo>
                  <a:lnTo>
                    <a:pt x="27" y="321"/>
                  </a:lnTo>
                  <a:lnTo>
                    <a:pt x="23" y="326"/>
                  </a:lnTo>
                  <a:lnTo>
                    <a:pt x="20" y="329"/>
                  </a:lnTo>
                  <a:lnTo>
                    <a:pt x="16" y="331"/>
                  </a:lnTo>
                  <a:lnTo>
                    <a:pt x="12" y="331"/>
                  </a:lnTo>
                  <a:lnTo>
                    <a:pt x="8" y="332"/>
                  </a:lnTo>
                  <a:lnTo>
                    <a:pt x="5" y="334"/>
                  </a:lnTo>
                  <a:lnTo>
                    <a:pt x="3" y="336"/>
                  </a:lnTo>
                  <a:lnTo>
                    <a:pt x="0" y="339"/>
                  </a:lnTo>
                  <a:lnTo>
                    <a:pt x="0" y="341"/>
                  </a:lnTo>
                  <a:lnTo>
                    <a:pt x="0" y="345"/>
                  </a:lnTo>
                  <a:lnTo>
                    <a:pt x="0" y="348"/>
                  </a:lnTo>
                  <a:lnTo>
                    <a:pt x="3" y="352"/>
                  </a:lnTo>
                  <a:lnTo>
                    <a:pt x="14" y="365"/>
                  </a:lnTo>
                  <a:lnTo>
                    <a:pt x="27" y="376"/>
                  </a:lnTo>
                  <a:lnTo>
                    <a:pt x="39" y="385"/>
                  </a:lnTo>
                  <a:lnTo>
                    <a:pt x="52" y="392"/>
                  </a:lnTo>
                  <a:lnTo>
                    <a:pt x="63" y="395"/>
                  </a:lnTo>
                  <a:lnTo>
                    <a:pt x="75" y="398"/>
                  </a:lnTo>
                  <a:lnTo>
                    <a:pt x="85" y="400"/>
                  </a:lnTo>
                  <a:lnTo>
                    <a:pt x="94" y="400"/>
                  </a:lnTo>
                  <a:lnTo>
                    <a:pt x="103" y="400"/>
                  </a:lnTo>
                  <a:lnTo>
                    <a:pt x="112" y="399"/>
                  </a:lnTo>
                  <a:lnTo>
                    <a:pt x="121" y="397"/>
                  </a:lnTo>
                  <a:lnTo>
                    <a:pt x="129" y="394"/>
                  </a:lnTo>
                  <a:lnTo>
                    <a:pt x="136" y="392"/>
                  </a:lnTo>
                  <a:lnTo>
                    <a:pt x="144" y="386"/>
                  </a:lnTo>
                  <a:lnTo>
                    <a:pt x="152" y="383"/>
                  </a:lnTo>
                  <a:lnTo>
                    <a:pt x="158" y="377"/>
                  </a:lnTo>
                  <a:lnTo>
                    <a:pt x="158" y="427"/>
                  </a:lnTo>
                  <a:lnTo>
                    <a:pt x="158" y="435"/>
                  </a:lnTo>
                  <a:lnTo>
                    <a:pt x="157" y="443"/>
                  </a:lnTo>
                  <a:lnTo>
                    <a:pt x="156" y="449"/>
                  </a:lnTo>
                  <a:lnTo>
                    <a:pt x="153" y="456"/>
                  </a:lnTo>
                  <a:lnTo>
                    <a:pt x="151" y="461"/>
                  </a:lnTo>
                  <a:lnTo>
                    <a:pt x="148" y="466"/>
                  </a:lnTo>
                  <a:lnTo>
                    <a:pt x="144" y="470"/>
                  </a:lnTo>
                  <a:lnTo>
                    <a:pt x="139" y="474"/>
                  </a:lnTo>
                  <a:lnTo>
                    <a:pt x="129" y="479"/>
                  </a:lnTo>
                  <a:lnTo>
                    <a:pt x="117" y="483"/>
                  </a:lnTo>
                  <a:lnTo>
                    <a:pt x="102" y="487"/>
                  </a:lnTo>
                  <a:lnTo>
                    <a:pt x="86" y="489"/>
                  </a:lnTo>
                  <a:lnTo>
                    <a:pt x="237" y="704"/>
                  </a:lnTo>
                  <a:lnTo>
                    <a:pt x="296" y="704"/>
                  </a:lnTo>
                  <a:lnTo>
                    <a:pt x="442" y="490"/>
                  </a:lnTo>
                  <a:lnTo>
                    <a:pt x="441" y="490"/>
                  </a:lnTo>
                  <a:lnTo>
                    <a:pt x="441" y="4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3597">
              <a:extLst>
                <a:ext uri="{FF2B5EF4-FFF2-40B4-BE49-F238E27FC236}">
                  <a16:creationId xmlns:a16="http://schemas.microsoft.com/office/drawing/2014/main" xmlns="" id="{9B697A26-BD2A-4ED8-BDEE-854E16B0B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7269163"/>
              <a:ext cx="123825" cy="84138"/>
            </a:xfrm>
            <a:custGeom>
              <a:avLst/>
              <a:gdLst>
                <a:gd name="T0" fmla="*/ 81 w 313"/>
                <a:gd name="T1" fmla="*/ 24 h 212"/>
                <a:gd name="T2" fmla="*/ 69 w 313"/>
                <a:gd name="T3" fmla="*/ 34 h 212"/>
                <a:gd name="T4" fmla="*/ 59 w 313"/>
                <a:gd name="T5" fmla="*/ 45 h 212"/>
                <a:gd name="T6" fmla="*/ 49 w 313"/>
                <a:gd name="T7" fmla="*/ 57 h 212"/>
                <a:gd name="T8" fmla="*/ 41 w 313"/>
                <a:gd name="T9" fmla="*/ 70 h 212"/>
                <a:gd name="T10" fmla="*/ 33 w 313"/>
                <a:gd name="T11" fmla="*/ 84 h 212"/>
                <a:gd name="T12" fmla="*/ 27 w 313"/>
                <a:gd name="T13" fmla="*/ 99 h 212"/>
                <a:gd name="T14" fmla="*/ 22 w 313"/>
                <a:gd name="T15" fmla="*/ 113 h 212"/>
                <a:gd name="T16" fmla="*/ 16 w 313"/>
                <a:gd name="T17" fmla="*/ 127 h 212"/>
                <a:gd name="T18" fmla="*/ 9 w 313"/>
                <a:gd name="T19" fmla="*/ 154 h 212"/>
                <a:gd name="T20" fmla="*/ 4 w 313"/>
                <a:gd name="T21" fmla="*/ 176 h 212"/>
                <a:gd name="T22" fmla="*/ 1 w 313"/>
                <a:gd name="T23" fmla="*/ 191 h 212"/>
                <a:gd name="T24" fmla="*/ 0 w 313"/>
                <a:gd name="T25" fmla="*/ 199 h 212"/>
                <a:gd name="T26" fmla="*/ 0 w 313"/>
                <a:gd name="T27" fmla="*/ 203 h 212"/>
                <a:gd name="T28" fmla="*/ 2 w 313"/>
                <a:gd name="T29" fmla="*/ 208 h 212"/>
                <a:gd name="T30" fmla="*/ 6 w 313"/>
                <a:gd name="T31" fmla="*/ 210 h 212"/>
                <a:gd name="T32" fmla="*/ 11 w 313"/>
                <a:gd name="T33" fmla="*/ 212 h 212"/>
                <a:gd name="T34" fmla="*/ 313 w 313"/>
                <a:gd name="T35" fmla="*/ 212 h 212"/>
                <a:gd name="T36" fmla="*/ 164 w 313"/>
                <a:gd name="T37" fmla="*/ 0 h 212"/>
                <a:gd name="T38" fmla="*/ 142 w 313"/>
                <a:gd name="T39" fmla="*/ 2 h 212"/>
                <a:gd name="T40" fmla="*/ 119 w 313"/>
                <a:gd name="T41" fmla="*/ 6 h 212"/>
                <a:gd name="T42" fmla="*/ 109 w 313"/>
                <a:gd name="T43" fmla="*/ 9 h 212"/>
                <a:gd name="T44" fmla="*/ 99 w 313"/>
                <a:gd name="T45" fmla="*/ 14 h 212"/>
                <a:gd name="T46" fmla="*/ 90 w 313"/>
                <a:gd name="T47" fmla="*/ 18 h 212"/>
                <a:gd name="T48" fmla="*/ 81 w 313"/>
                <a:gd name="T49" fmla="*/ 2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13" h="212">
                  <a:moveTo>
                    <a:pt x="81" y="24"/>
                  </a:moveTo>
                  <a:lnTo>
                    <a:pt x="69" y="34"/>
                  </a:lnTo>
                  <a:lnTo>
                    <a:pt x="59" y="45"/>
                  </a:lnTo>
                  <a:lnTo>
                    <a:pt x="49" y="57"/>
                  </a:lnTo>
                  <a:lnTo>
                    <a:pt x="41" y="70"/>
                  </a:lnTo>
                  <a:lnTo>
                    <a:pt x="33" y="84"/>
                  </a:lnTo>
                  <a:lnTo>
                    <a:pt x="27" y="99"/>
                  </a:lnTo>
                  <a:lnTo>
                    <a:pt x="22" y="113"/>
                  </a:lnTo>
                  <a:lnTo>
                    <a:pt x="16" y="127"/>
                  </a:lnTo>
                  <a:lnTo>
                    <a:pt x="9" y="154"/>
                  </a:lnTo>
                  <a:lnTo>
                    <a:pt x="4" y="176"/>
                  </a:lnTo>
                  <a:lnTo>
                    <a:pt x="1" y="191"/>
                  </a:lnTo>
                  <a:lnTo>
                    <a:pt x="0" y="199"/>
                  </a:lnTo>
                  <a:lnTo>
                    <a:pt x="0" y="203"/>
                  </a:lnTo>
                  <a:lnTo>
                    <a:pt x="2" y="208"/>
                  </a:lnTo>
                  <a:lnTo>
                    <a:pt x="6" y="210"/>
                  </a:lnTo>
                  <a:lnTo>
                    <a:pt x="11" y="212"/>
                  </a:lnTo>
                  <a:lnTo>
                    <a:pt x="313" y="212"/>
                  </a:lnTo>
                  <a:lnTo>
                    <a:pt x="164" y="0"/>
                  </a:lnTo>
                  <a:lnTo>
                    <a:pt x="142" y="2"/>
                  </a:lnTo>
                  <a:lnTo>
                    <a:pt x="119" y="6"/>
                  </a:lnTo>
                  <a:lnTo>
                    <a:pt x="109" y="9"/>
                  </a:lnTo>
                  <a:lnTo>
                    <a:pt x="99" y="14"/>
                  </a:lnTo>
                  <a:lnTo>
                    <a:pt x="90" y="18"/>
                  </a:lnTo>
                  <a:lnTo>
                    <a:pt x="8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3" name="Freeform 3391">
            <a:extLst>
              <a:ext uri="{FF2B5EF4-FFF2-40B4-BE49-F238E27FC236}">
                <a16:creationId xmlns:a16="http://schemas.microsoft.com/office/drawing/2014/main" xmlns="" id="{685DD1FF-E711-4477-A724-A377FA528660}"/>
              </a:ext>
            </a:extLst>
          </p:cNvPr>
          <p:cNvSpPr>
            <a:spLocks noEditPoints="1"/>
          </p:cNvSpPr>
          <p:nvPr/>
        </p:nvSpPr>
        <p:spPr bwMode="auto">
          <a:xfrm>
            <a:off x="2880085" y="3286125"/>
            <a:ext cx="285750" cy="285750"/>
          </a:xfrm>
          <a:custGeom>
            <a:avLst/>
            <a:gdLst>
              <a:gd name="T0" fmla="*/ 400 w 721"/>
              <a:gd name="T1" fmla="*/ 502 h 721"/>
              <a:gd name="T2" fmla="*/ 441 w 721"/>
              <a:gd name="T3" fmla="*/ 487 h 721"/>
              <a:gd name="T4" fmla="*/ 456 w 721"/>
              <a:gd name="T5" fmla="*/ 469 h 721"/>
              <a:gd name="T6" fmla="*/ 477 w 721"/>
              <a:gd name="T7" fmla="*/ 475 h 721"/>
              <a:gd name="T8" fmla="*/ 498 w 721"/>
              <a:gd name="T9" fmla="*/ 505 h 721"/>
              <a:gd name="T10" fmla="*/ 361 w 721"/>
              <a:gd name="T11" fmla="*/ 709 h 721"/>
              <a:gd name="T12" fmla="*/ 315 w 721"/>
              <a:gd name="T13" fmla="*/ 654 h 721"/>
              <a:gd name="T14" fmla="*/ 347 w 721"/>
              <a:gd name="T15" fmla="*/ 606 h 721"/>
              <a:gd name="T16" fmla="*/ 365 w 721"/>
              <a:gd name="T17" fmla="*/ 601 h 721"/>
              <a:gd name="T18" fmla="*/ 387 w 721"/>
              <a:gd name="T19" fmla="*/ 623 h 721"/>
              <a:gd name="T20" fmla="*/ 415 w 721"/>
              <a:gd name="T21" fmla="*/ 691 h 721"/>
              <a:gd name="T22" fmla="*/ 225 w 721"/>
              <a:gd name="T23" fmla="*/ 505 h 721"/>
              <a:gd name="T24" fmla="*/ 245 w 721"/>
              <a:gd name="T25" fmla="*/ 477 h 721"/>
              <a:gd name="T26" fmla="*/ 265 w 721"/>
              <a:gd name="T27" fmla="*/ 469 h 721"/>
              <a:gd name="T28" fmla="*/ 280 w 721"/>
              <a:gd name="T29" fmla="*/ 487 h 721"/>
              <a:gd name="T30" fmla="*/ 321 w 721"/>
              <a:gd name="T31" fmla="*/ 502 h 721"/>
              <a:gd name="T32" fmla="*/ 222 w 721"/>
              <a:gd name="T33" fmla="*/ 511 h 721"/>
              <a:gd name="T34" fmla="*/ 397 w 721"/>
              <a:gd name="T35" fmla="*/ 541 h 721"/>
              <a:gd name="T36" fmla="*/ 385 w 721"/>
              <a:gd name="T37" fmla="*/ 565 h 721"/>
              <a:gd name="T38" fmla="*/ 361 w 721"/>
              <a:gd name="T39" fmla="*/ 577 h 721"/>
              <a:gd name="T40" fmla="*/ 335 w 721"/>
              <a:gd name="T41" fmla="*/ 565 h 721"/>
              <a:gd name="T42" fmla="*/ 325 w 721"/>
              <a:gd name="T43" fmla="*/ 541 h 721"/>
              <a:gd name="T44" fmla="*/ 681 w 721"/>
              <a:gd name="T45" fmla="*/ 552 h 721"/>
              <a:gd name="T46" fmla="*/ 633 w 721"/>
              <a:gd name="T47" fmla="*/ 522 h 721"/>
              <a:gd name="T48" fmla="*/ 524 w 721"/>
              <a:gd name="T49" fmla="*/ 477 h 721"/>
              <a:gd name="T50" fmla="*/ 484 w 721"/>
              <a:gd name="T51" fmla="*/ 448 h 721"/>
              <a:gd name="T52" fmla="*/ 457 w 721"/>
              <a:gd name="T53" fmla="*/ 433 h 721"/>
              <a:gd name="T54" fmla="*/ 466 w 721"/>
              <a:gd name="T55" fmla="*/ 366 h 721"/>
              <a:gd name="T56" fmla="*/ 489 w 721"/>
              <a:gd name="T57" fmla="*/ 322 h 721"/>
              <a:gd name="T58" fmla="*/ 504 w 721"/>
              <a:gd name="T59" fmla="*/ 279 h 721"/>
              <a:gd name="T60" fmla="*/ 513 w 721"/>
              <a:gd name="T61" fmla="*/ 247 h 721"/>
              <a:gd name="T62" fmla="*/ 506 w 721"/>
              <a:gd name="T63" fmla="*/ 215 h 721"/>
              <a:gd name="T64" fmla="*/ 501 w 721"/>
              <a:gd name="T65" fmla="*/ 193 h 721"/>
              <a:gd name="T66" fmla="*/ 527 w 721"/>
              <a:gd name="T67" fmla="*/ 102 h 721"/>
              <a:gd name="T68" fmla="*/ 519 w 721"/>
              <a:gd name="T69" fmla="*/ 51 h 721"/>
              <a:gd name="T70" fmla="*/ 493 w 721"/>
              <a:gd name="T71" fmla="*/ 26 h 721"/>
              <a:gd name="T72" fmla="*/ 453 w 721"/>
              <a:gd name="T73" fmla="*/ 9 h 721"/>
              <a:gd name="T74" fmla="*/ 383 w 721"/>
              <a:gd name="T75" fmla="*/ 0 h 721"/>
              <a:gd name="T76" fmla="*/ 311 w 721"/>
              <a:gd name="T77" fmla="*/ 9 h 721"/>
              <a:gd name="T78" fmla="*/ 271 w 721"/>
              <a:gd name="T79" fmla="*/ 32 h 721"/>
              <a:gd name="T80" fmla="*/ 239 w 721"/>
              <a:gd name="T81" fmla="*/ 50 h 721"/>
              <a:gd name="T82" fmla="*/ 222 w 721"/>
              <a:gd name="T83" fmla="*/ 66 h 721"/>
              <a:gd name="T84" fmla="*/ 211 w 721"/>
              <a:gd name="T85" fmla="*/ 95 h 721"/>
              <a:gd name="T86" fmla="*/ 217 w 721"/>
              <a:gd name="T87" fmla="*/ 164 h 721"/>
              <a:gd name="T88" fmla="*/ 227 w 721"/>
              <a:gd name="T89" fmla="*/ 202 h 721"/>
              <a:gd name="T90" fmla="*/ 212 w 721"/>
              <a:gd name="T91" fmla="*/ 230 h 721"/>
              <a:gd name="T92" fmla="*/ 213 w 721"/>
              <a:gd name="T93" fmla="*/ 263 h 721"/>
              <a:gd name="T94" fmla="*/ 229 w 721"/>
              <a:gd name="T95" fmla="*/ 290 h 721"/>
              <a:gd name="T96" fmla="*/ 243 w 721"/>
              <a:gd name="T97" fmla="*/ 348 h 721"/>
              <a:gd name="T98" fmla="*/ 265 w 721"/>
              <a:gd name="T99" fmla="*/ 378 h 721"/>
              <a:gd name="T100" fmla="*/ 249 w 721"/>
              <a:gd name="T101" fmla="*/ 441 h 721"/>
              <a:gd name="T102" fmla="*/ 209 w 721"/>
              <a:gd name="T103" fmla="*/ 473 h 721"/>
              <a:gd name="T104" fmla="*/ 134 w 721"/>
              <a:gd name="T105" fmla="*/ 502 h 721"/>
              <a:gd name="T106" fmla="*/ 50 w 721"/>
              <a:gd name="T107" fmla="*/ 547 h 721"/>
              <a:gd name="T108" fmla="*/ 28 w 721"/>
              <a:gd name="T109" fmla="*/ 573 h 721"/>
              <a:gd name="T110" fmla="*/ 9 w 721"/>
              <a:gd name="T111" fmla="*/ 629 h 721"/>
              <a:gd name="T112" fmla="*/ 0 w 721"/>
              <a:gd name="T113" fmla="*/ 713 h 721"/>
              <a:gd name="T114" fmla="*/ 709 w 721"/>
              <a:gd name="T115" fmla="*/ 721 h 721"/>
              <a:gd name="T116" fmla="*/ 721 w 721"/>
              <a:gd name="T117" fmla="*/ 709 h 721"/>
              <a:gd name="T118" fmla="*/ 709 w 721"/>
              <a:gd name="T119" fmla="*/ 606 h 721"/>
              <a:gd name="T120" fmla="*/ 691 w 721"/>
              <a:gd name="T121" fmla="*/ 564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21" h="721">
                <a:moveTo>
                  <a:pt x="415" y="510"/>
                </a:moveTo>
                <a:lnTo>
                  <a:pt x="415" y="510"/>
                </a:lnTo>
                <a:lnTo>
                  <a:pt x="415" y="510"/>
                </a:lnTo>
                <a:lnTo>
                  <a:pt x="400" y="502"/>
                </a:lnTo>
                <a:lnTo>
                  <a:pt x="414" y="498"/>
                </a:lnTo>
                <a:lnTo>
                  <a:pt x="428" y="493"/>
                </a:lnTo>
                <a:lnTo>
                  <a:pt x="434" y="491"/>
                </a:lnTo>
                <a:lnTo>
                  <a:pt x="441" y="487"/>
                </a:lnTo>
                <a:lnTo>
                  <a:pt x="447" y="482"/>
                </a:lnTo>
                <a:lnTo>
                  <a:pt x="453" y="477"/>
                </a:lnTo>
                <a:lnTo>
                  <a:pt x="456" y="473"/>
                </a:lnTo>
                <a:lnTo>
                  <a:pt x="456" y="469"/>
                </a:lnTo>
                <a:lnTo>
                  <a:pt x="456" y="459"/>
                </a:lnTo>
                <a:lnTo>
                  <a:pt x="464" y="462"/>
                </a:lnTo>
                <a:lnTo>
                  <a:pt x="470" y="469"/>
                </a:lnTo>
                <a:lnTo>
                  <a:pt x="477" y="475"/>
                </a:lnTo>
                <a:lnTo>
                  <a:pt x="483" y="482"/>
                </a:lnTo>
                <a:lnTo>
                  <a:pt x="489" y="489"/>
                </a:lnTo>
                <a:lnTo>
                  <a:pt x="495" y="497"/>
                </a:lnTo>
                <a:lnTo>
                  <a:pt x="498" y="505"/>
                </a:lnTo>
                <a:lnTo>
                  <a:pt x="501" y="511"/>
                </a:lnTo>
                <a:lnTo>
                  <a:pt x="522" y="574"/>
                </a:lnTo>
                <a:lnTo>
                  <a:pt x="415" y="510"/>
                </a:lnTo>
                <a:close/>
                <a:moveTo>
                  <a:pt x="361" y="709"/>
                </a:moveTo>
                <a:lnTo>
                  <a:pt x="293" y="709"/>
                </a:lnTo>
                <a:lnTo>
                  <a:pt x="299" y="691"/>
                </a:lnTo>
                <a:lnTo>
                  <a:pt x="306" y="672"/>
                </a:lnTo>
                <a:lnTo>
                  <a:pt x="315" y="654"/>
                </a:lnTo>
                <a:lnTo>
                  <a:pt x="322" y="637"/>
                </a:lnTo>
                <a:lnTo>
                  <a:pt x="333" y="623"/>
                </a:lnTo>
                <a:lnTo>
                  <a:pt x="342" y="611"/>
                </a:lnTo>
                <a:lnTo>
                  <a:pt x="347" y="606"/>
                </a:lnTo>
                <a:lnTo>
                  <a:pt x="351" y="604"/>
                </a:lnTo>
                <a:lnTo>
                  <a:pt x="356" y="601"/>
                </a:lnTo>
                <a:lnTo>
                  <a:pt x="361" y="601"/>
                </a:lnTo>
                <a:lnTo>
                  <a:pt x="365" y="601"/>
                </a:lnTo>
                <a:lnTo>
                  <a:pt x="370" y="604"/>
                </a:lnTo>
                <a:lnTo>
                  <a:pt x="374" y="606"/>
                </a:lnTo>
                <a:lnTo>
                  <a:pt x="379" y="611"/>
                </a:lnTo>
                <a:lnTo>
                  <a:pt x="387" y="623"/>
                </a:lnTo>
                <a:lnTo>
                  <a:pt x="396" y="637"/>
                </a:lnTo>
                <a:lnTo>
                  <a:pt x="403" y="654"/>
                </a:lnTo>
                <a:lnTo>
                  <a:pt x="410" y="673"/>
                </a:lnTo>
                <a:lnTo>
                  <a:pt x="415" y="691"/>
                </a:lnTo>
                <a:lnTo>
                  <a:pt x="420" y="709"/>
                </a:lnTo>
                <a:lnTo>
                  <a:pt x="361" y="709"/>
                </a:lnTo>
                <a:close/>
                <a:moveTo>
                  <a:pt x="222" y="511"/>
                </a:moveTo>
                <a:lnTo>
                  <a:pt x="225" y="505"/>
                </a:lnTo>
                <a:lnTo>
                  <a:pt x="229" y="497"/>
                </a:lnTo>
                <a:lnTo>
                  <a:pt x="234" y="489"/>
                </a:lnTo>
                <a:lnTo>
                  <a:pt x="239" y="483"/>
                </a:lnTo>
                <a:lnTo>
                  <a:pt x="245" y="477"/>
                </a:lnTo>
                <a:lnTo>
                  <a:pt x="252" y="470"/>
                </a:lnTo>
                <a:lnTo>
                  <a:pt x="258" y="464"/>
                </a:lnTo>
                <a:lnTo>
                  <a:pt x="265" y="460"/>
                </a:lnTo>
                <a:lnTo>
                  <a:pt x="265" y="469"/>
                </a:lnTo>
                <a:lnTo>
                  <a:pt x="265" y="473"/>
                </a:lnTo>
                <a:lnTo>
                  <a:pt x="267" y="477"/>
                </a:lnTo>
                <a:lnTo>
                  <a:pt x="274" y="482"/>
                </a:lnTo>
                <a:lnTo>
                  <a:pt x="280" y="487"/>
                </a:lnTo>
                <a:lnTo>
                  <a:pt x="286" y="491"/>
                </a:lnTo>
                <a:lnTo>
                  <a:pt x="293" y="493"/>
                </a:lnTo>
                <a:lnTo>
                  <a:pt x="307" y="498"/>
                </a:lnTo>
                <a:lnTo>
                  <a:pt x="321" y="502"/>
                </a:lnTo>
                <a:lnTo>
                  <a:pt x="306" y="511"/>
                </a:lnTo>
                <a:lnTo>
                  <a:pt x="306" y="511"/>
                </a:lnTo>
                <a:lnTo>
                  <a:pt x="202" y="574"/>
                </a:lnTo>
                <a:lnTo>
                  <a:pt x="222" y="511"/>
                </a:lnTo>
                <a:close/>
                <a:moveTo>
                  <a:pt x="325" y="528"/>
                </a:moveTo>
                <a:lnTo>
                  <a:pt x="361" y="506"/>
                </a:lnTo>
                <a:lnTo>
                  <a:pt x="397" y="528"/>
                </a:lnTo>
                <a:lnTo>
                  <a:pt x="397" y="541"/>
                </a:lnTo>
                <a:lnTo>
                  <a:pt x="396" y="547"/>
                </a:lnTo>
                <a:lnTo>
                  <a:pt x="393" y="554"/>
                </a:lnTo>
                <a:lnTo>
                  <a:pt x="391" y="560"/>
                </a:lnTo>
                <a:lnTo>
                  <a:pt x="385" y="565"/>
                </a:lnTo>
                <a:lnTo>
                  <a:pt x="380" y="570"/>
                </a:lnTo>
                <a:lnTo>
                  <a:pt x="374" y="573"/>
                </a:lnTo>
                <a:lnTo>
                  <a:pt x="367" y="575"/>
                </a:lnTo>
                <a:lnTo>
                  <a:pt x="361" y="577"/>
                </a:lnTo>
                <a:lnTo>
                  <a:pt x="353" y="575"/>
                </a:lnTo>
                <a:lnTo>
                  <a:pt x="347" y="573"/>
                </a:lnTo>
                <a:lnTo>
                  <a:pt x="340" y="570"/>
                </a:lnTo>
                <a:lnTo>
                  <a:pt x="335" y="565"/>
                </a:lnTo>
                <a:lnTo>
                  <a:pt x="331" y="560"/>
                </a:lnTo>
                <a:lnTo>
                  <a:pt x="328" y="554"/>
                </a:lnTo>
                <a:lnTo>
                  <a:pt x="325" y="547"/>
                </a:lnTo>
                <a:lnTo>
                  <a:pt x="325" y="541"/>
                </a:lnTo>
                <a:lnTo>
                  <a:pt x="325" y="528"/>
                </a:lnTo>
                <a:close/>
                <a:moveTo>
                  <a:pt x="691" y="564"/>
                </a:moveTo>
                <a:lnTo>
                  <a:pt x="686" y="557"/>
                </a:lnTo>
                <a:lnTo>
                  <a:pt x="681" y="552"/>
                </a:lnTo>
                <a:lnTo>
                  <a:pt x="674" y="547"/>
                </a:lnTo>
                <a:lnTo>
                  <a:pt x="668" y="541"/>
                </a:lnTo>
                <a:lnTo>
                  <a:pt x="651" y="531"/>
                </a:lnTo>
                <a:lnTo>
                  <a:pt x="633" y="522"/>
                </a:lnTo>
                <a:lnTo>
                  <a:pt x="591" y="502"/>
                </a:lnTo>
                <a:lnTo>
                  <a:pt x="545" y="484"/>
                </a:lnTo>
                <a:lnTo>
                  <a:pt x="534" y="480"/>
                </a:lnTo>
                <a:lnTo>
                  <a:pt x="524" y="477"/>
                </a:lnTo>
                <a:lnTo>
                  <a:pt x="514" y="473"/>
                </a:lnTo>
                <a:lnTo>
                  <a:pt x="504" y="469"/>
                </a:lnTo>
                <a:lnTo>
                  <a:pt x="495" y="457"/>
                </a:lnTo>
                <a:lnTo>
                  <a:pt x="484" y="448"/>
                </a:lnTo>
                <a:lnTo>
                  <a:pt x="473" y="441"/>
                </a:lnTo>
                <a:lnTo>
                  <a:pt x="462" y="434"/>
                </a:lnTo>
                <a:lnTo>
                  <a:pt x="460" y="433"/>
                </a:lnTo>
                <a:lnTo>
                  <a:pt x="457" y="433"/>
                </a:lnTo>
                <a:lnTo>
                  <a:pt x="456" y="433"/>
                </a:lnTo>
                <a:lnTo>
                  <a:pt x="456" y="378"/>
                </a:lnTo>
                <a:lnTo>
                  <a:pt x="461" y="373"/>
                </a:lnTo>
                <a:lnTo>
                  <a:pt x="466" y="366"/>
                </a:lnTo>
                <a:lnTo>
                  <a:pt x="473" y="358"/>
                </a:lnTo>
                <a:lnTo>
                  <a:pt x="479" y="348"/>
                </a:lnTo>
                <a:lnTo>
                  <a:pt x="484" y="337"/>
                </a:lnTo>
                <a:lnTo>
                  <a:pt x="489" y="322"/>
                </a:lnTo>
                <a:lnTo>
                  <a:pt x="492" y="308"/>
                </a:lnTo>
                <a:lnTo>
                  <a:pt x="495" y="290"/>
                </a:lnTo>
                <a:lnTo>
                  <a:pt x="500" y="285"/>
                </a:lnTo>
                <a:lnTo>
                  <a:pt x="504" y="279"/>
                </a:lnTo>
                <a:lnTo>
                  <a:pt x="507" y="271"/>
                </a:lnTo>
                <a:lnTo>
                  <a:pt x="510" y="262"/>
                </a:lnTo>
                <a:lnTo>
                  <a:pt x="511" y="254"/>
                </a:lnTo>
                <a:lnTo>
                  <a:pt x="513" y="247"/>
                </a:lnTo>
                <a:lnTo>
                  <a:pt x="513" y="238"/>
                </a:lnTo>
                <a:lnTo>
                  <a:pt x="511" y="230"/>
                </a:lnTo>
                <a:lnTo>
                  <a:pt x="510" y="222"/>
                </a:lnTo>
                <a:lnTo>
                  <a:pt x="506" y="215"/>
                </a:lnTo>
                <a:lnTo>
                  <a:pt x="502" y="208"/>
                </a:lnTo>
                <a:lnTo>
                  <a:pt x="497" y="202"/>
                </a:lnTo>
                <a:lnTo>
                  <a:pt x="498" y="198"/>
                </a:lnTo>
                <a:lnTo>
                  <a:pt x="501" y="193"/>
                </a:lnTo>
                <a:lnTo>
                  <a:pt x="510" y="167"/>
                </a:lnTo>
                <a:lnTo>
                  <a:pt x="520" y="135"/>
                </a:lnTo>
                <a:lnTo>
                  <a:pt x="524" y="118"/>
                </a:lnTo>
                <a:lnTo>
                  <a:pt x="527" y="102"/>
                </a:lnTo>
                <a:lnTo>
                  <a:pt x="527" y="85"/>
                </a:lnTo>
                <a:lnTo>
                  <a:pt x="525" y="68"/>
                </a:lnTo>
                <a:lnTo>
                  <a:pt x="523" y="59"/>
                </a:lnTo>
                <a:lnTo>
                  <a:pt x="519" y="51"/>
                </a:lnTo>
                <a:lnTo>
                  <a:pt x="514" y="44"/>
                </a:lnTo>
                <a:lnTo>
                  <a:pt x="509" y="37"/>
                </a:lnTo>
                <a:lnTo>
                  <a:pt x="501" y="31"/>
                </a:lnTo>
                <a:lnTo>
                  <a:pt x="493" y="26"/>
                </a:lnTo>
                <a:lnTo>
                  <a:pt x="484" y="21"/>
                </a:lnTo>
                <a:lnTo>
                  <a:pt x="475" y="16"/>
                </a:lnTo>
                <a:lnTo>
                  <a:pt x="465" y="12"/>
                </a:lnTo>
                <a:lnTo>
                  <a:pt x="453" y="9"/>
                </a:lnTo>
                <a:lnTo>
                  <a:pt x="442" y="7"/>
                </a:lnTo>
                <a:lnTo>
                  <a:pt x="430" y="4"/>
                </a:lnTo>
                <a:lnTo>
                  <a:pt x="407" y="0"/>
                </a:lnTo>
                <a:lnTo>
                  <a:pt x="383" y="0"/>
                </a:lnTo>
                <a:lnTo>
                  <a:pt x="365" y="0"/>
                </a:lnTo>
                <a:lnTo>
                  <a:pt x="347" y="1"/>
                </a:lnTo>
                <a:lnTo>
                  <a:pt x="329" y="5"/>
                </a:lnTo>
                <a:lnTo>
                  <a:pt x="311" y="9"/>
                </a:lnTo>
                <a:lnTo>
                  <a:pt x="295" y="16"/>
                </a:lnTo>
                <a:lnTo>
                  <a:pt x="281" y="23"/>
                </a:lnTo>
                <a:lnTo>
                  <a:pt x="276" y="27"/>
                </a:lnTo>
                <a:lnTo>
                  <a:pt x="271" y="32"/>
                </a:lnTo>
                <a:lnTo>
                  <a:pt x="266" y="37"/>
                </a:lnTo>
                <a:lnTo>
                  <a:pt x="263" y="44"/>
                </a:lnTo>
                <a:lnTo>
                  <a:pt x="251" y="46"/>
                </a:lnTo>
                <a:lnTo>
                  <a:pt x="239" y="50"/>
                </a:lnTo>
                <a:lnTo>
                  <a:pt x="234" y="53"/>
                </a:lnTo>
                <a:lnTo>
                  <a:pt x="230" y="57"/>
                </a:lnTo>
                <a:lnTo>
                  <a:pt x="225" y="60"/>
                </a:lnTo>
                <a:lnTo>
                  <a:pt x="222" y="66"/>
                </a:lnTo>
                <a:lnTo>
                  <a:pt x="217" y="72"/>
                </a:lnTo>
                <a:lnTo>
                  <a:pt x="215" y="78"/>
                </a:lnTo>
                <a:lnTo>
                  <a:pt x="212" y="87"/>
                </a:lnTo>
                <a:lnTo>
                  <a:pt x="211" y="95"/>
                </a:lnTo>
                <a:lnTo>
                  <a:pt x="209" y="112"/>
                </a:lnTo>
                <a:lnTo>
                  <a:pt x="211" y="130"/>
                </a:lnTo>
                <a:lnTo>
                  <a:pt x="213" y="148"/>
                </a:lnTo>
                <a:lnTo>
                  <a:pt x="217" y="164"/>
                </a:lnTo>
                <a:lnTo>
                  <a:pt x="221" y="181"/>
                </a:lnTo>
                <a:lnTo>
                  <a:pt x="225" y="194"/>
                </a:lnTo>
                <a:lnTo>
                  <a:pt x="226" y="198"/>
                </a:lnTo>
                <a:lnTo>
                  <a:pt x="227" y="202"/>
                </a:lnTo>
                <a:lnTo>
                  <a:pt x="222" y="207"/>
                </a:lnTo>
                <a:lnTo>
                  <a:pt x="217" y="215"/>
                </a:lnTo>
                <a:lnTo>
                  <a:pt x="215" y="221"/>
                </a:lnTo>
                <a:lnTo>
                  <a:pt x="212" y="230"/>
                </a:lnTo>
                <a:lnTo>
                  <a:pt x="211" y="238"/>
                </a:lnTo>
                <a:lnTo>
                  <a:pt x="211" y="247"/>
                </a:lnTo>
                <a:lnTo>
                  <a:pt x="212" y="254"/>
                </a:lnTo>
                <a:lnTo>
                  <a:pt x="213" y="263"/>
                </a:lnTo>
                <a:lnTo>
                  <a:pt x="216" y="272"/>
                </a:lnTo>
                <a:lnTo>
                  <a:pt x="220" y="280"/>
                </a:lnTo>
                <a:lnTo>
                  <a:pt x="224" y="285"/>
                </a:lnTo>
                <a:lnTo>
                  <a:pt x="229" y="290"/>
                </a:lnTo>
                <a:lnTo>
                  <a:pt x="230" y="307"/>
                </a:lnTo>
                <a:lnTo>
                  <a:pt x="234" y="322"/>
                </a:lnTo>
                <a:lnTo>
                  <a:pt x="238" y="337"/>
                </a:lnTo>
                <a:lnTo>
                  <a:pt x="243" y="348"/>
                </a:lnTo>
                <a:lnTo>
                  <a:pt x="249" y="358"/>
                </a:lnTo>
                <a:lnTo>
                  <a:pt x="254" y="366"/>
                </a:lnTo>
                <a:lnTo>
                  <a:pt x="260" y="373"/>
                </a:lnTo>
                <a:lnTo>
                  <a:pt x="265" y="378"/>
                </a:lnTo>
                <a:lnTo>
                  <a:pt x="265" y="433"/>
                </a:lnTo>
                <a:lnTo>
                  <a:pt x="262" y="433"/>
                </a:lnTo>
                <a:lnTo>
                  <a:pt x="261" y="434"/>
                </a:lnTo>
                <a:lnTo>
                  <a:pt x="249" y="441"/>
                </a:lnTo>
                <a:lnTo>
                  <a:pt x="239" y="448"/>
                </a:lnTo>
                <a:lnTo>
                  <a:pt x="229" y="457"/>
                </a:lnTo>
                <a:lnTo>
                  <a:pt x="220" y="469"/>
                </a:lnTo>
                <a:lnTo>
                  <a:pt x="209" y="473"/>
                </a:lnTo>
                <a:lnTo>
                  <a:pt x="200" y="477"/>
                </a:lnTo>
                <a:lnTo>
                  <a:pt x="190" y="480"/>
                </a:lnTo>
                <a:lnTo>
                  <a:pt x="181" y="484"/>
                </a:lnTo>
                <a:lnTo>
                  <a:pt x="134" y="502"/>
                </a:lnTo>
                <a:lnTo>
                  <a:pt x="91" y="522"/>
                </a:lnTo>
                <a:lnTo>
                  <a:pt x="73" y="531"/>
                </a:lnTo>
                <a:lnTo>
                  <a:pt x="57" y="541"/>
                </a:lnTo>
                <a:lnTo>
                  <a:pt x="50" y="547"/>
                </a:lnTo>
                <a:lnTo>
                  <a:pt x="44" y="552"/>
                </a:lnTo>
                <a:lnTo>
                  <a:pt x="39" y="557"/>
                </a:lnTo>
                <a:lnTo>
                  <a:pt x="34" y="564"/>
                </a:lnTo>
                <a:lnTo>
                  <a:pt x="28" y="573"/>
                </a:lnTo>
                <a:lnTo>
                  <a:pt x="23" y="583"/>
                </a:lnTo>
                <a:lnTo>
                  <a:pt x="19" y="595"/>
                </a:lnTo>
                <a:lnTo>
                  <a:pt x="16" y="606"/>
                </a:lnTo>
                <a:lnTo>
                  <a:pt x="9" y="629"/>
                </a:lnTo>
                <a:lnTo>
                  <a:pt x="5" y="653"/>
                </a:lnTo>
                <a:lnTo>
                  <a:pt x="1" y="691"/>
                </a:lnTo>
                <a:lnTo>
                  <a:pt x="0" y="709"/>
                </a:lnTo>
                <a:lnTo>
                  <a:pt x="0" y="713"/>
                </a:lnTo>
                <a:lnTo>
                  <a:pt x="4" y="717"/>
                </a:lnTo>
                <a:lnTo>
                  <a:pt x="8" y="719"/>
                </a:lnTo>
                <a:lnTo>
                  <a:pt x="12" y="721"/>
                </a:lnTo>
                <a:lnTo>
                  <a:pt x="709" y="721"/>
                </a:lnTo>
                <a:lnTo>
                  <a:pt x="714" y="719"/>
                </a:lnTo>
                <a:lnTo>
                  <a:pt x="718" y="717"/>
                </a:lnTo>
                <a:lnTo>
                  <a:pt x="721" y="713"/>
                </a:lnTo>
                <a:lnTo>
                  <a:pt x="721" y="709"/>
                </a:lnTo>
                <a:lnTo>
                  <a:pt x="721" y="691"/>
                </a:lnTo>
                <a:lnTo>
                  <a:pt x="718" y="653"/>
                </a:lnTo>
                <a:lnTo>
                  <a:pt x="714" y="629"/>
                </a:lnTo>
                <a:lnTo>
                  <a:pt x="709" y="606"/>
                </a:lnTo>
                <a:lnTo>
                  <a:pt x="705" y="595"/>
                </a:lnTo>
                <a:lnTo>
                  <a:pt x="701" y="583"/>
                </a:lnTo>
                <a:lnTo>
                  <a:pt x="696" y="573"/>
                </a:lnTo>
                <a:lnTo>
                  <a:pt x="691" y="5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" name="Freeform 3391">
            <a:extLst>
              <a:ext uri="{FF2B5EF4-FFF2-40B4-BE49-F238E27FC236}">
                <a16:creationId xmlns:a16="http://schemas.microsoft.com/office/drawing/2014/main" xmlns="" id="{9BE6AFAD-100B-452F-9CB2-B1D6449E91B5}"/>
              </a:ext>
            </a:extLst>
          </p:cNvPr>
          <p:cNvSpPr>
            <a:spLocks noEditPoints="1"/>
          </p:cNvSpPr>
          <p:nvPr/>
        </p:nvSpPr>
        <p:spPr bwMode="auto">
          <a:xfrm>
            <a:off x="3542586" y="4674244"/>
            <a:ext cx="285750" cy="285750"/>
          </a:xfrm>
          <a:custGeom>
            <a:avLst/>
            <a:gdLst>
              <a:gd name="T0" fmla="*/ 400 w 721"/>
              <a:gd name="T1" fmla="*/ 502 h 721"/>
              <a:gd name="T2" fmla="*/ 441 w 721"/>
              <a:gd name="T3" fmla="*/ 487 h 721"/>
              <a:gd name="T4" fmla="*/ 456 w 721"/>
              <a:gd name="T5" fmla="*/ 469 h 721"/>
              <a:gd name="T6" fmla="*/ 477 w 721"/>
              <a:gd name="T7" fmla="*/ 475 h 721"/>
              <a:gd name="T8" fmla="*/ 498 w 721"/>
              <a:gd name="T9" fmla="*/ 505 h 721"/>
              <a:gd name="T10" fmla="*/ 361 w 721"/>
              <a:gd name="T11" fmla="*/ 709 h 721"/>
              <a:gd name="T12" fmla="*/ 315 w 721"/>
              <a:gd name="T13" fmla="*/ 654 h 721"/>
              <a:gd name="T14" fmla="*/ 347 w 721"/>
              <a:gd name="T15" fmla="*/ 606 h 721"/>
              <a:gd name="T16" fmla="*/ 365 w 721"/>
              <a:gd name="T17" fmla="*/ 601 h 721"/>
              <a:gd name="T18" fmla="*/ 387 w 721"/>
              <a:gd name="T19" fmla="*/ 623 h 721"/>
              <a:gd name="T20" fmla="*/ 415 w 721"/>
              <a:gd name="T21" fmla="*/ 691 h 721"/>
              <a:gd name="T22" fmla="*/ 225 w 721"/>
              <a:gd name="T23" fmla="*/ 505 h 721"/>
              <a:gd name="T24" fmla="*/ 245 w 721"/>
              <a:gd name="T25" fmla="*/ 477 h 721"/>
              <a:gd name="T26" fmla="*/ 265 w 721"/>
              <a:gd name="T27" fmla="*/ 469 h 721"/>
              <a:gd name="T28" fmla="*/ 280 w 721"/>
              <a:gd name="T29" fmla="*/ 487 h 721"/>
              <a:gd name="T30" fmla="*/ 321 w 721"/>
              <a:gd name="T31" fmla="*/ 502 h 721"/>
              <a:gd name="T32" fmla="*/ 222 w 721"/>
              <a:gd name="T33" fmla="*/ 511 h 721"/>
              <a:gd name="T34" fmla="*/ 397 w 721"/>
              <a:gd name="T35" fmla="*/ 541 h 721"/>
              <a:gd name="T36" fmla="*/ 385 w 721"/>
              <a:gd name="T37" fmla="*/ 565 h 721"/>
              <a:gd name="T38" fmla="*/ 361 w 721"/>
              <a:gd name="T39" fmla="*/ 577 h 721"/>
              <a:gd name="T40" fmla="*/ 335 w 721"/>
              <a:gd name="T41" fmla="*/ 565 h 721"/>
              <a:gd name="T42" fmla="*/ 325 w 721"/>
              <a:gd name="T43" fmla="*/ 541 h 721"/>
              <a:gd name="T44" fmla="*/ 681 w 721"/>
              <a:gd name="T45" fmla="*/ 552 h 721"/>
              <a:gd name="T46" fmla="*/ 633 w 721"/>
              <a:gd name="T47" fmla="*/ 522 h 721"/>
              <a:gd name="T48" fmla="*/ 524 w 721"/>
              <a:gd name="T49" fmla="*/ 477 h 721"/>
              <a:gd name="T50" fmla="*/ 484 w 721"/>
              <a:gd name="T51" fmla="*/ 448 h 721"/>
              <a:gd name="T52" fmla="*/ 457 w 721"/>
              <a:gd name="T53" fmla="*/ 433 h 721"/>
              <a:gd name="T54" fmla="*/ 466 w 721"/>
              <a:gd name="T55" fmla="*/ 366 h 721"/>
              <a:gd name="T56" fmla="*/ 489 w 721"/>
              <a:gd name="T57" fmla="*/ 322 h 721"/>
              <a:gd name="T58" fmla="*/ 504 w 721"/>
              <a:gd name="T59" fmla="*/ 279 h 721"/>
              <a:gd name="T60" fmla="*/ 513 w 721"/>
              <a:gd name="T61" fmla="*/ 247 h 721"/>
              <a:gd name="T62" fmla="*/ 506 w 721"/>
              <a:gd name="T63" fmla="*/ 215 h 721"/>
              <a:gd name="T64" fmla="*/ 501 w 721"/>
              <a:gd name="T65" fmla="*/ 193 h 721"/>
              <a:gd name="T66" fmla="*/ 527 w 721"/>
              <a:gd name="T67" fmla="*/ 102 h 721"/>
              <a:gd name="T68" fmla="*/ 519 w 721"/>
              <a:gd name="T69" fmla="*/ 51 h 721"/>
              <a:gd name="T70" fmla="*/ 493 w 721"/>
              <a:gd name="T71" fmla="*/ 26 h 721"/>
              <a:gd name="T72" fmla="*/ 453 w 721"/>
              <a:gd name="T73" fmla="*/ 9 h 721"/>
              <a:gd name="T74" fmla="*/ 383 w 721"/>
              <a:gd name="T75" fmla="*/ 0 h 721"/>
              <a:gd name="T76" fmla="*/ 311 w 721"/>
              <a:gd name="T77" fmla="*/ 9 h 721"/>
              <a:gd name="T78" fmla="*/ 271 w 721"/>
              <a:gd name="T79" fmla="*/ 32 h 721"/>
              <a:gd name="T80" fmla="*/ 239 w 721"/>
              <a:gd name="T81" fmla="*/ 50 h 721"/>
              <a:gd name="T82" fmla="*/ 222 w 721"/>
              <a:gd name="T83" fmla="*/ 66 h 721"/>
              <a:gd name="T84" fmla="*/ 211 w 721"/>
              <a:gd name="T85" fmla="*/ 95 h 721"/>
              <a:gd name="T86" fmla="*/ 217 w 721"/>
              <a:gd name="T87" fmla="*/ 164 h 721"/>
              <a:gd name="T88" fmla="*/ 227 w 721"/>
              <a:gd name="T89" fmla="*/ 202 h 721"/>
              <a:gd name="T90" fmla="*/ 212 w 721"/>
              <a:gd name="T91" fmla="*/ 230 h 721"/>
              <a:gd name="T92" fmla="*/ 213 w 721"/>
              <a:gd name="T93" fmla="*/ 263 h 721"/>
              <a:gd name="T94" fmla="*/ 229 w 721"/>
              <a:gd name="T95" fmla="*/ 290 h 721"/>
              <a:gd name="T96" fmla="*/ 243 w 721"/>
              <a:gd name="T97" fmla="*/ 348 h 721"/>
              <a:gd name="T98" fmla="*/ 265 w 721"/>
              <a:gd name="T99" fmla="*/ 378 h 721"/>
              <a:gd name="T100" fmla="*/ 249 w 721"/>
              <a:gd name="T101" fmla="*/ 441 h 721"/>
              <a:gd name="T102" fmla="*/ 209 w 721"/>
              <a:gd name="T103" fmla="*/ 473 h 721"/>
              <a:gd name="T104" fmla="*/ 134 w 721"/>
              <a:gd name="T105" fmla="*/ 502 h 721"/>
              <a:gd name="T106" fmla="*/ 50 w 721"/>
              <a:gd name="T107" fmla="*/ 547 h 721"/>
              <a:gd name="T108" fmla="*/ 28 w 721"/>
              <a:gd name="T109" fmla="*/ 573 h 721"/>
              <a:gd name="T110" fmla="*/ 9 w 721"/>
              <a:gd name="T111" fmla="*/ 629 h 721"/>
              <a:gd name="T112" fmla="*/ 0 w 721"/>
              <a:gd name="T113" fmla="*/ 713 h 721"/>
              <a:gd name="T114" fmla="*/ 709 w 721"/>
              <a:gd name="T115" fmla="*/ 721 h 721"/>
              <a:gd name="T116" fmla="*/ 721 w 721"/>
              <a:gd name="T117" fmla="*/ 709 h 721"/>
              <a:gd name="T118" fmla="*/ 709 w 721"/>
              <a:gd name="T119" fmla="*/ 606 h 721"/>
              <a:gd name="T120" fmla="*/ 691 w 721"/>
              <a:gd name="T121" fmla="*/ 564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21" h="721">
                <a:moveTo>
                  <a:pt x="415" y="510"/>
                </a:moveTo>
                <a:lnTo>
                  <a:pt x="415" y="510"/>
                </a:lnTo>
                <a:lnTo>
                  <a:pt x="415" y="510"/>
                </a:lnTo>
                <a:lnTo>
                  <a:pt x="400" y="502"/>
                </a:lnTo>
                <a:lnTo>
                  <a:pt x="414" y="498"/>
                </a:lnTo>
                <a:lnTo>
                  <a:pt x="428" y="493"/>
                </a:lnTo>
                <a:lnTo>
                  <a:pt x="434" y="491"/>
                </a:lnTo>
                <a:lnTo>
                  <a:pt x="441" y="487"/>
                </a:lnTo>
                <a:lnTo>
                  <a:pt x="447" y="482"/>
                </a:lnTo>
                <a:lnTo>
                  <a:pt x="453" y="477"/>
                </a:lnTo>
                <a:lnTo>
                  <a:pt x="456" y="473"/>
                </a:lnTo>
                <a:lnTo>
                  <a:pt x="456" y="469"/>
                </a:lnTo>
                <a:lnTo>
                  <a:pt x="456" y="459"/>
                </a:lnTo>
                <a:lnTo>
                  <a:pt x="464" y="462"/>
                </a:lnTo>
                <a:lnTo>
                  <a:pt x="470" y="469"/>
                </a:lnTo>
                <a:lnTo>
                  <a:pt x="477" y="475"/>
                </a:lnTo>
                <a:lnTo>
                  <a:pt x="483" y="482"/>
                </a:lnTo>
                <a:lnTo>
                  <a:pt x="489" y="489"/>
                </a:lnTo>
                <a:lnTo>
                  <a:pt x="495" y="497"/>
                </a:lnTo>
                <a:lnTo>
                  <a:pt x="498" y="505"/>
                </a:lnTo>
                <a:lnTo>
                  <a:pt x="501" y="511"/>
                </a:lnTo>
                <a:lnTo>
                  <a:pt x="522" y="574"/>
                </a:lnTo>
                <a:lnTo>
                  <a:pt x="415" y="510"/>
                </a:lnTo>
                <a:close/>
                <a:moveTo>
                  <a:pt x="361" y="709"/>
                </a:moveTo>
                <a:lnTo>
                  <a:pt x="293" y="709"/>
                </a:lnTo>
                <a:lnTo>
                  <a:pt x="299" y="691"/>
                </a:lnTo>
                <a:lnTo>
                  <a:pt x="306" y="672"/>
                </a:lnTo>
                <a:lnTo>
                  <a:pt x="315" y="654"/>
                </a:lnTo>
                <a:lnTo>
                  <a:pt x="322" y="637"/>
                </a:lnTo>
                <a:lnTo>
                  <a:pt x="333" y="623"/>
                </a:lnTo>
                <a:lnTo>
                  <a:pt x="342" y="611"/>
                </a:lnTo>
                <a:lnTo>
                  <a:pt x="347" y="606"/>
                </a:lnTo>
                <a:lnTo>
                  <a:pt x="351" y="604"/>
                </a:lnTo>
                <a:lnTo>
                  <a:pt x="356" y="601"/>
                </a:lnTo>
                <a:lnTo>
                  <a:pt x="361" y="601"/>
                </a:lnTo>
                <a:lnTo>
                  <a:pt x="365" y="601"/>
                </a:lnTo>
                <a:lnTo>
                  <a:pt x="370" y="604"/>
                </a:lnTo>
                <a:lnTo>
                  <a:pt x="374" y="606"/>
                </a:lnTo>
                <a:lnTo>
                  <a:pt x="379" y="611"/>
                </a:lnTo>
                <a:lnTo>
                  <a:pt x="387" y="623"/>
                </a:lnTo>
                <a:lnTo>
                  <a:pt x="396" y="637"/>
                </a:lnTo>
                <a:lnTo>
                  <a:pt x="403" y="654"/>
                </a:lnTo>
                <a:lnTo>
                  <a:pt x="410" y="673"/>
                </a:lnTo>
                <a:lnTo>
                  <a:pt x="415" y="691"/>
                </a:lnTo>
                <a:lnTo>
                  <a:pt x="420" y="709"/>
                </a:lnTo>
                <a:lnTo>
                  <a:pt x="361" y="709"/>
                </a:lnTo>
                <a:close/>
                <a:moveTo>
                  <a:pt x="222" y="511"/>
                </a:moveTo>
                <a:lnTo>
                  <a:pt x="225" y="505"/>
                </a:lnTo>
                <a:lnTo>
                  <a:pt x="229" y="497"/>
                </a:lnTo>
                <a:lnTo>
                  <a:pt x="234" y="489"/>
                </a:lnTo>
                <a:lnTo>
                  <a:pt x="239" y="483"/>
                </a:lnTo>
                <a:lnTo>
                  <a:pt x="245" y="477"/>
                </a:lnTo>
                <a:lnTo>
                  <a:pt x="252" y="470"/>
                </a:lnTo>
                <a:lnTo>
                  <a:pt x="258" y="464"/>
                </a:lnTo>
                <a:lnTo>
                  <a:pt x="265" y="460"/>
                </a:lnTo>
                <a:lnTo>
                  <a:pt x="265" y="469"/>
                </a:lnTo>
                <a:lnTo>
                  <a:pt x="265" y="473"/>
                </a:lnTo>
                <a:lnTo>
                  <a:pt x="267" y="477"/>
                </a:lnTo>
                <a:lnTo>
                  <a:pt x="274" y="482"/>
                </a:lnTo>
                <a:lnTo>
                  <a:pt x="280" y="487"/>
                </a:lnTo>
                <a:lnTo>
                  <a:pt x="286" y="491"/>
                </a:lnTo>
                <a:lnTo>
                  <a:pt x="293" y="493"/>
                </a:lnTo>
                <a:lnTo>
                  <a:pt x="307" y="498"/>
                </a:lnTo>
                <a:lnTo>
                  <a:pt x="321" y="502"/>
                </a:lnTo>
                <a:lnTo>
                  <a:pt x="306" y="511"/>
                </a:lnTo>
                <a:lnTo>
                  <a:pt x="306" y="511"/>
                </a:lnTo>
                <a:lnTo>
                  <a:pt x="202" y="574"/>
                </a:lnTo>
                <a:lnTo>
                  <a:pt x="222" y="511"/>
                </a:lnTo>
                <a:close/>
                <a:moveTo>
                  <a:pt x="325" y="528"/>
                </a:moveTo>
                <a:lnTo>
                  <a:pt x="361" y="506"/>
                </a:lnTo>
                <a:lnTo>
                  <a:pt x="397" y="528"/>
                </a:lnTo>
                <a:lnTo>
                  <a:pt x="397" y="541"/>
                </a:lnTo>
                <a:lnTo>
                  <a:pt x="396" y="547"/>
                </a:lnTo>
                <a:lnTo>
                  <a:pt x="393" y="554"/>
                </a:lnTo>
                <a:lnTo>
                  <a:pt x="391" y="560"/>
                </a:lnTo>
                <a:lnTo>
                  <a:pt x="385" y="565"/>
                </a:lnTo>
                <a:lnTo>
                  <a:pt x="380" y="570"/>
                </a:lnTo>
                <a:lnTo>
                  <a:pt x="374" y="573"/>
                </a:lnTo>
                <a:lnTo>
                  <a:pt x="367" y="575"/>
                </a:lnTo>
                <a:lnTo>
                  <a:pt x="361" y="577"/>
                </a:lnTo>
                <a:lnTo>
                  <a:pt x="353" y="575"/>
                </a:lnTo>
                <a:lnTo>
                  <a:pt x="347" y="573"/>
                </a:lnTo>
                <a:lnTo>
                  <a:pt x="340" y="570"/>
                </a:lnTo>
                <a:lnTo>
                  <a:pt x="335" y="565"/>
                </a:lnTo>
                <a:lnTo>
                  <a:pt x="331" y="560"/>
                </a:lnTo>
                <a:lnTo>
                  <a:pt x="328" y="554"/>
                </a:lnTo>
                <a:lnTo>
                  <a:pt x="325" y="547"/>
                </a:lnTo>
                <a:lnTo>
                  <a:pt x="325" y="541"/>
                </a:lnTo>
                <a:lnTo>
                  <a:pt x="325" y="528"/>
                </a:lnTo>
                <a:close/>
                <a:moveTo>
                  <a:pt x="691" y="564"/>
                </a:moveTo>
                <a:lnTo>
                  <a:pt x="686" y="557"/>
                </a:lnTo>
                <a:lnTo>
                  <a:pt x="681" y="552"/>
                </a:lnTo>
                <a:lnTo>
                  <a:pt x="674" y="547"/>
                </a:lnTo>
                <a:lnTo>
                  <a:pt x="668" y="541"/>
                </a:lnTo>
                <a:lnTo>
                  <a:pt x="651" y="531"/>
                </a:lnTo>
                <a:lnTo>
                  <a:pt x="633" y="522"/>
                </a:lnTo>
                <a:lnTo>
                  <a:pt x="591" y="502"/>
                </a:lnTo>
                <a:lnTo>
                  <a:pt x="545" y="484"/>
                </a:lnTo>
                <a:lnTo>
                  <a:pt x="534" y="480"/>
                </a:lnTo>
                <a:lnTo>
                  <a:pt x="524" y="477"/>
                </a:lnTo>
                <a:lnTo>
                  <a:pt x="514" y="473"/>
                </a:lnTo>
                <a:lnTo>
                  <a:pt x="504" y="469"/>
                </a:lnTo>
                <a:lnTo>
                  <a:pt x="495" y="457"/>
                </a:lnTo>
                <a:lnTo>
                  <a:pt x="484" y="448"/>
                </a:lnTo>
                <a:lnTo>
                  <a:pt x="473" y="441"/>
                </a:lnTo>
                <a:lnTo>
                  <a:pt x="462" y="434"/>
                </a:lnTo>
                <a:lnTo>
                  <a:pt x="460" y="433"/>
                </a:lnTo>
                <a:lnTo>
                  <a:pt x="457" y="433"/>
                </a:lnTo>
                <a:lnTo>
                  <a:pt x="456" y="433"/>
                </a:lnTo>
                <a:lnTo>
                  <a:pt x="456" y="378"/>
                </a:lnTo>
                <a:lnTo>
                  <a:pt x="461" y="373"/>
                </a:lnTo>
                <a:lnTo>
                  <a:pt x="466" y="366"/>
                </a:lnTo>
                <a:lnTo>
                  <a:pt x="473" y="358"/>
                </a:lnTo>
                <a:lnTo>
                  <a:pt x="479" y="348"/>
                </a:lnTo>
                <a:lnTo>
                  <a:pt x="484" y="337"/>
                </a:lnTo>
                <a:lnTo>
                  <a:pt x="489" y="322"/>
                </a:lnTo>
                <a:lnTo>
                  <a:pt x="492" y="308"/>
                </a:lnTo>
                <a:lnTo>
                  <a:pt x="495" y="290"/>
                </a:lnTo>
                <a:lnTo>
                  <a:pt x="500" y="285"/>
                </a:lnTo>
                <a:lnTo>
                  <a:pt x="504" y="279"/>
                </a:lnTo>
                <a:lnTo>
                  <a:pt x="507" y="271"/>
                </a:lnTo>
                <a:lnTo>
                  <a:pt x="510" y="262"/>
                </a:lnTo>
                <a:lnTo>
                  <a:pt x="511" y="254"/>
                </a:lnTo>
                <a:lnTo>
                  <a:pt x="513" y="247"/>
                </a:lnTo>
                <a:lnTo>
                  <a:pt x="513" y="238"/>
                </a:lnTo>
                <a:lnTo>
                  <a:pt x="511" y="230"/>
                </a:lnTo>
                <a:lnTo>
                  <a:pt x="510" y="222"/>
                </a:lnTo>
                <a:lnTo>
                  <a:pt x="506" y="215"/>
                </a:lnTo>
                <a:lnTo>
                  <a:pt x="502" y="208"/>
                </a:lnTo>
                <a:lnTo>
                  <a:pt x="497" y="202"/>
                </a:lnTo>
                <a:lnTo>
                  <a:pt x="498" y="198"/>
                </a:lnTo>
                <a:lnTo>
                  <a:pt x="501" y="193"/>
                </a:lnTo>
                <a:lnTo>
                  <a:pt x="510" y="167"/>
                </a:lnTo>
                <a:lnTo>
                  <a:pt x="520" y="135"/>
                </a:lnTo>
                <a:lnTo>
                  <a:pt x="524" y="118"/>
                </a:lnTo>
                <a:lnTo>
                  <a:pt x="527" y="102"/>
                </a:lnTo>
                <a:lnTo>
                  <a:pt x="527" y="85"/>
                </a:lnTo>
                <a:lnTo>
                  <a:pt x="525" y="68"/>
                </a:lnTo>
                <a:lnTo>
                  <a:pt x="523" y="59"/>
                </a:lnTo>
                <a:lnTo>
                  <a:pt x="519" y="51"/>
                </a:lnTo>
                <a:lnTo>
                  <a:pt x="514" y="44"/>
                </a:lnTo>
                <a:lnTo>
                  <a:pt x="509" y="37"/>
                </a:lnTo>
                <a:lnTo>
                  <a:pt x="501" y="31"/>
                </a:lnTo>
                <a:lnTo>
                  <a:pt x="493" y="26"/>
                </a:lnTo>
                <a:lnTo>
                  <a:pt x="484" y="21"/>
                </a:lnTo>
                <a:lnTo>
                  <a:pt x="475" y="16"/>
                </a:lnTo>
                <a:lnTo>
                  <a:pt x="465" y="12"/>
                </a:lnTo>
                <a:lnTo>
                  <a:pt x="453" y="9"/>
                </a:lnTo>
                <a:lnTo>
                  <a:pt x="442" y="7"/>
                </a:lnTo>
                <a:lnTo>
                  <a:pt x="430" y="4"/>
                </a:lnTo>
                <a:lnTo>
                  <a:pt x="407" y="0"/>
                </a:lnTo>
                <a:lnTo>
                  <a:pt x="383" y="0"/>
                </a:lnTo>
                <a:lnTo>
                  <a:pt x="365" y="0"/>
                </a:lnTo>
                <a:lnTo>
                  <a:pt x="347" y="1"/>
                </a:lnTo>
                <a:lnTo>
                  <a:pt x="329" y="5"/>
                </a:lnTo>
                <a:lnTo>
                  <a:pt x="311" y="9"/>
                </a:lnTo>
                <a:lnTo>
                  <a:pt x="295" y="16"/>
                </a:lnTo>
                <a:lnTo>
                  <a:pt x="281" y="23"/>
                </a:lnTo>
                <a:lnTo>
                  <a:pt x="276" y="27"/>
                </a:lnTo>
                <a:lnTo>
                  <a:pt x="271" y="32"/>
                </a:lnTo>
                <a:lnTo>
                  <a:pt x="266" y="37"/>
                </a:lnTo>
                <a:lnTo>
                  <a:pt x="263" y="44"/>
                </a:lnTo>
                <a:lnTo>
                  <a:pt x="251" y="46"/>
                </a:lnTo>
                <a:lnTo>
                  <a:pt x="239" y="50"/>
                </a:lnTo>
                <a:lnTo>
                  <a:pt x="234" y="53"/>
                </a:lnTo>
                <a:lnTo>
                  <a:pt x="230" y="57"/>
                </a:lnTo>
                <a:lnTo>
                  <a:pt x="225" y="60"/>
                </a:lnTo>
                <a:lnTo>
                  <a:pt x="222" y="66"/>
                </a:lnTo>
                <a:lnTo>
                  <a:pt x="217" y="72"/>
                </a:lnTo>
                <a:lnTo>
                  <a:pt x="215" y="78"/>
                </a:lnTo>
                <a:lnTo>
                  <a:pt x="212" y="87"/>
                </a:lnTo>
                <a:lnTo>
                  <a:pt x="211" y="95"/>
                </a:lnTo>
                <a:lnTo>
                  <a:pt x="209" y="112"/>
                </a:lnTo>
                <a:lnTo>
                  <a:pt x="211" y="130"/>
                </a:lnTo>
                <a:lnTo>
                  <a:pt x="213" y="148"/>
                </a:lnTo>
                <a:lnTo>
                  <a:pt x="217" y="164"/>
                </a:lnTo>
                <a:lnTo>
                  <a:pt x="221" y="181"/>
                </a:lnTo>
                <a:lnTo>
                  <a:pt x="225" y="194"/>
                </a:lnTo>
                <a:lnTo>
                  <a:pt x="226" y="198"/>
                </a:lnTo>
                <a:lnTo>
                  <a:pt x="227" y="202"/>
                </a:lnTo>
                <a:lnTo>
                  <a:pt x="222" y="207"/>
                </a:lnTo>
                <a:lnTo>
                  <a:pt x="217" y="215"/>
                </a:lnTo>
                <a:lnTo>
                  <a:pt x="215" y="221"/>
                </a:lnTo>
                <a:lnTo>
                  <a:pt x="212" y="230"/>
                </a:lnTo>
                <a:lnTo>
                  <a:pt x="211" y="238"/>
                </a:lnTo>
                <a:lnTo>
                  <a:pt x="211" y="247"/>
                </a:lnTo>
                <a:lnTo>
                  <a:pt x="212" y="254"/>
                </a:lnTo>
                <a:lnTo>
                  <a:pt x="213" y="263"/>
                </a:lnTo>
                <a:lnTo>
                  <a:pt x="216" y="272"/>
                </a:lnTo>
                <a:lnTo>
                  <a:pt x="220" y="280"/>
                </a:lnTo>
                <a:lnTo>
                  <a:pt x="224" y="285"/>
                </a:lnTo>
                <a:lnTo>
                  <a:pt x="229" y="290"/>
                </a:lnTo>
                <a:lnTo>
                  <a:pt x="230" y="307"/>
                </a:lnTo>
                <a:lnTo>
                  <a:pt x="234" y="322"/>
                </a:lnTo>
                <a:lnTo>
                  <a:pt x="238" y="337"/>
                </a:lnTo>
                <a:lnTo>
                  <a:pt x="243" y="348"/>
                </a:lnTo>
                <a:lnTo>
                  <a:pt x="249" y="358"/>
                </a:lnTo>
                <a:lnTo>
                  <a:pt x="254" y="366"/>
                </a:lnTo>
                <a:lnTo>
                  <a:pt x="260" y="373"/>
                </a:lnTo>
                <a:lnTo>
                  <a:pt x="265" y="378"/>
                </a:lnTo>
                <a:lnTo>
                  <a:pt x="265" y="433"/>
                </a:lnTo>
                <a:lnTo>
                  <a:pt x="262" y="433"/>
                </a:lnTo>
                <a:lnTo>
                  <a:pt x="261" y="434"/>
                </a:lnTo>
                <a:lnTo>
                  <a:pt x="249" y="441"/>
                </a:lnTo>
                <a:lnTo>
                  <a:pt x="239" y="448"/>
                </a:lnTo>
                <a:lnTo>
                  <a:pt x="229" y="457"/>
                </a:lnTo>
                <a:lnTo>
                  <a:pt x="220" y="469"/>
                </a:lnTo>
                <a:lnTo>
                  <a:pt x="209" y="473"/>
                </a:lnTo>
                <a:lnTo>
                  <a:pt x="200" y="477"/>
                </a:lnTo>
                <a:lnTo>
                  <a:pt x="190" y="480"/>
                </a:lnTo>
                <a:lnTo>
                  <a:pt x="181" y="484"/>
                </a:lnTo>
                <a:lnTo>
                  <a:pt x="134" y="502"/>
                </a:lnTo>
                <a:lnTo>
                  <a:pt x="91" y="522"/>
                </a:lnTo>
                <a:lnTo>
                  <a:pt x="73" y="531"/>
                </a:lnTo>
                <a:lnTo>
                  <a:pt x="57" y="541"/>
                </a:lnTo>
                <a:lnTo>
                  <a:pt x="50" y="547"/>
                </a:lnTo>
                <a:lnTo>
                  <a:pt x="44" y="552"/>
                </a:lnTo>
                <a:lnTo>
                  <a:pt x="39" y="557"/>
                </a:lnTo>
                <a:lnTo>
                  <a:pt x="34" y="564"/>
                </a:lnTo>
                <a:lnTo>
                  <a:pt x="28" y="573"/>
                </a:lnTo>
                <a:lnTo>
                  <a:pt x="23" y="583"/>
                </a:lnTo>
                <a:lnTo>
                  <a:pt x="19" y="595"/>
                </a:lnTo>
                <a:lnTo>
                  <a:pt x="16" y="606"/>
                </a:lnTo>
                <a:lnTo>
                  <a:pt x="9" y="629"/>
                </a:lnTo>
                <a:lnTo>
                  <a:pt x="5" y="653"/>
                </a:lnTo>
                <a:lnTo>
                  <a:pt x="1" y="691"/>
                </a:lnTo>
                <a:lnTo>
                  <a:pt x="0" y="709"/>
                </a:lnTo>
                <a:lnTo>
                  <a:pt x="0" y="713"/>
                </a:lnTo>
                <a:lnTo>
                  <a:pt x="4" y="717"/>
                </a:lnTo>
                <a:lnTo>
                  <a:pt x="8" y="719"/>
                </a:lnTo>
                <a:lnTo>
                  <a:pt x="12" y="721"/>
                </a:lnTo>
                <a:lnTo>
                  <a:pt x="709" y="721"/>
                </a:lnTo>
                <a:lnTo>
                  <a:pt x="714" y="719"/>
                </a:lnTo>
                <a:lnTo>
                  <a:pt x="718" y="717"/>
                </a:lnTo>
                <a:lnTo>
                  <a:pt x="721" y="713"/>
                </a:lnTo>
                <a:lnTo>
                  <a:pt x="721" y="709"/>
                </a:lnTo>
                <a:lnTo>
                  <a:pt x="721" y="691"/>
                </a:lnTo>
                <a:lnTo>
                  <a:pt x="718" y="653"/>
                </a:lnTo>
                <a:lnTo>
                  <a:pt x="714" y="629"/>
                </a:lnTo>
                <a:lnTo>
                  <a:pt x="709" y="606"/>
                </a:lnTo>
                <a:lnTo>
                  <a:pt x="705" y="595"/>
                </a:lnTo>
                <a:lnTo>
                  <a:pt x="701" y="583"/>
                </a:lnTo>
                <a:lnTo>
                  <a:pt x="696" y="573"/>
                </a:lnTo>
                <a:lnTo>
                  <a:pt x="691" y="5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58BCEFD4-35A8-4291-8975-B0E1CDA3DFD9}"/>
              </a:ext>
            </a:extLst>
          </p:cNvPr>
          <p:cNvSpPr txBox="1"/>
          <p:nvPr/>
        </p:nvSpPr>
        <p:spPr>
          <a:xfrm>
            <a:off x="8955089" y="2096305"/>
            <a:ext cx="316475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 </a:t>
            </a:r>
            <a:r>
              <a:rPr lang="en-US" sz="2000" dirty="0" err="1"/>
              <a:t>Pembelajaran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menarik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9375917" y="3298220"/>
            <a:ext cx="266829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/>
              <a:t>3. </a:t>
            </a:r>
            <a:r>
              <a:rPr lang="en-US" sz="1500" dirty="0" err="1"/>
              <a:t>Pembelajaran</a:t>
            </a:r>
            <a:r>
              <a:rPr lang="en-US" sz="1500" dirty="0"/>
              <a:t> </a:t>
            </a:r>
            <a:r>
              <a:rPr lang="en-US" sz="1500" dirty="0" err="1"/>
              <a:t>menjadi</a:t>
            </a:r>
            <a:r>
              <a:rPr lang="en-US" sz="1500" dirty="0"/>
              <a:t> </a:t>
            </a:r>
            <a:r>
              <a:rPr lang="en-US" sz="1500" dirty="0" err="1"/>
              <a:t>lebih</a:t>
            </a:r>
            <a:r>
              <a:rPr lang="en-US" sz="1500" dirty="0"/>
              <a:t> </a:t>
            </a:r>
            <a:r>
              <a:rPr lang="en-US" sz="1500" dirty="0" err="1" smtClean="0"/>
              <a:t>interaktif</a:t>
            </a:r>
            <a:r>
              <a:rPr lang="en-US" sz="1500" dirty="0" smtClean="0"/>
              <a:t> </a:t>
            </a:r>
            <a:r>
              <a:rPr lang="en-US" sz="1500" dirty="0" err="1" smtClean="0"/>
              <a:t>dengan</a:t>
            </a:r>
            <a:r>
              <a:rPr lang="en-US" sz="1500" dirty="0" smtClean="0"/>
              <a:t> </a:t>
            </a:r>
            <a:r>
              <a:rPr lang="en-US" sz="1500" dirty="0" err="1" smtClean="0"/>
              <a:t>menerapkan</a:t>
            </a:r>
            <a:r>
              <a:rPr lang="en-US" sz="1500" dirty="0" smtClean="0"/>
              <a:t> </a:t>
            </a:r>
            <a:r>
              <a:rPr lang="en-US" sz="1500" dirty="0" err="1" smtClean="0"/>
              <a:t>teori</a:t>
            </a:r>
            <a:r>
              <a:rPr lang="en-US" sz="1500" dirty="0" smtClean="0"/>
              <a:t> </a:t>
            </a:r>
            <a:r>
              <a:rPr lang="en-US" sz="1500" dirty="0" err="1" smtClean="0"/>
              <a:t>belajar</a:t>
            </a:r>
            <a:endParaRPr lang="en-US" sz="1500" dirty="0"/>
          </a:p>
        </p:txBody>
      </p:sp>
      <p:sp>
        <p:nvSpPr>
          <p:cNvPr id="3" name="Rectangle 2"/>
          <p:cNvSpPr/>
          <p:nvPr/>
        </p:nvSpPr>
        <p:spPr>
          <a:xfrm>
            <a:off x="8786018" y="4738838"/>
            <a:ext cx="3502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4. </a:t>
            </a:r>
            <a:r>
              <a:rPr lang="en-US" sz="1600" dirty="0" err="1"/>
              <a:t>Waktu</a:t>
            </a:r>
            <a:r>
              <a:rPr lang="en-US" sz="1600" dirty="0"/>
              <a:t> </a:t>
            </a:r>
            <a:r>
              <a:rPr lang="en-US" sz="1600" dirty="0" err="1"/>
              <a:t>pelaksanaan</a:t>
            </a:r>
            <a:r>
              <a:rPr lang="en-US" sz="1600" dirty="0"/>
              <a:t> </a:t>
            </a:r>
            <a:r>
              <a:rPr lang="en-US" sz="1600" dirty="0" err="1"/>
              <a:t>pembelajaran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diperpendek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214408" y="1626937"/>
            <a:ext cx="3008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5.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ditingkatkan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8240" y="2826080"/>
            <a:ext cx="22695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6. </a:t>
            </a:r>
            <a:r>
              <a:rPr lang="en-US" dirty="0"/>
              <a:t>Proses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kapan</a:t>
            </a:r>
            <a:r>
              <a:rPr lang="en-US" dirty="0"/>
              <a:t> pun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dimanapun</a:t>
            </a:r>
            <a:r>
              <a:rPr lang="en-US" dirty="0"/>
              <a:t> </a:t>
            </a:r>
            <a:r>
              <a:rPr lang="en-US" dirty="0" err="1"/>
              <a:t>diperlukan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14261" y="4592499"/>
            <a:ext cx="2688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7.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pelajaran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proses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ditingkatkan</a:t>
            </a:r>
            <a:endParaRPr lang="en-US" dirty="0"/>
          </a:p>
        </p:txBody>
      </p:sp>
      <p:sp>
        <p:nvSpPr>
          <p:cNvPr id="69" name="Rectangle: Rounded Corners 250">
            <a:extLst>
              <a:ext uri="{FF2B5EF4-FFF2-40B4-BE49-F238E27FC236}">
                <a16:creationId xmlns:a16="http://schemas.microsoft.com/office/drawing/2014/main" xmlns="" id="{AC6E9AF2-FA6A-493C-BE64-BA51EDD2FCAE}"/>
              </a:ext>
            </a:extLst>
          </p:cNvPr>
          <p:cNvSpPr/>
          <p:nvPr/>
        </p:nvSpPr>
        <p:spPr>
          <a:xfrm flipH="1">
            <a:off x="4234303" y="5215880"/>
            <a:ext cx="3705931" cy="890051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750537" y="5224205"/>
            <a:ext cx="2688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8</a:t>
            </a:r>
            <a:r>
              <a:rPr lang="en-US" dirty="0" smtClean="0"/>
              <a:t>. </a:t>
            </a:r>
            <a:r>
              <a:rPr lang="en-US" dirty="0" err="1"/>
              <a:t>Peranan</a:t>
            </a:r>
            <a:r>
              <a:rPr lang="en-US" dirty="0"/>
              <a:t> guru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yang </a:t>
            </a:r>
            <a:r>
              <a:rPr lang="en-US" dirty="0" err="1"/>
              <a:t>positif</a:t>
            </a:r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D1EC6913-02FC-4D64-B551-4A19B42315F3}"/>
              </a:ext>
            </a:extLst>
          </p:cNvPr>
          <p:cNvSpPr/>
          <p:nvPr/>
        </p:nvSpPr>
        <p:spPr>
          <a:xfrm>
            <a:off x="7341243" y="5304751"/>
            <a:ext cx="571500" cy="571500"/>
          </a:xfrm>
          <a:prstGeom prst="ellipse">
            <a:avLst/>
          </a:prstGeom>
          <a:solidFill>
            <a:srgbClr val="E83650"/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Freeform 3733">
            <a:extLst>
              <a:ext uri="{FF2B5EF4-FFF2-40B4-BE49-F238E27FC236}">
                <a16:creationId xmlns:a16="http://schemas.microsoft.com/office/drawing/2014/main" xmlns="" id="{04D05112-9C2C-43B1-B8E8-2986624D0211}"/>
              </a:ext>
            </a:extLst>
          </p:cNvPr>
          <p:cNvSpPr>
            <a:spLocks noEditPoints="1"/>
          </p:cNvSpPr>
          <p:nvPr/>
        </p:nvSpPr>
        <p:spPr bwMode="auto">
          <a:xfrm>
            <a:off x="7596380" y="5677349"/>
            <a:ext cx="112712" cy="90488"/>
          </a:xfrm>
          <a:custGeom>
            <a:avLst/>
            <a:gdLst>
              <a:gd name="T0" fmla="*/ 181 w 283"/>
              <a:gd name="T1" fmla="*/ 155 h 229"/>
              <a:gd name="T2" fmla="*/ 105 w 283"/>
              <a:gd name="T3" fmla="*/ 155 h 229"/>
              <a:gd name="T4" fmla="*/ 101 w 283"/>
              <a:gd name="T5" fmla="*/ 154 h 229"/>
              <a:gd name="T6" fmla="*/ 97 w 283"/>
              <a:gd name="T7" fmla="*/ 152 h 229"/>
              <a:gd name="T8" fmla="*/ 95 w 283"/>
              <a:gd name="T9" fmla="*/ 148 h 229"/>
              <a:gd name="T10" fmla="*/ 93 w 283"/>
              <a:gd name="T11" fmla="*/ 143 h 229"/>
              <a:gd name="T12" fmla="*/ 95 w 283"/>
              <a:gd name="T13" fmla="*/ 139 h 229"/>
              <a:gd name="T14" fmla="*/ 97 w 283"/>
              <a:gd name="T15" fmla="*/ 135 h 229"/>
              <a:gd name="T16" fmla="*/ 101 w 283"/>
              <a:gd name="T17" fmla="*/ 132 h 229"/>
              <a:gd name="T18" fmla="*/ 105 w 283"/>
              <a:gd name="T19" fmla="*/ 131 h 229"/>
              <a:gd name="T20" fmla="*/ 181 w 283"/>
              <a:gd name="T21" fmla="*/ 131 h 229"/>
              <a:gd name="T22" fmla="*/ 186 w 283"/>
              <a:gd name="T23" fmla="*/ 132 h 229"/>
              <a:gd name="T24" fmla="*/ 190 w 283"/>
              <a:gd name="T25" fmla="*/ 135 h 229"/>
              <a:gd name="T26" fmla="*/ 192 w 283"/>
              <a:gd name="T27" fmla="*/ 139 h 229"/>
              <a:gd name="T28" fmla="*/ 193 w 283"/>
              <a:gd name="T29" fmla="*/ 143 h 229"/>
              <a:gd name="T30" fmla="*/ 192 w 283"/>
              <a:gd name="T31" fmla="*/ 148 h 229"/>
              <a:gd name="T32" fmla="*/ 190 w 283"/>
              <a:gd name="T33" fmla="*/ 152 h 229"/>
              <a:gd name="T34" fmla="*/ 186 w 283"/>
              <a:gd name="T35" fmla="*/ 154 h 229"/>
              <a:gd name="T36" fmla="*/ 181 w 283"/>
              <a:gd name="T37" fmla="*/ 155 h 229"/>
              <a:gd name="T38" fmla="*/ 253 w 283"/>
              <a:gd name="T39" fmla="*/ 105 h 229"/>
              <a:gd name="T40" fmla="*/ 250 w 283"/>
              <a:gd name="T41" fmla="*/ 96 h 229"/>
              <a:gd name="T42" fmla="*/ 246 w 283"/>
              <a:gd name="T43" fmla="*/ 89 h 229"/>
              <a:gd name="T44" fmla="*/ 240 w 283"/>
              <a:gd name="T45" fmla="*/ 81 h 229"/>
              <a:gd name="T46" fmla="*/ 233 w 283"/>
              <a:gd name="T47" fmla="*/ 74 h 229"/>
              <a:gd name="T48" fmla="*/ 226 w 283"/>
              <a:gd name="T49" fmla="*/ 68 h 229"/>
              <a:gd name="T50" fmla="*/ 218 w 283"/>
              <a:gd name="T51" fmla="*/ 62 h 229"/>
              <a:gd name="T52" fmla="*/ 208 w 283"/>
              <a:gd name="T53" fmla="*/ 55 h 229"/>
              <a:gd name="T54" fmla="*/ 196 w 283"/>
              <a:gd name="T55" fmla="*/ 49 h 229"/>
              <a:gd name="T56" fmla="*/ 172 w 283"/>
              <a:gd name="T57" fmla="*/ 36 h 229"/>
              <a:gd name="T58" fmla="*/ 145 w 283"/>
              <a:gd name="T59" fmla="*/ 24 h 229"/>
              <a:gd name="T60" fmla="*/ 114 w 283"/>
              <a:gd name="T61" fmla="*/ 13 h 229"/>
              <a:gd name="T62" fmla="*/ 79 w 283"/>
              <a:gd name="T63" fmla="*/ 0 h 229"/>
              <a:gd name="T64" fmla="*/ 39 w 283"/>
              <a:gd name="T65" fmla="*/ 113 h 229"/>
              <a:gd name="T66" fmla="*/ 39 w 283"/>
              <a:gd name="T67" fmla="*/ 113 h 229"/>
              <a:gd name="T68" fmla="*/ 38 w 283"/>
              <a:gd name="T69" fmla="*/ 113 h 229"/>
              <a:gd name="T70" fmla="*/ 0 w 283"/>
              <a:gd name="T71" fmla="*/ 229 h 229"/>
              <a:gd name="T72" fmla="*/ 272 w 283"/>
              <a:gd name="T73" fmla="*/ 229 h 229"/>
              <a:gd name="T74" fmla="*/ 277 w 283"/>
              <a:gd name="T75" fmla="*/ 227 h 229"/>
              <a:gd name="T76" fmla="*/ 281 w 283"/>
              <a:gd name="T77" fmla="*/ 225 h 229"/>
              <a:gd name="T78" fmla="*/ 283 w 283"/>
              <a:gd name="T79" fmla="*/ 221 h 229"/>
              <a:gd name="T80" fmla="*/ 283 w 283"/>
              <a:gd name="T81" fmla="*/ 217 h 229"/>
              <a:gd name="T82" fmla="*/ 283 w 283"/>
              <a:gd name="T83" fmla="*/ 207 h 229"/>
              <a:gd name="T84" fmla="*/ 280 w 283"/>
              <a:gd name="T85" fmla="*/ 184 h 229"/>
              <a:gd name="T86" fmla="*/ 276 w 283"/>
              <a:gd name="T87" fmla="*/ 167 h 229"/>
              <a:gd name="T88" fmla="*/ 271 w 283"/>
              <a:gd name="T89" fmla="*/ 148 h 229"/>
              <a:gd name="T90" fmla="*/ 263 w 283"/>
              <a:gd name="T91" fmla="*/ 127 h 229"/>
              <a:gd name="T92" fmla="*/ 253 w 283"/>
              <a:gd name="T93" fmla="*/ 105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229">
                <a:moveTo>
                  <a:pt x="181" y="155"/>
                </a:moveTo>
                <a:lnTo>
                  <a:pt x="105" y="155"/>
                </a:lnTo>
                <a:lnTo>
                  <a:pt x="101" y="154"/>
                </a:lnTo>
                <a:lnTo>
                  <a:pt x="97" y="152"/>
                </a:lnTo>
                <a:lnTo>
                  <a:pt x="95" y="148"/>
                </a:lnTo>
                <a:lnTo>
                  <a:pt x="93" y="143"/>
                </a:lnTo>
                <a:lnTo>
                  <a:pt x="95" y="139"/>
                </a:lnTo>
                <a:lnTo>
                  <a:pt x="97" y="135"/>
                </a:lnTo>
                <a:lnTo>
                  <a:pt x="101" y="132"/>
                </a:lnTo>
                <a:lnTo>
                  <a:pt x="105" y="131"/>
                </a:lnTo>
                <a:lnTo>
                  <a:pt x="181" y="131"/>
                </a:lnTo>
                <a:lnTo>
                  <a:pt x="186" y="132"/>
                </a:lnTo>
                <a:lnTo>
                  <a:pt x="190" y="135"/>
                </a:lnTo>
                <a:lnTo>
                  <a:pt x="192" y="139"/>
                </a:lnTo>
                <a:lnTo>
                  <a:pt x="193" y="143"/>
                </a:lnTo>
                <a:lnTo>
                  <a:pt x="192" y="148"/>
                </a:lnTo>
                <a:lnTo>
                  <a:pt x="190" y="152"/>
                </a:lnTo>
                <a:lnTo>
                  <a:pt x="186" y="154"/>
                </a:lnTo>
                <a:lnTo>
                  <a:pt x="181" y="155"/>
                </a:lnTo>
                <a:close/>
                <a:moveTo>
                  <a:pt x="253" y="105"/>
                </a:moveTo>
                <a:lnTo>
                  <a:pt x="250" y="96"/>
                </a:lnTo>
                <a:lnTo>
                  <a:pt x="246" y="89"/>
                </a:lnTo>
                <a:lnTo>
                  <a:pt x="240" y="81"/>
                </a:lnTo>
                <a:lnTo>
                  <a:pt x="233" y="74"/>
                </a:lnTo>
                <a:lnTo>
                  <a:pt x="226" y="68"/>
                </a:lnTo>
                <a:lnTo>
                  <a:pt x="218" y="62"/>
                </a:lnTo>
                <a:lnTo>
                  <a:pt x="208" y="55"/>
                </a:lnTo>
                <a:lnTo>
                  <a:pt x="196" y="49"/>
                </a:lnTo>
                <a:lnTo>
                  <a:pt x="172" y="36"/>
                </a:lnTo>
                <a:lnTo>
                  <a:pt x="145" y="24"/>
                </a:lnTo>
                <a:lnTo>
                  <a:pt x="114" y="13"/>
                </a:lnTo>
                <a:lnTo>
                  <a:pt x="79" y="0"/>
                </a:lnTo>
                <a:lnTo>
                  <a:pt x="39" y="113"/>
                </a:lnTo>
                <a:lnTo>
                  <a:pt x="39" y="113"/>
                </a:lnTo>
                <a:lnTo>
                  <a:pt x="38" y="113"/>
                </a:lnTo>
                <a:lnTo>
                  <a:pt x="0" y="229"/>
                </a:lnTo>
                <a:lnTo>
                  <a:pt x="272" y="229"/>
                </a:lnTo>
                <a:lnTo>
                  <a:pt x="277" y="227"/>
                </a:lnTo>
                <a:lnTo>
                  <a:pt x="281" y="225"/>
                </a:lnTo>
                <a:lnTo>
                  <a:pt x="283" y="221"/>
                </a:lnTo>
                <a:lnTo>
                  <a:pt x="283" y="217"/>
                </a:lnTo>
                <a:lnTo>
                  <a:pt x="283" y="207"/>
                </a:lnTo>
                <a:lnTo>
                  <a:pt x="280" y="184"/>
                </a:lnTo>
                <a:lnTo>
                  <a:pt x="276" y="167"/>
                </a:lnTo>
                <a:lnTo>
                  <a:pt x="271" y="148"/>
                </a:lnTo>
                <a:lnTo>
                  <a:pt x="263" y="127"/>
                </a:lnTo>
                <a:lnTo>
                  <a:pt x="253" y="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3738">
            <a:extLst>
              <a:ext uri="{FF2B5EF4-FFF2-40B4-BE49-F238E27FC236}">
                <a16:creationId xmlns:a16="http://schemas.microsoft.com/office/drawing/2014/main" xmlns="" id="{DC6C238C-4B34-4FE3-801F-7D0094F85295}"/>
              </a:ext>
            </a:extLst>
          </p:cNvPr>
          <p:cNvSpPr>
            <a:spLocks/>
          </p:cNvSpPr>
          <p:nvPr/>
        </p:nvSpPr>
        <p:spPr bwMode="auto">
          <a:xfrm>
            <a:off x="7482080" y="5482086"/>
            <a:ext cx="166687" cy="71438"/>
          </a:xfrm>
          <a:custGeom>
            <a:avLst/>
            <a:gdLst>
              <a:gd name="T0" fmla="*/ 12 w 418"/>
              <a:gd name="T1" fmla="*/ 179 h 179"/>
              <a:gd name="T2" fmla="*/ 69 w 418"/>
              <a:gd name="T3" fmla="*/ 179 h 179"/>
              <a:gd name="T4" fmla="*/ 69 w 418"/>
              <a:gd name="T5" fmla="*/ 179 h 179"/>
              <a:gd name="T6" fmla="*/ 69 w 418"/>
              <a:gd name="T7" fmla="*/ 179 h 179"/>
              <a:gd name="T8" fmla="*/ 69 w 418"/>
              <a:gd name="T9" fmla="*/ 179 h 179"/>
              <a:gd name="T10" fmla="*/ 69 w 418"/>
              <a:gd name="T11" fmla="*/ 179 h 179"/>
              <a:gd name="T12" fmla="*/ 406 w 418"/>
              <a:gd name="T13" fmla="*/ 179 h 179"/>
              <a:gd name="T14" fmla="*/ 411 w 418"/>
              <a:gd name="T15" fmla="*/ 178 h 179"/>
              <a:gd name="T16" fmla="*/ 415 w 418"/>
              <a:gd name="T17" fmla="*/ 175 h 179"/>
              <a:gd name="T18" fmla="*/ 418 w 418"/>
              <a:gd name="T19" fmla="*/ 171 h 179"/>
              <a:gd name="T20" fmla="*/ 418 w 418"/>
              <a:gd name="T21" fmla="*/ 167 h 179"/>
              <a:gd name="T22" fmla="*/ 418 w 418"/>
              <a:gd name="T23" fmla="*/ 162 h 179"/>
              <a:gd name="T24" fmla="*/ 415 w 418"/>
              <a:gd name="T25" fmla="*/ 158 h 179"/>
              <a:gd name="T26" fmla="*/ 411 w 418"/>
              <a:gd name="T27" fmla="*/ 156 h 179"/>
              <a:gd name="T28" fmla="*/ 406 w 418"/>
              <a:gd name="T29" fmla="*/ 155 h 179"/>
              <a:gd name="T30" fmla="*/ 357 w 418"/>
              <a:gd name="T31" fmla="*/ 155 h 179"/>
              <a:gd name="T32" fmla="*/ 296 w 418"/>
              <a:gd name="T33" fmla="*/ 8 h 179"/>
              <a:gd name="T34" fmla="*/ 293 w 418"/>
              <a:gd name="T35" fmla="*/ 3 h 179"/>
              <a:gd name="T36" fmla="*/ 289 w 418"/>
              <a:gd name="T37" fmla="*/ 0 h 179"/>
              <a:gd name="T38" fmla="*/ 284 w 418"/>
              <a:gd name="T39" fmla="*/ 0 h 179"/>
              <a:gd name="T40" fmla="*/ 279 w 418"/>
              <a:gd name="T41" fmla="*/ 2 h 179"/>
              <a:gd name="T42" fmla="*/ 242 w 418"/>
              <a:gd name="T43" fmla="*/ 24 h 179"/>
              <a:gd name="T44" fmla="*/ 235 w 418"/>
              <a:gd name="T45" fmla="*/ 27 h 179"/>
              <a:gd name="T46" fmla="*/ 226 w 418"/>
              <a:gd name="T47" fmla="*/ 30 h 179"/>
              <a:gd name="T48" fmla="*/ 219 w 418"/>
              <a:gd name="T49" fmla="*/ 31 h 179"/>
              <a:gd name="T50" fmla="*/ 210 w 418"/>
              <a:gd name="T51" fmla="*/ 33 h 179"/>
              <a:gd name="T52" fmla="*/ 201 w 418"/>
              <a:gd name="T53" fmla="*/ 31 h 179"/>
              <a:gd name="T54" fmla="*/ 192 w 418"/>
              <a:gd name="T55" fmla="*/ 30 h 179"/>
              <a:gd name="T56" fmla="*/ 184 w 418"/>
              <a:gd name="T57" fmla="*/ 27 h 179"/>
              <a:gd name="T58" fmla="*/ 176 w 418"/>
              <a:gd name="T59" fmla="*/ 24 h 179"/>
              <a:gd name="T60" fmla="*/ 139 w 418"/>
              <a:gd name="T61" fmla="*/ 2 h 179"/>
              <a:gd name="T62" fmla="*/ 135 w 418"/>
              <a:gd name="T63" fmla="*/ 0 h 179"/>
              <a:gd name="T64" fmla="*/ 130 w 418"/>
              <a:gd name="T65" fmla="*/ 0 h 179"/>
              <a:gd name="T66" fmla="*/ 125 w 418"/>
              <a:gd name="T67" fmla="*/ 3 h 179"/>
              <a:gd name="T68" fmla="*/ 122 w 418"/>
              <a:gd name="T69" fmla="*/ 8 h 179"/>
              <a:gd name="T70" fmla="*/ 61 w 418"/>
              <a:gd name="T71" fmla="*/ 155 h 179"/>
              <a:gd name="T72" fmla="*/ 12 w 418"/>
              <a:gd name="T73" fmla="*/ 155 h 179"/>
              <a:gd name="T74" fmla="*/ 8 w 418"/>
              <a:gd name="T75" fmla="*/ 156 h 179"/>
              <a:gd name="T76" fmla="*/ 4 w 418"/>
              <a:gd name="T77" fmla="*/ 158 h 179"/>
              <a:gd name="T78" fmla="*/ 2 w 418"/>
              <a:gd name="T79" fmla="*/ 162 h 179"/>
              <a:gd name="T80" fmla="*/ 0 w 418"/>
              <a:gd name="T81" fmla="*/ 167 h 179"/>
              <a:gd name="T82" fmla="*/ 2 w 418"/>
              <a:gd name="T83" fmla="*/ 171 h 179"/>
              <a:gd name="T84" fmla="*/ 4 w 418"/>
              <a:gd name="T85" fmla="*/ 175 h 179"/>
              <a:gd name="T86" fmla="*/ 8 w 418"/>
              <a:gd name="T87" fmla="*/ 178 h 179"/>
              <a:gd name="T88" fmla="*/ 12 w 418"/>
              <a:gd name="T89" fmla="*/ 17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18" h="179">
                <a:moveTo>
                  <a:pt x="12" y="179"/>
                </a:moveTo>
                <a:lnTo>
                  <a:pt x="69" y="179"/>
                </a:lnTo>
                <a:lnTo>
                  <a:pt x="69" y="179"/>
                </a:lnTo>
                <a:lnTo>
                  <a:pt x="69" y="179"/>
                </a:lnTo>
                <a:lnTo>
                  <a:pt x="69" y="179"/>
                </a:lnTo>
                <a:lnTo>
                  <a:pt x="69" y="179"/>
                </a:lnTo>
                <a:lnTo>
                  <a:pt x="406" y="179"/>
                </a:lnTo>
                <a:lnTo>
                  <a:pt x="411" y="178"/>
                </a:lnTo>
                <a:lnTo>
                  <a:pt x="415" y="175"/>
                </a:lnTo>
                <a:lnTo>
                  <a:pt x="418" y="171"/>
                </a:lnTo>
                <a:lnTo>
                  <a:pt x="418" y="167"/>
                </a:lnTo>
                <a:lnTo>
                  <a:pt x="418" y="162"/>
                </a:lnTo>
                <a:lnTo>
                  <a:pt x="415" y="158"/>
                </a:lnTo>
                <a:lnTo>
                  <a:pt x="411" y="156"/>
                </a:lnTo>
                <a:lnTo>
                  <a:pt x="406" y="155"/>
                </a:lnTo>
                <a:lnTo>
                  <a:pt x="357" y="155"/>
                </a:lnTo>
                <a:lnTo>
                  <a:pt x="296" y="8"/>
                </a:lnTo>
                <a:lnTo>
                  <a:pt x="293" y="3"/>
                </a:lnTo>
                <a:lnTo>
                  <a:pt x="289" y="0"/>
                </a:lnTo>
                <a:lnTo>
                  <a:pt x="284" y="0"/>
                </a:lnTo>
                <a:lnTo>
                  <a:pt x="279" y="2"/>
                </a:lnTo>
                <a:lnTo>
                  <a:pt x="242" y="24"/>
                </a:lnTo>
                <a:lnTo>
                  <a:pt x="235" y="27"/>
                </a:lnTo>
                <a:lnTo>
                  <a:pt x="226" y="30"/>
                </a:lnTo>
                <a:lnTo>
                  <a:pt x="219" y="31"/>
                </a:lnTo>
                <a:lnTo>
                  <a:pt x="210" y="33"/>
                </a:lnTo>
                <a:lnTo>
                  <a:pt x="201" y="31"/>
                </a:lnTo>
                <a:lnTo>
                  <a:pt x="192" y="30"/>
                </a:lnTo>
                <a:lnTo>
                  <a:pt x="184" y="27"/>
                </a:lnTo>
                <a:lnTo>
                  <a:pt x="176" y="24"/>
                </a:lnTo>
                <a:lnTo>
                  <a:pt x="139" y="2"/>
                </a:lnTo>
                <a:lnTo>
                  <a:pt x="135" y="0"/>
                </a:lnTo>
                <a:lnTo>
                  <a:pt x="130" y="0"/>
                </a:lnTo>
                <a:lnTo>
                  <a:pt x="125" y="3"/>
                </a:lnTo>
                <a:lnTo>
                  <a:pt x="122" y="8"/>
                </a:lnTo>
                <a:lnTo>
                  <a:pt x="61" y="155"/>
                </a:lnTo>
                <a:lnTo>
                  <a:pt x="12" y="155"/>
                </a:lnTo>
                <a:lnTo>
                  <a:pt x="8" y="156"/>
                </a:lnTo>
                <a:lnTo>
                  <a:pt x="4" y="158"/>
                </a:lnTo>
                <a:lnTo>
                  <a:pt x="2" y="162"/>
                </a:lnTo>
                <a:lnTo>
                  <a:pt x="0" y="167"/>
                </a:lnTo>
                <a:lnTo>
                  <a:pt x="2" y="171"/>
                </a:lnTo>
                <a:lnTo>
                  <a:pt x="4" y="175"/>
                </a:lnTo>
                <a:lnTo>
                  <a:pt x="8" y="178"/>
                </a:lnTo>
                <a:lnTo>
                  <a:pt x="12" y="1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3596">
            <a:extLst>
              <a:ext uri="{FF2B5EF4-FFF2-40B4-BE49-F238E27FC236}">
                <a16:creationId xmlns:a16="http://schemas.microsoft.com/office/drawing/2014/main" xmlns="" id="{7F20B53F-2848-4B90-B138-26D2633B84D8}"/>
              </a:ext>
            </a:extLst>
          </p:cNvPr>
          <p:cNvSpPr>
            <a:spLocks noEditPoints="1"/>
          </p:cNvSpPr>
          <p:nvPr/>
        </p:nvSpPr>
        <p:spPr bwMode="auto">
          <a:xfrm>
            <a:off x="7491626" y="5484091"/>
            <a:ext cx="201612" cy="279400"/>
          </a:xfrm>
          <a:custGeom>
            <a:avLst/>
            <a:gdLst>
              <a:gd name="T0" fmla="*/ 292 w 509"/>
              <a:gd name="T1" fmla="*/ 525 h 704"/>
              <a:gd name="T2" fmla="*/ 292 w 509"/>
              <a:gd name="T3" fmla="*/ 496 h 704"/>
              <a:gd name="T4" fmla="*/ 320 w 509"/>
              <a:gd name="T5" fmla="*/ 484 h 704"/>
              <a:gd name="T6" fmla="*/ 342 w 509"/>
              <a:gd name="T7" fmla="*/ 505 h 704"/>
              <a:gd name="T8" fmla="*/ 330 w 509"/>
              <a:gd name="T9" fmla="*/ 533 h 704"/>
              <a:gd name="T10" fmla="*/ 243 w 509"/>
              <a:gd name="T11" fmla="*/ 551 h 704"/>
              <a:gd name="T12" fmla="*/ 228 w 509"/>
              <a:gd name="T13" fmla="*/ 525 h 704"/>
              <a:gd name="T14" fmla="*/ 243 w 509"/>
              <a:gd name="T15" fmla="*/ 501 h 704"/>
              <a:gd name="T16" fmla="*/ 274 w 509"/>
              <a:gd name="T17" fmla="*/ 506 h 704"/>
              <a:gd name="T18" fmla="*/ 279 w 509"/>
              <a:gd name="T19" fmla="*/ 537 h 704"/>
              <a:gd name="T20" fmla="*/ 255 w 509"/>
              <a:gd name="T21" fmla="*/ 553 h 704"/>
              <a:gd name="T22" fmla="*/ 171 w 509"/>
              <a:gd name="T23" fmla="*/ 525 h 704"/>
              <a:gd name="T24" fmla="*/ 171 w 509"/>
              <a:gd name="T25" fmla="*/ 496 h 704"/>
              <a:gd name="T26" fmla="*/ 199 w 509"/>
              <a:gd name="T27" fmla="*/ 484 h 704"/>
              <a:gd name="T28" fmla="*/ 220 w 509"/>
              <a:gd name="T29" fmla="*/ 505 h 704"/>
              <a:gd name="T30" fmla="*/ 208 w 509"/>
              <a:gd name="T31" fmla="*/ 533 h 704"/>
              <a:gd name="T32" fmla="*/ 117 w 509"/>
              <a:gd name="T33" fmla="*/ 250 h 704"/>
              <a:gd name="T34" fmla="*/ 109 w 509"/>
              <a:gd name="T35" fmla="*/ 230 h 704"/>
              <a:gd name="T36" fmla="*/ 138 w 509"/>
              <a:gd name="T37" fmla="*/ 213 h 704"/>
              <a:gd name="T38" fmla="*/ 152 w 509"/>
              <a:gd name="T39" fmla="*/ 177 h 704"/>
              <a:gd name="T40" fmla="*/ 172 w 509"/>
              <a:gd name="T41" fmla="*/ 168 h 704"/>
              <a:gd name="T42" fmla="*/ 160 w 509"/>
              <a:gd name="T43" fmla="*/ 223 h 704"/>
              <a:gd name="T44" fmla="*/ 162 w 509"/>
              <a:gd name="T45" fmla="*/ 299 h 704"/>
              <a:gd name="T46" fmla="*/ 183 w 509"/>
              <a:gd name="T47" fmla="*/ 335 h 704"/>
              <a:gd name="T48" fmla="*/ 185 w 509"/>
              <a:gd name="T49" fmla="*/ 356 h 704"/>
              <a:gd name="T50" fmla="*/ 165 w 509"/>
              <a:gd name="T51" fmla="*/ 350 h 704"/>
              <a:gd name="T52" fmla="*/ 138 w 509"/>
              <a:gd name="T53" fmla="*/ 300 h 704"/>
              <a:gd name="T54" fmla="*/ 328 w 509"/>
              <a:gd name="T55" fmla="*/ 331 h 704"/>
              <a:gd name="T56" fmla="*/ 348 w 509"/>
              <a:gd name="T57" fmla="*/ 289 h 704"/>
              <a:gd name="T58" fmla="*/ 342 w 509"/>
              <a:gd name="T59" fmla="*/ 210 h 704"/>
              <a:gd name="T60" fmla="*/ 341 w 509"/>
              <a:gd name="T61" fmla="*/ 165 h 704"/>
              <a:gd name="T62" fmla="*/ 359 w 509"/>
              <a:gd name="T63" fmla="*/ 185 h 704"/>
              <a:gd name="T64" fmla="*/ 375 w 509"/>
              <a:gd name="T65" fmla="*/ 218 h 704"/>
              <a:gd name="T66" fmla="*/ 402 w 509"/>
              <a:gd name="T67" fmla="*/ 234 h 704"/>
              <a:gd name="T68" fmla="*/ 383 w 509"/>
              <a:gd name="T69" fmla="*/ 249 h 704"/>
              <a:gd name="T70" fmla="*/ 369 w 509"/>
              <a:gd name="T71" fmla="*/ 311 h 704"/>
              <a:gd name="T72" fmla="*/ 337 w 509"/>
              <a:gd name="T73" fmla="*/ 353 h 704"/>
              <a:gd name="T74" fmla="*/ 320 w 509"/>
              <a:gd name="T75" fmla="*/ 350 h 704"/>
              <a:gd name="T76" fmla="*/ 441 w 509"/>
              <a:gd name="T77" fmla="*/ 490 h 704"/>
              <a:gd name="T78" fmla="*/ 364 w 509"/>
              <a:gd name="T79" fmla="*/ 469 h 704"/>
              <a:gd name="T80" fmla="*/ 351 w 509"/>
              <a:gd name="T81" fmla="*/ 427 h 704"/>
              <a:gd name="T82" fmla="*/ 388 w 509"/>
              <a:gd name="T83" fmla="*/ 400 h 704"/>
              <a:gd name="T84" fmla="*/ 455 w 509"/>
              <a:gd name="T85" fmla="*/ 397 h 704"/>
              <a:gd name="T86" fmla="*/ 508 w 509"/>
              <a:gd name="T87" fmla="*/ 347 h 704"/>
              <a:gd name="T88" fmla="*/ 500 w 509"/>
              <a:gd name="T89" fmla="*/ 332 h 704"/>
              <a:gd name="T90" fmla="*/ 475 w 509"/>
              <a:gd name="T91" fmla="*/ 308 h 704"/>
              <a:gd name="T92" fmla="*/ 441 w 509"/>
              <a:gd name="T93" fmla="*/ 119 h 704"/>
              <a:gd name="T94" fmla="*/ 402 w 509"/>
              <a:gd name="T95" fmla="*/ 29 h 704"/>
              <a:gd name="T96" fmla="*/ 347 w 509"/>
              <a:gd name="T97" fmla="*/ 0 h 704"/>
              <a:gd name="T98" fmla="*/ 289 w 509"/>
              <a:gd name="T99" fmla="*/ 11 h 704"/>
              <a:gd name="T100" fmla="*/ 220 w 509"/>
              <a:gd name="T101" fmla="*/ 11 h 704"/>
              <a:gd name="T102" fmla="*/ 161 w 509"/>
              <a:gd name="T103" fmla="*/ 0 h 704"/>
              <a:gd name="T104" fmla="*/ 106 w 509"/>
              <a:gd name="T105" fmla="*/ 29 h 704"/>
              <a:gd name="T106" fmla="*/ 67 w 509"/>
              <a:gd name="T107" fmla="*/ 119 h 704"/>
              <a:gd name="T108" fmla="*/ 32 w 509"/>
              <a:gd name="T109" fmla="*/ 308 h 704"/>
              <a:gd name="T110" fmla="*/ 8 w 509"/>
              <a:gd name="T111" fmla="*/ 332 h 704"/>
              <a:gd name="T112" fmla="*/ 0 w 509"/>
              <a:gd name="T113" fmla="*/ 348 h 704"/>
              <a:gd name="T114" fmla="*/ 63 w 509"/>
              <a:gd name="T115" fmla="*/ 395 h 704"/>
              <a:gd name="T116" fmla="*/ 121 w 509"/>
              <a:gd name="T117" fmla="*/ 397 h 704"/>
              <a:gd name="T118" fmla="*/ 158 w 509"/>
              <a:gd name="T119" fmla="*/ 427 h 704"/>
              <a:gd name="T120" fmla="*/ 148 w 509"/>
              <a:gd name="T121" fmla="*/ 466 h 704"/>
              <a:gd name="T122" fmla="*/ 86 w 509"/>
              <a:gd name="T123" fmla="*/ 489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09" h="704">
                <a:moveTo>
                  <a:pt x="315" y="538"/>
                </a:moveTo>
                <a:lnTo>
                  <a:pt x="310" y="537"/>
                </a:lnTo>
                <a:lnTo>
                  <a:pt x="305" y="535"/>
                </a:lnTo>
                <a:lnTo>
                  <a:pt x="300" y="533"/>
                </a:lnTo>
                <a:lnTo>
                  <a:pt x="296" y="530"/>
                </a:lnTo>
                <a:lnTo>
                  <a:pt x="292" y="525"/>
                </a:lnTo>
                <a:lnTo>
                  <a:pt x="289" y="521"/>
                </a:lnTo>
                <a:lnTo>
                  <a:pt x="288" y="516"/>
                </a:lnTo>
                <a:lnTo>
                  <a:pt x="288" y="511"/>
                </a:lnTo>
                <a:lnTo>
                  <a:pt x="288" y="505"/>
                </a:lnTo>
                <a:lnTo>
                  <a:pt x="289" y="499"/>
                </a:lnTo>
                <a:lnTo>
                  <a:pt x="292" y="496"/>
                </a:lnTo>
                <a:lnTo>
                  <a:pt x="296" y="492"/>
                </a:lnTo>
                <a:lnTo>
                  <a:pt x="300" y="488"/>
                </a:lnTo>
                <a:lnTo>
                  <a:pt x="305" y="485"/>
                </a:lnTo>
                <a:lnTo>
                  <a:pt x="310" y="484"/>
                </a:lnTo>
                <a:lnTo>
                  <a:pt x="315" y="483"/>
                </a:lnTo>
                <a:lnTo>
                  <a:pt x="320" y="484"/>
                </a:lnTo>
                <a:lnTo>
                  <a:pt x="325" y="485"/>
                </a:lnTo>
                <a:lnTo>
                  <a:pt x="330" y="488"/>
                </a:lnTo>
                <a:lnTo>
                  <a:pt x="334" y="492"/>
                </a:lnTo>
                <a:lnTo>
                  <a:pt x="337" y="496"/>
                </a:lnTo>
                <a:lnTo>
                  <a:pt x="339" y="499"/>
                </a:lnTo>
                <a:lnTo>
                  <a:pt x="342" y="505"/>
                </a:lnTo>
                <a:lnTo>
                  <a:pt x="342" y="511"/>
                </a:lnTo>
                <a:lnTo>
                  <a:pt x="342" y="516"/>
                </a:lnTo>
                <a:lnTo>
                  <a:pt x="339" y="521"/>
                </a:lnTo>
                <a:lnTo>
                  <a:pt x="337" y="525"/>
                </a:lnTo>
                <a:lnTo>
                  <a:pt x="334" y="530"/>
                </a:lnTo>
                <a:lnTo>
                  <a:pt x="330" y="533"/>
                </a:lnTo>
                <a:lnTo>
                  <a:pt x="325" y="535"/>
                </a:lnTo>
                <a:lnTo>
                  <a:pt x="320" y="537"/>
                </a:lnTo>
                <a:lnTo>
                  <a:pt x="315" y="538"/>
                </a:lnTo>
                <a:close/>
                <a:moveTo>
                  <a:pt x="255" y="553"/>
                </a:moveTo>
                <a:lnTo>
                  <a:pt x="248" y="552"/>
                </a:lnTo>
                <a:lnTo>
                  <a:pt x="243" y="551"/>
                </a:lnTo>
                <a:lnTo>
                  <a:pt x="239" y="548"/>
                </a:lnTo>
                <a:lnTo>
                  <a:pt x="235" y="544"/>
                </a:lnTo>
                <a:lnTo>
                  <a:pt x="231" y="540"/>
                </a:lnTo>
                <a:lnTo>
                  <a:pt x="229" y="537"/>
                </a:lnTo>
                <a:lnTo>
                  <a:pt x="228" y="531"/>
                </a:lnTo>
                <a:lnTo>
                  <a:pt x="228" y="525"/>
                </a:lnTo>
                <a:lnTo>
                  <a:pt x="228" y="520"/>
                </a:lnTo>
                <a:lnTo>
                  <a:pt x="229" y="515"/>
                </a:lnTo>
                <a:lnTo>
                  <a:pt x="231" y="511"/>
                </a:lnTo>
                <a:lnTo>
                  <a:pt x="235" y="506"/>
                </a:lnTo>
                <a:lnTo>
                  <a:pt x="239" y="503"/>
                </a:lnTo>
                <a:lnTo>
                  <a:pt x="243" y="501"/>
                </a:lnTo>
                <a:lnTo>
                  <a:pt x="248" y="499"/>
                </a:lnTo>
                <a:lnTo>
                  <a:pt x="255" y="498"/>
                </a:lnTo>
                <a:lnTo>
                  <a:pt x="260" y="499"/>
                </a:lnTo>
                <a:lnTo>
                  <a:pt x="265" y="501"/>
                </a:lnTo>
                <a:lnTo>
                  <a:pt x="270" y="503"/>
                </a:lnTo>
                <a:lnTo>
                  <a:pt x="274" y="506"/>
                </a:lnTo>
                <a:lnTo>
                  <a:pt x="276" y="511"/>
                </a:lnTo>
                <a:lnTo>
                  <a:pt x="279" y="515"/>
                </a:lnTo>
                <a:lnTo>
                  <a:pt x="280" y="520"/>
                </a:lnTo>
                <a:lnTo>
                  <a:pt x="282" y="525"/>
                </a:lnTo>
                <a:lnTo>
                  <a:pt x="280" y="531"/>
                </a:lnTo>
                <a:lnTo>
                  <a:pt x="279" y="537"/>
                </a:lnTo>
                <a:lnTo>
                  <a:pt x="276" y="540"/>
                </a:lnTo>
                <a:lnTo>
                  <a:pt x="274" y="544"/>
                </a:lnTo>
                <a:lnTo>
                  <a:pt x="270" y="548"/>
                </a:lnTo>
                <a:lnTo>
                  <a:pt x="265" y="551"/>
                </a:lnTo>
                <a:lnTo>
                  <a:pt x="260" y="552"/>
                </a:lnTo>
                <a:lnTo>
                  <a:pt x="255" y="553"/>
                </a:lnTo>
                <a:close/>
                <a:moveTo>
                  <a:pt x="193" y="538"/>
                </a:moveTo>
                <a:lnTo>
                  <a:pt x="188" y="537"/>
                </a:lnTo>
                <a:lnTo>
                  <a:pt x="183" y="535"/>
                </a:lnTo>
                <a:lnTo>
                  <a:pt x="179" y="533"/>
                </a:lnTo>
                <a:lnTo>
                  <a:pt x="175" y="530"/>
                </a:lnTo>
                <a:lnTo>
                  <a:pt x="171" y="525"/>
                </a:lnTo>
                <a:lnTo>
                  <a:pt x="169" y="521"/>
                </a:lnTo>
                <a:lnTo>
                  <a:pt x="167" y="516"/>
                </a:lnTo>
                <a:lnTo>
                  <a:pt x="166" y="511"/>
                </a:lnTo>
                <a:lnTo>
                  <a:pt x="167" y="505"/>
                </a:lnTo>
                <a:lnTo>
                  <a:pt x="169" y="499"/>
                </a:lnTo>
                <a:lnTo>
                  <a:pt x="171" y="496"/>
                </a:lnTo>
                <a:lnTo>
                  <a:pt x="175" y="492"/>
                </a:lnTo>
                <a:lnTo>
                  <a:pt x="179" y="488"/>
                </a:lnTo>
                <a:lnTo>
                  <a:pt x="183" y="485"/>
                </a:lnTo>
                <a:lnTo>
                  <a:pt x="188" y="484"/>
                </a:lnTo>
                <a:lnTo>
                  <a:pt x="193" y="483"/>
                </a:lnTo>
                <a:lnTo>
                  <a:pt x="199" y="484"/>
                </a:lnTo>
                <a:lnTo>
                  <a:pt x="204" y="485"/>
                </a:lnTo>
                <a:lnTo>
                  <a:pt x="208" y="488"/>
                </a:lnTo>
                <a:lnTo>
                  <a:pt x="212" y="492"/>
                </a:lnTo>
                <a:lnTo>
                  <a:pt x="216" y="496"/>
                </a:lnTo>
                <a:lnTo>
                  <a:pt x="219" y="499"/>
                </a:lnTo>
                <a:lnTo>
                  <a:pt x="220" y="505"/>
                </a:lnTo>
                <a:lnTo>
                  <a:pt x="221" y="511"/>
                </a:lnTo>
                <a:lnTo>
                  <a:pt x="220" y="516"/>
                </a:lnTo>
                <a:lnTo>
                  <a:pt x="219" y="521"/>
                </a:lnTo>
                <a:lnTo>
                  <a:pt x="216" y="525"/>
                </a:lnTo>
                <a:lnTo>
                  <a:pt x="212" y="530"/>
                </a:lnTo>
                <a:lnTo>
                  <a:pt x="208" y="533"/>
                </a:lnTo>
                <a:lnTo>
                  <a:pt x="204" y="535"/>
                </a:lnTo>
                <a:lnTo>
                  <a:pt x="199" y="537"/>
                </a:lnTo>
                <a:lnTo>
                  <a:pt x="193" y="538"/>
                </a:lnTo>
                <a:close/>
                <a:moveTo>
                  <a:pt x="134" y="246"/>
                </a:moveTo>
                <a:lnTo>
                  <a:pt x="126" y="249"/>
                </a:lnTo>
                <a:lnTo>
                  <a:pt x="117" y="250"/>
                </a:lnTo>
                <a:lnTo>
                  <a:pt x="113" y="249"/>
                </a:lnTo>
                <a:lnTo>
                  <a:pt x="109" y="246"/>
                </a:lnTo>
                <a:lnTo>
                  <a:pt x="107" y="243"/>
                </a:lnTo>
                <a:lnTo>
                  <a:pt x="106" y="237"/>
                </a:lnTo>
                <a:lnTo>
                  <a:pt x="107" y="234"/>
                </a:lnTo>
                <a:lnTo>
                  <a:pt x="109" y="230"/>
                </a:lnTo>
                <a:lnTo>
                  <a:pt x="113" y="227"/>
                </a:lnTo>
                <a:lnTo>
                  <a:pt x="117" y="226"/>
                </a:lnTo>
                <a:lnTo>
                  <a:pt x="124" y="225"/>
                </a:lnTo>
                <a:lnTo>
                  <a:pt x="129" y="222"/>
                </a:lnTo>
                <a:lnTo>
                  <a:pt x="134" y="218"/>
                </a:lnTo>
                <a:lnTo>
                  <a:pt x="138" y="213"/>
                </a:lnTo>
                <a:lnTo>
                  <a:pt x="138" y="213"/>
                </a:lnTo>
                <a:lnTo>
                  <a:pt x="138" y="213"/>
                </a:lnTo>
                <a:lnTo>
                  <a:pt x="144" y="203"/>
                </a:lnTo>
                <a:lnTo>
                  <a:pt x="148" y="194"/>
                </a:lnTo>
                <a:lnTo>
                  <a:pt x="151" y="185"/>
                </a:lnTo>
                <a:lnTo>
                  <a:pt x="152" y="177"/>
                </a:lnTo>
                <a:lnTo>
                  <a:pt x="152" y="172"/>
                </a:lnTo>
                <a:lnTo>
                  <a:pt x="154" y="168"/>
                </a:lnTo>
                <a:lnTo>
                  <a:pt x="158" y="165"/>
                </a:lnTo>
                <a:lnTo>
                  <a:pt x="163" y="165"/>
                </a:lnTo>
                <a:lnTo>
                  <a:pt x="169" y="165"/>
                </a:lnTo>
                <a:lnTo>
                  <a:pt x="172" y="168"/>
                </a:lnTo>
                <a:lnTo>
                  <a:pt x="175" y="172"/>
                </a:lnTo>
                <a:lnTo>
                  <a:pt x="175" y="177"/>
                </a:lnTo>
                <a:lnTo>
                  <a:pt x="174" y="187"/>
                </a:lnTo>
                <a:lnTo>
                  <a:pt x="171" y="199"/>
                </a:lnTo>
                <a:lnTo>
                  <a:pt x="166" y="210"/>
                </a:lnTo>
                <a:lnTo>
                  <a:pt x="160" y="223"/>
                </a:lnTo>
                <a:lnTo>
                  <a:pt x="158" y="240"/>
                </a:lnTo>
                <a:lnTo>
                  <a:pt x="157" y="254"/>
                </a:lnTo>
                <a:lnTo>
                  <a:pt x="157" y="268"/>
                </a:lnTo>
                <a:lnTo>
                  <a:pt x="158" y="280"/>
                </a:lnTo>
                <a:lnTo>
                  <a:pt x="160" y="290"/>
                </a:lnTo>
                <a:lnTo>
                  <a:pt x="162" y="299"/>
                </a:lnTo>
                <a:lnTo>
                  <a:pt x="163" y="307"/>
                </a:lnTo>
                <a:lnTo>
                  <a:pt x="167" y="313"/>
                </a:lnTo>
                <a:lnTo>
                  <a:pt x="172" y="323"/>
                </a:lnTo>
                <a:lnTo>
                  <a:pt x="178" y="330"/>
                </a:lnTo>
                <a:lnTo>
                  <a:pt x="181" y="334"/>
                </a:lnTo>
                <a:lnTo>
                  <a:pt x="183" y="335"/>
                </a:lnTo>
                <a:lnTo>
                  <a:pt x="187" y="338"/>
                </a:lnTo>
                <a:lnTo>
                  <a:pt x="189" y="341"/>
                </a:lnTo>
                <a:lnTo>
                  <a:pt x="190" y="345"/>
                </a:lnTo>
                <a:lnTo>
                  <a:pt x="189" y="350"/>
                </a:lnTo>
                <a:lnTo>
                  <a:pt x="188" y="353"/>
                </a:lnTo>
                <a:lnTo>
                  <a:pt x="185" y="356"/>
                </a:lnTo>
                <a:lnTo>
                  <a:pt x="181" y="357"/>
                </a:lnTo>
                <a:lnTo>
                  <a:pt x="179" y="357"/>
                </a:lnTo>
                <a:lnTo>
                  <a:pt x="176" y="357"/>
                </a:lnTo>
                <a:lnTo>
                  <a:pt x="174" y="357"/>
                </a:lnTo>
                <a:lnTo>
                  <a:pt x="171" y="356"/>
                </a:lnTo>
                <a:lnTo>
                  <a:pt x="165" y="350"/>
                </a:lnTo>
                <a:lnTo>
                  <a:pt x="158" y="344"/>
                </a:lnTo>
                <a:lnTo>
                  <a:pt x="151" y="334"/>
                </a:lnTo>
                <a:lnTo>
                  <a:pt x="147" y="327"/>
                </a:lnTo>
                <a:lnTo>
                  <a:pt x="143" y="320"/>
                </a:lnTo>
                <a:lnTo>
                  <a:pt x="140" y="311"/>
                </a:lnTo>
                <a:lnTo>
                  <a:pt x="138" y="300"/>
                </a:lnTo>
                <a:lnTo>
                  <a:pt x="135" y="289"/>
                </a:lnTo>
                <a:lnTo>
                  <a:pt x="134" y="276"/>
                </a:lnTo>
                <a:lnTo>
                  <a:pt x="133" y="262"/>
                </a:lnTo>
                <a:lnTo>
                  <a:pt x="134" y="246"/>
                </a:lnTo>
                <a:close/>
                <a:moveTo>
                  <a:pt x="325" y="332"/>
                </a:moveTo>
                <a:lnTo>
                  <a:pt x="328" y="331"/>
                </a:lnTo>
                <a:lnTo>
                  <a:pt x="332" y="327"/>
                </a:lnTo>
                <a:lnTo>
                  <a:pt x="337" y="321"/>
                </a:lnTo>
                <a:lnTo>
                  <a:pt x="342" y="312"/>
                </a:lnTo>
                <a:lnTo>
                  <a:pt x="344" y="305"/>
                </a:lnTo>
                <a:lnTo>
                  <a:pt x="347" y="298"/>
                </a:lnTo>
                <a:lnTo>
                  <a:pt x="348" y="289"/>
                </a:lnTo>
                <a:lnTo>
                  <a:pt x="351" y="278"/>
                </a:lnTo>
                <a:lnTo>
                  <a:pt x="351" y="267"/>
                </a:lnTo>
                <a:lnTo>
                  <a:pt x="351" y="254"/>
                </a:lnTo>
                <a:lnTo>
                  <a:pt x="351" y="239"/>
                </a:lnTo>
                <a:lnTo>
                  <a:pt x="348" y="223"/>
                </a:lnTo>
                <a:lnTo>
                  <a:pt x="342" y="210"/>
                </a:lnTo>
                <a:lnTo>
                  <a:pt x="337" y="199"/>
                </a:lnTo>
                <a:lnTo>
                  <a:pt x="334" y="187"/>
                </a:lnTo>
                <a:lnTo>
                  <a:pt x="333" y="177"/>
                </a:lnTo>
                <a:lnTo>
                  <a:pt x="334" y="172"/>
                </a:lnTo>
                <a:lnTo>
                  <a:pt x="337" y="168"/>
                </a:lnTo>
                <a:lnTo>
                  <a:pt x="341" y="165"/>
                </a:lnTo>
                <a:lnTo>
                  <a:pt x="344" y="165"/>
                </a:lnTo>
                <a:lnTo>
                  <a:pt x="350" y="165"/>
                </a:lnTo>
                <a:lnTo>
                  <a:pt x="353" y="168"/>
                </a:lnTo>
                <a:lnTo>
                  <a:pt x="356" y="172"/>
                </a:lnTo>
                <a:lnTo>
                  <a:pt x="357" y="177"/>
                </a:lnTo>
                <a:lnTo>
                  <a:pt x="359" y="185"/>
                </a:lnTo>
                <a:lnTo>
                  <a:pt x="361" y="194"/>
                </a:lnTo>
                <a:lnTo>
                  <a:pt x="365" y="204"/>
                </a:lnTo>
                <a:lnTo>
                  <a:pt x="370" y="213"/>
                </a:lnTo>
                <a:lnTo>
                  <a:pt x="370" y="213"/>
                </a:lnTo>
                <a:lnTo>
                  <a:pt x="370" y="213"/>
                </a:lnTo>
                <a:lnTo>
                  <a:pt x="375" y="218"/>
                </a:lnTo>
                <a:lnTo>
                  <a:pt x="379" y="222"/>
                </a:lnTo>
                <a:lnTo>
                  <a:pt x="384" y="225"/>
                </a:lnTo>
                <a:lnTo>
                  <a:pt x="391" y="226"/>
                </a:lnTo>
                <a:lnTo>
                  <a:pt x="396" y="227"/>
                </a:lnTo>
                <a:lnTo>
                  <a:pt x="398" y="230"/>
                </a:lnTo>
                <a:lnTo>
                  <a:pt x="402" y="234"/>
                </a:lnTo>
                <a:lnTo>
                  <a:pt x="402" y="237"/>
                </a:lnTo>
                <a:lnTo>
                  <a:pt x="402" y="243"/>
                </a:lnTo>
                <a:lnTo>
                  <a:pt x="398" y="246"/>
                </a:lnTo>
                <a:lnTo>
                  <a:pt x="396" y="249"/>
                </a:lnTo>
                <a:lnTo>
                  <a:pt x="391" y="250"/>
                </a:lnTo>
                <a:lnTo>
                  <a:pt x="383" y="249"/>
                </a:lnTo>
                <a:lnTo>
                  <a:pt x="375" y="246"/>
                </a:lnTo>
                <a:lnTo>
                  <a:pt x="375" y="262"/>
                </a:lnTo>
                <a:lnTo>
                  <a:pt x="374" y="276"/>
                </a:lnTo>
                <a:lnTo>
                  <a:pt x="373" y="289"/>
                </a:lnTo>
                <a:lnTo>
                  <a:pt x="371" y="300"/>
                </a:lnTo>
                <a:lnTo>
                  <a:pt x="369" y="311"/>
                </a:lnTo>
                <a:lnTo>
                  <a:pt x="365" y="320"/>
                </a:lnTo>
                <a:lnTo>
                  <a:pt x="361" y="326"/>
                </a:lnTo>
                <a:lnTo>
                  <a:pt x="359" y="332"/>
                </a:lnTo>
                <a:lnTo>
                  <a:pt x="351" y="343"/>
                </a:lnTo>
                <a:lnTo>
                  <a:pt x="343" y="349"/>
                </a:lnTo>
                <a:lnTo>
                  <a:pt x="337" y="353"/>
                </a:lnTo>
                <a:lnTo>
                  <a:pt x="334" y="354"/>
                </a:lnTo>
                <a:lnTo>
                  <a:pt x="332" y="356"/>
                </a:lnTo>
                <a:lnTo>
                  <a:pt x="330" y="356"/>
                </a:lnTo>
                <a:lnTo>
                  <a:pt x="326" y="354"/>
                </a:lnTo>
                <a:lnTo>
                  <a:pt x="323" y="353"/>
                </a:lnTo>
                <a:lnTo>
                  <a:pt x="320" y="350"/>
                </a:lnTo>
                <a:lnTo>
                  <a:pt x="319" y="347"/>
                </a:lnTo>
                <a:lnTo>
                  <a:pt x="318" y="343"/>
                </a:lnTo>
                <a:lnTo>
                  <a:pt x="319" y="338"/>
                </a:lnTo>
                <a:lnTo>
                  <a:pt x="321" y="335"/>
                </a:lnTo>
                <a:lnTo>
                  <a:pt x="325" y="332"/>
                </a:lnTo>
                <a:close/>
                <a:moveTo>
                  <a:pt x="441" y="490"/>
                </a:moveTo>
                <a:lnTo>
                  <a:pt x="420" y="488"/>
                </a:lnTo>
                <a:lnTo>
                  <a:pt x="402" y="485"/>
                </a:lnTo>
                <a:lnTo>
                  <a:pt x="387" y="481"/>
                </a:lnTo>
                <a:lnTo>
                  <a:pt x="374" y="476"/>
                </a:lnTo>
                <a:lnTo>
                  <a:pt x="369" y="472"/>
                </a:lnTo>
                <a:lnTo>
                  <a:pt x="364" y="469"/>
                </a:lnTo>
                <a:lnTo>
                  <a:pt x="360" y="463"/>
                </a:lnTo>
                <a:lnTo>
                  <a:pt x="356" y="458"/>
                </a:lnTo>
                <a:lnTo>
                  <a:pt x="353" y="452"/>
                </a:lnTo>
                <a:lnTo>
                  <a:pt x="352" y="444"/>
                </a:lnTo>
                <a:lnTo>
                  <a:pt x="351" y="436"/>
                </a:lnTo>
                <a:lnTo>
                  <a:pt x="351" y="427"/>
                </a:lnTo>
                <a:lnTo>
                  <a:pt x="351" y="380"/>
                </a:lnTo>
                <a:lnTo>
                  <a:pt x="357" y="385"/>
                </a:lnTo>
                <a:lnTo>
                  <a:pt x="364" y="390"/>
                </a:lnTo>
                <a:lnTo>
                  <a:pt x="371" y="394"/>
                </a:lnTo>
                <a:lnTo>
                  <a:pt x="379" y="398"/>
                </a:lnTo>
                <a:lnTo>
                  <a:pt x="388" y="400"/>
                </a:lnTo>
                <a:lnTo>
                  <a:pt x="397" y="403"/>
                </a:lnTo>
                <a:lnTo>
                  <a:pt x="406" y="404"/>
                </a:lnTo>
                <a:lnTo>
                  <a:pt x="415" y="404"/>
                </a:lnTo>
                <a:lnTo>
                  <a:pt x="429" y="403"/>
                </a:lnTo>
                <a:lnTo>
                  <a:pt x="442" y="400"/>
                </a:lnTo>
                <a:lnTo>
                  <a:pt x="455" y="397"/>
                </a:lnTo>
                <a:lnTo>
                  <a:pt x="468" y="390"/>
                </a:lnTo>
                <a:lnTo>
                  <a:pt x="478" y="383"/>
                </a:lnTo>
                <a:lnTo>
                  <a:pt x="490" y="374"/>
                </a:lnTo>
                <a:lnTo>
                  <a:pt x="499" y="362"/>
                </a:lnTo>
                <a:lnTo>
                  <a:pt x="506" y="350"/>
                </a:lnTo>
                <a:lnTo>
                  <a:pt x="508" y="347"/>
                </a:lnTo>
                <a:lnTo>
                  <a:pt x="509" y="344"/>
                </a:lnTo>
                <a:lnTo>
                  <a:pt x="509" y="341"/>
                </a:lnTo>
                <a:lnTo>
                  <a:pt x="508" y="338"/>
                </a:lnTo>
                <a:lnTo>
                  <a:pt x="505" y="335"/>
                </a:lnTo>
                <a:lnTo>
                  <a:pt x="502" y="334"/>
                </a:lnTo>
                <a:lnTo>
                  <a:pt x="500" y="332"/>
                </a:lnTo>
                <a:lnTo>
                  <a:pt x="496" y="331"/>
                </a:lnTo>
                <a:lnTo>
                  <a:pt x="492" y="331"/>
                </a:lnTo>
                <a:lnTo>
                  <a:pt x="488" y="329"/>
                </a:lnTo>
                <a:lnTo>
                  <a:pt x="484" y="326"/>
                </a:lnTo>
                <a:lnTo>
                  <a:pt x="482" y="321"/>
                </a:lnTo>
                <a:lnTo>
                  <a:pt x="475" y="308"/>
                </a:lnTo>
                <a:lnTo>
                  <a:pt x="470" y="293"/>
                </a:lnTo>
                <a:lnTo>
                  <a:pt x="463" y="253"/>
                </a:lnTo>
                <a:lnTo>
                  <a:pt x="456" y="209"/>
                </a:lnTo>
                <a:lnTo>
                  <a:pt x="451" y="174"/>
                </a:lnTo>
                <a:lnTo>
                  <a:pt x="445" y="137"/>
                </a:lnTo>
                <a:lnTo>
                  <a:pt x="441" y="119"/>
                </a:lnTo>
                <a:lnTo>
                  <a:pt x="437" y="103"/>
                </a:lnTo>
                <a:lnTo>
                  <a:pt x="432" y="86"/>
                </a:lnTo>
                <a:lnTo>
                  <a:pt x="425" y="69"/>
                </a:lnTo>
                <a:lnTo>
                  <a:pt x="419" y="55"/>
                </a:lnTo>
                <a:lnTo>
                  <a:pt x="411" y="41"/>
                </a:lnTo>
                <a:lnTo>
                  <a:pt x="402" y="29"/>
                </a:lnTo>
                <a:lnTo>
                  <a:pt x="392" y="19"/>
                </a:lnTo>
                <a:lnTo>
                  <a:pt x="382" y="11"/>
                </a:lnTo>
                <a:lnTo>
                  <a:pt x="369" y="5"/>
                </a:lnTo>
                <a:lnTo>
                  <a:pt x="362" y="2"/>
                </a:lnTo>
                <a:lnTo>
                  <a:pt x="355" y="1"/>
                </a:lnTo>
                <a:lnTo>
                  <a:pt x="347" y="0"/>
                </a:lnTo>
                <a:lnTo>
                  <a:pt x="339" y="0"/>
                </a:lnTo>
                <a:lnTo>
                  <a:pt x="330" y="0"/>
                </a:lnTo>
                <a:lnTo>
                  <a:pt x="320" y="1"/>
                </a:lnTo>
                <a:lnTo>
                  <a:pt x="310" y="4"/>
                </a:lnTo>
                <a:lnTo>
                  <a:pt x="300" y="6"/>
                </a:lnTo>
                <a:lnTo>
                  <a:pt x="289" y="11"/>
                </a:lnTo>
                <a:lnTo>
                  <a:pt x="278" y="17"/>
                </a:lnTo>
                <a:lnTo>
                  <a:pt x="266" y="22"/>
                </a:lnTo>
                <a:lnTo>
                  <a:pt x="255" y="28"/>
                </a:lnTo>
                <a:lnTo>
                  <a:pt x="242" y="22"/>
                </a:lnTo>
                <a:lnTo>
                  <a:pt x="230" y="17"/>
                </a:lnTo>
                <a:lnTo>
                  <a:pt x="220" y="11"/>
                </a:lnTo>
                <a:lnTo>
                  <a:pt x="208" y="6"/>
                </a:lnTo>
                <a:lnTo>
                  <a:pt x="198" y="4"/>
                </a:lnTo>
                <a:lnTo>
                  <a:pt x="188" y="1"/>
                </a:lnTo>
                <a:lnTo>
                  <a:pt x="179" y="0"/>
                </a:lnTo>
                <a:lnTo>
                  <a:pt x="169" y="0"/>
                </a:lnTo>
                <a:lnTo>
                  <a:pt x="161" y="0"/>
                </a:lnTo>
                <a:lnTo>
                  <a:pt x="153" y="1"/>
                </a:lnTo>
                <a:lnTo>
                  <a:pt x="147" y="2"/>
                </a:lnTo>
                <a:lnTo>
                  <a:pt x="139" y="5"/>
                </a:lnTo>
                <a:lnTo>
                  <a:pt x="127" y="11"/>
                </a:lnTo>
                <a:lnTo>
                  <a:pt x="116" y="19"/>
                </a:lnTo>
                <a:lnTo>
                  <a:pt x="106" y="29"/>
                </a:lnTo>
                <a:lnTo>
                  <a:pt x="97" y="41"/>
                </a:lnTo>
                <a:lnTo>
                  <a:pt x="90" y="55"/>
                </a:lnTo>
                <a:lnTo>
                  <a:pt x="82" y="69"/>
                </a:lnTo>
                <a:lnTo>
                  <a:pt x="77" y="86"/>
                </a:lnTo>
                <a:lnTo>
                  <a:pt x="72" y="103"/>
                </a:lnTo>
                <a:lnTo>
                  <a:pt x="67" y="119"/>
                </a:lnTo>
                <a:lnTo>
                  <a:pt x="63" y="137"/>
                </a:lnTo>
                <a:lnTo>
                  <a:pt x="57" y="174"/>
                </a:lnTo>
                <a:lnTo>
                  <a:pt x="52" y="209"/>
                </a:lnTo>
                <a:lnTo>
                  <a:pt x="45" y="253"/>
                </a:lnTo>
                <a:lnTo>
                  <a:pt x="38" y="293"/>
                </a:lnTo>
                <a:lnTo>
                  <a:pt x="32" y="308"/>
                </a:lnTo>
                <a:lnTo>
                  <a:pt x="27" y="321"/>
                </a:lnTo>
                <a:lnTo>
                  <a:pt x="23" y="326"/>
                </a:lnTo>
                <a:lnTo>
                  <a:pt x="20" y="329"/>
                </a:lnTo>
                <a:lnTo>
                  <a:pt x="16" y="331"/>
                </a:lnTo>
                <a:lnTo>
                  <a:pt x="12" y="331"/>
                </a:lnTo>
                <a:lnTo>
                  <a:pt x="8" y="332"/>
                </a:lnTo>
                <a:lnTo>
                  <a:pt x="5" y="334"/>
                </a:lnTo>
                <a:lnTo>
                  <a:pt x="3" y="336"/>
                </a:lnTo>
                <a:lnTo>
                  <a:pt x="0" y="339"/>
                </a:lnTo>
                <a:lnTo>
                  <a:pt x="0" y="341"/>
                </a:lnTo>
                <a:lnTo>
                  <a:pt x="0" y="345"/>
                </a:lnTo>
                <a:lnTo>
                  <a:pt x="0" y="348"/>
                </a:lnTo>
                <a:lnTo>
                  <a:pt x="3" y="352"/>
                </a:lnTo>
                <a:lnTo>
                  <a:pt x="14" y="365"/>
                </a:lnTo>
                <a:lnTo>
                  <a:pt x="27" y="376"/>
                </a:lnTo>
                <a:lnTo>
                  <a:pt x="39" y="385"/>
                </a:lnTo>
                <a:lnTo>
                  <a:pt x="52" y="392"/>
                </a:lnTo>
                <a:lnTo>
                  <a:pt x="63" y="395"/>
                </a:lnTo>
                <a:lnTo>
                  <a:pt x="75" y="398"/>
                </a:lnTo>
                <a:lnTo>
                  <a:pt x="85" y="400"/>
                </a:lnTo>
                <a:lnTo>
                  <a:pt x="94" y="400"/>
                </a:lnTo>
                <a:lnTo>
                  <a:pt x="103" y="400"/>
                </a:lnTo>
                <a:lnTo>
                  <a:pt x="112" y="399"/>
                </a:lnTo>
                <a:lnTo>
                  <a:pt x="121" y="397"/>
                </a:lnTo>
                <a:lnTo>
                  <a:pt x="129" y="394"/>
                </a:lnTo>
                <a:lnTo>
                  <a:pt x="136" y="392"/>
                </a:lnTo>
                <a:lnTo>
                  <a:pt x="144" y="386"/>
                </a:lnTo>
                <a:lnTo>
                  <a:pt x="152" y="383"/>
                </a:lnTo>
                <a:lnTo>
                  <a:pt x="158" y="377"/>
                </a:lnTo>
                <a:lnTo>
                  <a:pt x="158" y="427"/>
                </a:lnTo>
                <a:lnTo>
                  <a:pt x="158" y="435"/>
                </a:lnTo>
                <a:lnTo>
                  <a:pt x="157" y="443"/>
                </a:lnTo>
                <a:lnTo>
                  <a:pt x="156" y="449"/>
                </a:lnTo>
                <a:lnTo>
                  <a:pt x="153" y="456"/>
                </a:lnTo>
                <a:lnTo>
                  <a:pt x="151" y="461"/>
                </a:lnTo>
                <a:lnTo>
                  <a:pt x="148" y="466"/>
                </a:lnTo>
                <a:lnTo>
                  <a:pt x="144" y="470"/>
                </a:lnTo>
                <a:lnTo>
                  <a:pt x="139" y="474"/>
                </a:lnTo>
                <a:lnTo>
                  <a:pt x="129" y="479"/>
                </a:lnTo>
                <a:lnTo>
                  <a:pt x="117" y="483"/>
                </a:lnTo>
                <a:lnTo>
                  <a:pt x="102" y="487"/>
                </a:lnTo>
                <a:lnTo>
                  <a:pt x="86" y="489"/>
                </a:lnTo>
                <a:lnTo>
                  <a:pt x="237" y="704"/>
                </a:lnTo>
                <a:lnTo>
                  <a:pt x="296" y="704"/>
                </a:lnTo>
                <a:lnTo>
                  <a:pt x="442" y="490"/>
                </a:lnTo>
                <a:lnTo>
                  <a:pt x="441" y="490"/>
                </a:lnTo>
                <a:lnTo>
                  <a:pt x="441" y="4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10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82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" name="Google Shape;2521;p49"/>
          <p:cNvSpPr txBox="1">
            <a:spLocks noGrp="1"/>
          </p:cNvSpPr>
          <p:nvPr>
            <p:ph type="title"/>
          </p:nvPr>
        </p:nvSpPr>
        <p:spPr>
          <a:xfrm>
            <a:off x="582580" y="436951"/>
            <a:ext cx="3711874" cy="692908"/>
          </a:xfrm>
          <a:prstGeom prst="rect">
            <a:avLst/>
          </a:prstGeom>
          <a:solidFill>
            <a:srgbClr val="4472C4"/>
          </a:solidFill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 smtClean="0">
                <a:solidFill>
                  <a:schemeClr val="bg1"/>
                </a:solidFill>
              </a:rPr>
              <a:t>Media Belajar?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522" name="Google Shape;2522;p49"/>
          <p:cNvSpPr txBox="1">
            <a:spLocks noGrp="1"/>
          </p:cNvSpPr>
          <p:nvPr>
            <p:ph type="subTitle" idx="1"/>
          </p:nvPr>
        </p:nvSpPr>
        <p:spPr>
          <a:xfrm>
            <a:off x="3902504" y="1234494"/>
            <a:ext cx="5958949" cy="3632928"/>
          </a:xfrm>
          <a:prstGeom prst="rect">
            <a:avLst/>
          </a:prstGeom>
          <a:solidFill>
            <a:srgbClr val="ED7D31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err="1" smtClean="0">
                <a:solidFill>
                  <a:schemeClr val="bg1"/>
                </a:solidFill>
              </a:rPr>
              <a:t>Menurut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Gerlach</a:t>
            </a:r>
            <a:r>
              <a:rPr lang="en-US" sz="2000" dirty="0">
                <a:solidFill>
                  <a:schemeClr val="bg1"/>
                </a:solidFill>
              </a:rPr>
              <a:t> &amp; Ely (1971) : media </a:t>
            </a:r>
            <a:r>
              <a:rPr lang="en-US" sz="2000" dirty="0" err="1">
                <a:solidFill>
                  <a:schemeClr val="bg1"/>
                </a:solidFill>
              </a:rPr>
              <a:t>adalah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manusia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materi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atau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kejadian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membangun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kondisi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membuat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siswa</a:t>
            </a:r>
            <a:r>
              <a:rPr lang="en-US" sz="2000" dirty="0">
                <a:solidFill>
                  <a:schemeClr val="bg1"/>
                </a:solidFill>
              </a:rPr>
              <a:t> mampu </a:t>
            </a:r>
            <a:r>
              <a:rPr lang="en-US" sz="2000" dirty="0" err="1">
                <a:solidFill>
                  <a:schemeClr val="bg1"/>
                </a:solidFill>
              </a:rPr>
              <a:t>memperoleh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pengetahuan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keterampilan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atau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sikap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2523" name="Google Shape;2523;p49"/>
          <p:cNvGrpSpPr/>
          <p:nvPr/>
        </p:nvGrpSpPr>
        <p:grpSpPr>
          <a:xfrm>
            <a:off x="1079865" y="2717263"/>
            <a:ext cx="1652376" cy="3512375"/>
            <a:chOff x="809899" y="2037947"/>
            <a:chExt cx="1239282" cy="2634281"/>
          </a:xfrm>
        </p:grpSpPr>
        <p:sp>
          <p:nvSpPr>
            <p:cNvPr id="2524" name="Google Shape;2524;p49"/>
            <p:cNvSpPr/>
            <p:nvPr/>
          </p:nvSpPr>
          <p:spPr>
            <a:xfrm>
              <a:off x="957852" y="3292724"/>
              <a:ext cx="584273" cy="1345435"/>
            </a:xfrm>
            <a:custGeom>
              <a:avLst/>
              <a:gdLst/>
              <a:ahLst/>
              <a:cxnLst/>
              <a:rect l="l" t="t" r="r" b="b"/>
              <a:pathLst>
                <a:path w="18213" h="41940" extrusionOk="0">
                  <a:moveTo>
                    <a:pt x="10978" y="1"/>
                  </a:moveTo>
                  <a:cubicBezTo>
                    <a:pt x="10710" y="419"/>
                    <a:pt x="0" y="40753"/>
                    <a:pt x="0" y="40753"/>
                  </a:cubicBezTo>
                  <a:lnTo>
                    <a:pt x="3776" y="41939"/>
                  </a:lnTo>
                  <a:lnTo>
                    <a:pt x="18213" y="3576"/>
                  </a:lnTo>
                  <a:lnTo>
                    <a:pt x="10978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5" name="Google Shape;2525;p49"/>
            <p:cNvSpPr/>
            <p:nvPr/>
          </p:nvSpPr>
          <p:spPr>
            <a:xfrm>
              <a:off x="936936" y="4573261"/>
              <a:ext cx="154946" cy="96497"/>
            </a:xfrm>
            <a:custGeom>
              <a:avLst/>
              <a:gdLst/>
              <a:ahLst/>
              <a:cxnLst/>
              <a:rect l="l" t="t" r="r" b="b"/>
              <a:pathLst>
                <a:path w="4830" h="3008" extrusionOk="0">
                  <a:moveTo>
                    <a:pt x="686" y="0"/>
                  </a:moveTo>
                  <a:lnTo>
                    <a:pt x="1" y="3008"/>
                  </a:lnTo>
                  <a:lnTo>
                    <a:pt x="4629" y="3008"/>
                  </a:lnTo>
                  <a:lnTo>
                    <a:pt x="4829" y="1053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6" name="Google Shape;2526;p49"/>
            <p:cNvSpPr/>
            <p:nvPr/>
          </p:nvSpPr>
          <p:spPr>
            <a:xfrm>
              <a:off x="936936" y="4652050"/>
              <a:ext cx="149589" cy="17708"/>
            </a:xfrm>
            <a:custGeom>
              <a:avLst/>
              <a:gdLst/>
              <a:ahLst/>
              <a:cxnLst/>
              <a:rect l="l" t="t" r="r" b="b"/>
              <a:pathLst>
                <a:path w="4663" h="552" extrusionOk="0">
                  <a:moveTo>
                    <a:pt x="84" y="0"/>
                  </a:moveTo>
                  <a:lnTo>
                    <a:pt x="1" y="502"/>
                  </a:lnTo>
                  <a:lnTo>
                    <a:pt x="1" y="552"/>
                  </a:lnTo>
                  <a:lnTo>
                    <a:pt x="4629" y="552"/>
                  </a:lnTo>
                  <a:lnTo>
                    <a:pt x="4662" y="117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>
                <a:alpha val="272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7" name="Google Shape;2527;p49"/>
            <p:cNvSpPr/>
            <p:nvPr/>
          </p:nvSpPr>
          <p:spPr>
            <a:xfrm>
              <a:off x="1095058" y="2900385"/>
              <a:ext cx="272872" cy="352752"/>
            </a:xfrm>
            <a:custGeom>
              <a:avLst/>
              <a:gdLst/>
              <a:ahLst/>
              <a:cxnLst/>
              <a:rect l="l" t="t" r="r" b="b"/>
              <a:pathLst>
                <a:path w="8506" h="10996" extrusionOk="0">
                  <a:moveTo>
                    <a:pt x="3008" y="0"/>
                  </a:moveTo>
                  <a:cubicBezTo>
                    <a:pt x="3008" y="151"/>
                    <a:pt x="1" y="4612"/>
                    <a:pt x="418" y="5497"/>
                  </a:cubicBezTo>
                  <a:cubicBezTo>
                    <a:pt x="986" y="6734"/>
                    <a:pt x="4896" y="9207"/>
                    <a:pt x="6500" y="10176"/>
                  </a:cubicBezTo>
                  <a:cubicBezTo>
                    <a:pt x="6066" y="10242"/>
                    <a:pt x="5631" y="10326"/>
                    <a:pt x="5214" y="10443"/>
                  </a:cubicBezTo>
                  <a:cubicBezTo>
                    <a:pt x="4796" y="10577"/>
                    <a:pt x="6133" y="10928"/>
                    <a:pt x="6450" y="10994"/>
                  </a:cubicBezTo>
                  <a:cubicBezTo>
                    <a:pt x="6455" y="10995"/>
                    <a:pt x="6459" y="10995"/>
                    <a:pt x="6464" y="10995"/>
                  </a:cubicBezTo>
                  <a:cubicBezTo>
                    <a:pt x="6588" y="10995"/>
                    <a:pt x="6845" y="10800"/>
                    <a:pt x="7102" y="10543"/>
                  </a:cubicBezTo>
                  <a:lnTo>
                    <a:pt x="7185" y="10593"/>
                  </a:lnTo>
                  <a:lnTo>
                    <a:pt x="7269" y="10393"/>
                  </a:lnTo>
                  <a:cubicBezTo>
                    <a:pt x="7570" y="10092"/>
                    <a:pt x="7837" y="9775"/>
                    <a:pt x="8088" y="9424"/>
                  </a:cubicBezTo>
                  <a:cubicBezTo>
                    <a:pt x="8154" y="9324"/>
                    <a:pt x="8154" y="8856"/>
                    <a:pt x="8121" y="8354"/>
                  </a:cubicBezTo>
                  <a:lnTo>
                    <a:pt x="8505" y="7469"/>
                  </a:lnTo>
                  <a:lnTo>
                    <a:pt x="8037" y="7085"/>
                  </a:lnTo>
                  <a:cubicBezTo>
                    <a:pt x="8037" y="7051"/>
                    <a:pt x="8037" y="7034"/>
                    <a:pt x="8037" y="7034"/>
                  </a:cubicBezTo>
                  <a:lnTo>
                    <a:pt x="8004" y="7068"/>
                  </a:lnTo>
                  <a:lnTo>
                    <a:pt x="4896" y="4562"/>
                  </a:lnTo>
                  <a:lnTo>
                    <a:pt x="6233" y="2356"/>
                  </a:lnTo>
                  <a:lnTo>
                    <a:pt x="3008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8" name="Google Shape;2528;p49"/>
            <p:cNvSpPr/>
            <p:nvPr/>
          </p:nvSpPr>
          <p:spPr>
            <a:xfrm>
              <a:off x="1677182" y="2846234"/>
              <a:ext cx="288399" cy="371615"/>
            </a:xfrm>
            <a:custGeom>
              <a:avLst/>
              <a:gdLst/>
              <a:ahLst/>
              <a:cxnLst/>
              <a:rect l="l" t="t" r="r" b="b"/>
              <a:pathLst>
                <a:path w="8990" h="11584" extrusionOk="0">
                  <a:moveTo>
                    <a:pt x="3609" y="1"/>
                  </a:moveTo>
                  <a:lnTo>
                    <a:pt x="618" y="2574"/>
                  </a:lnTo>
                  <a:lnTo>
                    <a:pt x="4060" y="5381"/>
                  </a:lnTo>
                  <a:lnTo>
                    <a:pt x="501" y="7653"/>
                  </a:lnTo>
                  <a:lnTo>
                    <a:pt x="485" y="7636"/>
                  </a:lnTo>
                  <a:cubicBezTo>
                    <a:pt x="485" y="7636"/>
                    <a:pt x="468" y="7653"/>
                    <a:pt x="468" y="7687"/>
                  </a:cubicBezTo>
                  <a:lnTo>
                    <a:pt x="0" y="8054"/>
                  </a:lnTo>
                  <a:lnTo>
                    <a:pt x="384" y="8956"/>
                  </a:lnTo>
                  <a:cubicBezTo>
                    <a:pt x="351" y="9458"/>
                    <a:pt x="351" y="9925"/>
                    <a:pt x="418" y="10026"/>
                  </a:cubicBezTo>
                  <a:cubicBezTo>
                    <a:pt x="668" y="10360"/>
                    <a:pt x="953" y="10677"/>
                    <a:pt x="1237" y="10978"/>
                  </a:cubicBezTo>
                  <a:lnTo>
                    <a:pt x="1320" y="11195"/>
                  </a:lnTo>
                  <a:lnTo>
                    <a:pt x="1404" y="11145"/>
                  </a:lnTo>
                  <a:cubicBezTo>
                    <a:pt x="1651" y="11393"/>
                    <a:pt x="1899" y="11583"/>
                    <a:pt x="2027" y="11583"/>
                  </a:cubicBezTo>
                  <a:cubicBezTo>
                    <a:pt x="2037" y="11583"/>
                    <a:pt x="2047" y="11582"/>
                    <a:pt x="2055" y="11580"/>
                  </a:cubicBezTo>
                  <a:cubicBezTo>
                    <a:pt x="2373" y="11513"/>
                    <a:pt x="3709" y="11162"/>
                    <a:pt x="3308" y="11028"/>
                  </a:cubicBezTo>
                  <a:cubicBezTo>
                    <a:pt x="2874" y="10911"/>
                    <a:pt x="2440" y="10828"/>
                    <a:pt x="2005" y="10778"/>
                  </a:cubicBezTo>
                  <a:cubicBezTo>
                    <a:pt x="3609" y="9792"/>
                    <a:pt x="7603" y="7352"/>
                    <a:pt x="8104" y="6083"/>
                  </a:cubicBezTo>
                  <a:cubicBezTo>
                    <a:pt x="8989" y="3760"/>
                    <a:pt x="5898" y="1638"/>
                    <a:pt x="3609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9" name="Google Shape;2529;p49"/>
            <p:cNvSpPr/>
            <p:nvPr/>
          </p:nvSpPr>
          <p:spPr>
            <a:xfrm>
              <a:off x="1429011" y="2342899"/>
              <a:ext cx="214968" cy="423135"/>
            </a:xfrm>
            <a:custGeom>
              <a:avLst/>
              <a:gdLst/>
              <a:ahLst/>
              <a:cxnLst/>
              <a:rect l="l" t="t" r="r" b="b"/>
              <a:pathLst>
                <a:path w="6701" h="13190" extrusionOk="0">
                  <a:moveTo>
                    <a:pt x="3818" y="1"/>
                  </a:moveTo>
                  <a:cubicBezTo>
                    <a:pt x="2578" y="1"/>
                    <a:pt x="1344" y="365"/>
                    <a:pt x="284" y="1087"/>
                  </a:cubicBezTo>
                  <a:lnTo>
                    <a:pt x="0" y="1271"/>
                  </a:lnTo>
                  <a:lnTo>
                    <a:pt x="100" y="10996"/>
                  </a:lnTo>
                  <a:cubicBezTo>
                    <a:pt x="117" y="12148"/>
                    <a:pt x="1003" y="13084"/>
                    <a:pt x="2155" y="13184"/>
                  </a:cubicBezTo>
                  <a:cubicBezTo>
                    <a:pt x="2207" y="13188"/>
                    <a:pt x="2258" y="13189"/>
                    <a:pt x="2308" y="13189"/>
                  </a:cubicBezTo>
                  <a:cubicBezTo>
                    <a:pt x="3494" y="13189"/>
                    <a:pt x="4480" y="12264"/>
                    <a:pt x="4528" y="11062"/>
                  </a:cubicBezTo>
                  <a:cubicBezTo>
                    <a:pt x="4578" y="9843"/>
                    <a:pt x="4612" y="8640"/>
                    <a:pt x="4612" y="8640"/>
                  </a:cubicBezTo>
                  <a:cubicBezTo>
                    <a:pt x="4612" y="8640"/>
                    <a:pt x="6450" y="8456"/>
                    <a:pt x="6567" y="6651"/>
                  </a:cubicBezTo>
                  <a:cubicBezTo>
                    <a:pt x="6700" y="4847"/>
                    <a:pt x="6650" y="670"/>
                    <a:pt x="6650" y="670"/>
                  </a:cubicBezTo>
                  <a:cubicBezTo>
                    <a:pt x="5756" y="223"/>
                    <a:pt x="4785" y="1"/>
                    <a:pt x="3818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0" name="Google Shape;2530;p49"/>
            <p:cNvSpPr/>
            <p:nvPr/>
          </p:nvSpPr>
          <p:spPr>
            <a:xfrm>
              <a:off x="1388269" y="2287625"/>
              <a:ext cx="355382" cy="363948"/>
            </a:xfrm>
            <a:custGeom>
              <a:avLst/>
              <a:gdLst/>
              <a:ahLst/>
              <a:cxnLst/>
              <a:rect l="l" t="t" r="r" b="b"/>
              <a:pathLst>
                <a:path w="11078" h="11345" extrusionOk="0">
                  <a:moveTo>
                    <a:pt x="4144" y="0"/>
                  </a:moveTo>
                  <a:cubicBezTo>
                    <a:pt x="3876" y="0"/>
                    <a:pt x="3609" y="17"/>
                    <a:pt x="3342" y="54"/>
                  </a:cubicBezTo>
                  <a:cubicBezTo>
                    <a:pt x="3317" y="53"/>
                    <a:pt x="3293" y="52"/>
                    <a:pt x="3268" y="52"/>
                  </a:cubicBezTo>
                  <a:cubicBezTo>
                    <a:pt x="2194" y="52"/>
                    <a:pt x="1225" y="758"/>
                    <a:pt x="735" y="1624"/>
                  </a:cubicBezTo>
                  <a:cubicBezTo>
                    <a:pt x="217" y="2510"/>
                    <a:pt x="100" y="3529"/>
                    <a:pt x="67" y="4531"/>
                  </a:cubicBezTo>
                  <a:cubicBezTo>
                    <a:pt x="0" y="6486"/>
                    <a:pt x="50" y="8441"/>
                    <a:pt x="201" y="10396"/>
                  </a:cubicBezTo>
                  <a:cubicBezTo>
                    <a:pt x="184" y="10546"/>
                    <a:pt x="234" y="10697"/>
                    <a:pt x="318" y="10814"/>
                  </a:cubicBezTo>
                  <a:cubicBezTo>
                    <a:pt x="451" y="10931"/>
                    <a:pt x="618" y="10981"/>
                    <a:pt x="802" y="10998"/>
                  </a:cubicBezTo>
                  <a:cubicBezTo>
                    <a:pt x="2504" y="11227"/>
                    <a:pt x="4214" y="11344"/>
                    <a:pt x="5925" y="11344"/>
                  </a:cubicBezTo>
                  <a:cubicBezTo>
                    <a:pt x="7573" y="11344"/>
                    <a:pt x="9221" y="11236"/>
                    <a:pt x="10861" y="11014"/>
                  </a:cubicBezTo>
                  <a:cubicBezTo>
                    <a:pt x="11078" y="10613"/>
                    <a:pt x="10777" y="10129"/>
                    <a:pt x="10426" y="9828"/>
                  </a:cubicBezTo>
                  <a:cubicBezTo>
                    <a:pt x="10059" y="9527"/>
                    <a:pt x="9624" y="9243"/>
                    <a:pt x="9491" y="8809"/>
                  </a:cubicBezTo>
                  <a:cubicBezTo>
                    <a:pt x="9290" y="8140"/>
                    <a:pt x="9959" y="7422"/>
                    <a:pt x="9708" y="6754"/>
                  </a:cubicBezTo>
                  <a:cubicBezTo>
                    <a:pt x="9507" y="6269"/>
                    <a:pt x="8856" y="6018"/>
                    <a:pt x="8622" y="5534"/>
                  </a:cubicBezTo>
                  <a:cubicBezTo>
                    <a:pt x="8238" y="4732"/>
                    <a:pt x="9240" y="3746"/>
                    <a:pt x="8789" y="2961"/>
                  </a:cubicBezTo>
                  <a:cubicBezTo>
                    <a:pt x="8572" y="2543"/>
                    <a:pt x="8020" y="2359"/>
                    <a:pt x="7686" y="2025"/>
                  </a:cubicBezTo>
                  <a:cubicBezTo>
                    <a:pt x="7385" y="1708"/>
                    <a:pt x="7268" y="1307"/>
                    <a:pt x="7001" y="973"/>
                  </a:cubicBezTo>
                  <a:cubicBezTo>
                    <a:pt x="6600" y="455"/>
                    <a:pt x="5898" y="171"/>
                    <a:pt x="5197" y="87"/>
                  </a:cubicBezTo>
                  <a:cubicBezTo>
                    <a:pt x="4846" y="30"/>
                    <a:pt x="4495" y="0"/>
                    <a:pt x="41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1" name="Google Shape;2531;p49"/>
            <p:cNvSpPr/>
            <p:nvPr/>
          </p:nvSpPr>
          <p:spPr>
            <a:xfrm>
              <a:off x="1299279" y="2355795"/>
              <a:ext cx="197292" cy="288399"/>
            </a:xfrm>
            <a:custGeom>
              <a:avLst/>
              <a:gdLst/>
              <a:ahLst/>
              <a:cxnLst/>
              <a:rect l="l" t="t" r="r" b="b"/>
              <a:pathLst>
                <a:path w="6150" h="8990" extrusionOk="0">
                  <a:moveTo>
                    <a:pt x="3543" y="0"/>
                  </a:moveTo>
                  <a:cubicBezTo>
                    <a:pt x="3075" y="218"/>
                    <a:pt x="2874" y="786"/>
                    <a:pt x="2791" y="1287"/>
                  </a:cubicBezTo>
                  <a:cubicBezTo>
                    <a:pt x="2724" y="1805"/>
                    <a:pt x="2741" y="2356"/>
                    <a:pt x="2540" y="2824"/>
                  </a:cubicBezTo>
                  <a:cubicBezTo>
                    <a:pt x="2306" y="3325"/>
                    <a:pt x="1822" y="3710"/>
                    <a:pt x="1705" y="4244"/>
                  </a:cubicBezTo>
                  <a:cubicBezTo>
                    <a:pt x="1538" y="4946"/>
                    <a:pt x="2006" y="5782"/>
                    <a:pt x="1588" y="6366"/>
                  </a:cubicBezTo>
                  <a:cubicBezTo>
                    <a:pt x="1321" y="6751"/>
                    <a:pt x="786" y="6834"/>
                    <a:pt x="452" y="7168"/>
                  </a:cubicBezTo>
                  <a:cubicBezTo>
                    <a:pt x="1" y="7619"/>
                    <a:pt x="34" y="8355"/>
                    <a:pt x="118" y="8990"/>
                  </a:cubicBezTo>
                  <a:lnTo>
                    <a:pt x="6149" y="8939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2" name="Google Shape;2532;p49"/>
            <p:cNvSpPr/>
            <p:nvPr/>
          </p:nvSpPr>
          <p:spPr>
            <a:xfrm>
              <a:off x="1422563" y="2247814"/>
              <a:ext cx="102399" cy="91396"/>
            </a:xfrm>
            <a:custGeom>
              <a:avLst/>
              <a:gdLst/>
              <a:ahLst/>
              <a:cxnLst/>
              <a:rect l="l" t="t" r="r" b="b"/>
              <a:pathLst>
                <a:path w="3192" h="2849" extrusionOk="0">
                  <a:moveTo>
                    <a:pt x="1727" y="1"/>
                  </a:moveTo>
                  <a:cubicBezTo>
                    <a:pt x="1072" y="1"/>
                    <a:pt x="478" y="374"/>
                    <a:pt x="184" y="977"/>
                  </a:cubicBezTo>
                  <a:cubicBezTo>
                    <a:pt x="34" y="1261"/>
                    <a:pt x="1" y="1595"/>
                    <a:pt x="84" y="1896"/>
                  </a:cubicBezTo>
                  <a:cubicBezTo>
                    <a:pt x="201" y="2214"/>
                    <a:pt x="418" y="2464"/>
                    <a:pt x="702" y="2598"/>
                  </a:cubicBezTo>
                  <a:cubicBezTo>
                    <a:pt x="995" y="2765"/>
                    <a:pt x="1321" y="2848"/>
                    <a:pt x="1646" y="2848"/>
                  </a:cubicBezTo>
                  <a:cubicBezTo>
                    <a:pt x="1972" y="2848"/>
                    <a:pt x="2298" y="2765"/>
                    <a:pt x="2590" y="2598"/>
                  </a:cubicBezTo>
                  <a:lnTo>
                    <a:pt x="2590" y="2598"/>
                  </a:lnTo>
                  <a:lnTo>
                    <a:pt x="2311" y="2650"/>
                  </a:lnTo>
                  <a:lnTo>
                    <a:pt x="2311" y="2650"/>
                  </a:lnTo>
                  <a:cubicBezTo>
                    <a:pt x="2827" y="2463"/>
                    <a:pt x="3192" y="1979"/>
                    <a:pt x="3192" y="1412"/>
                  </a:cubicBezTo>
                  <a:cubicBezTo>
                    <a:pt x="3158" y="693"/>
                    <a:pt x="2607" y="108"/>
                    <a:pt x="1889" y="8"/>
                  </a:cubicBezTo>
                  <a:cubicBezTo>
                    <a:pt x="1835" y="3"/>
                    <a:pt x="1781" y="1"/>
                    <a:pt x="172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3" name="Google Shape;2533;p49"/>
            <p:cNvSpPr/>
            <p:nvPr/>
          </p:nvSpPr>
          <p:spPr>
            <a:xfrm>
              <a:off x="1443992" y="2297891"/>
              <a:ext cx="77762" cy="45874"/>
            </a:xfrm>
            <a:custGeom>
              <a:avLst/>
              <a:gdLst/>
              <a:ahLst/>
              <a:cxnLst/>
              <a:rect l="l" t="t" r="r" b="b"/>
              <a:pathLst>
                <a:path w="2424" h="1430" extrusionOk="0">
                  <a:moveTo>
                    <a:pt x="2390" y="1"/>
                  </a:moveTo>
                  <a:cubicBezTo>
                    <a:pt x="2374" y="1"/>
                    <a:pt x="2357" y="168"/>
                    <a:pt x="2223" y="419"/>
                  </a:cubicBezTo>
                  <a:cubicBezTo>
                    <a:pt x="1964" y="978"/>
                    <a:pt x="1414" y="1304"/>
                    <a:pt x="830" y="1304"/>
                  </a:cubicBezTo>
                  <a:cubicBezTo>
                    <a:pt x="699" y="1304"/>
                    <a:pt x="567" y="1288"/>
                    <a:pt x="435" y="1254"/>
                  </a:cubicBezTo>
                  <a:cubicBezTo>
                    <a:pt x="204" y="1182"/>
                    <a:pt x="60" y="1097"/>
                    <a:pt x="15" y="1097"/>
                  </a:cubicBezTo>
                  <a:cubicBezTo>
                    <a:pt x="8" y="1097"/>
                    <a:pt x="3" y="1099"/>
                    <a:pt x="1" y="1104"/>
                  </a:cubicBezTo>
                  <a:cubicBezTo>
                    <a:pt x="101" y="1221"/>
                    <a:pt x="252" y="1304"/>
                    <a:pt x="402" y="1338"/>
                  </a:cubicBezTo>
                  <a:cubicBezTo>
                    <a:pt x="570" y="1400"/>
                    <a:pt x="743" y="1429"/>
                    <a:pt x="912" y="1429"/>
                  </a:cubicBezTo>
                  <a:cubicBezTo>
                    <a:pt x="1517" y="1429"/>
                    <a:pt x="2089" y="1056"/>
                    <a:pt x="2323" y="469"/>
                  </a:cubicBezTo>
                  <a:cubicBezTo>
                    <a:pt x="2390" y="318"/>
                    <a:pt x="2424" y="151"/>
                    <a:pt x="24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4" name="Google Shape;2534;p49"/>
            <p:cNvSpPr/>
            <p:nvPr/>
          </p:nvSpPr>
          <p:spPr>
            <a:xfrm>
              <a:off x="1180808" y="2674189"/>
              <a:ext cx="660399" cy="726837"/>
            </a:xfrm>
            <a:custGeom>
              <a:avLst/>
              <a:gdLst/>
              <a:ahLst/>
              <a:cxnLst/>
              <a:rect l="l" t="t" r="r" b="b"/>
              <a:pathLst>
                <a:path w="20586" h="22657" extrusionOk="0">
                  <a:moveTo>
                    <a:pt x="7186" y="0"/>
                  </a:moveTo>
                  <a:cubicBezTo>
                    <a:pt x="5966" y="17"/>
                    <a:pt x="4796" y="451"/>
                    <a:pt x="3861" y="1220"/>
                  </a:cubicBezTo>
                  <a:cubicBezTo>
                    <a:pt x="3593" y="1437"/>
                    <a:pt x="1455" y="4278"/>
                    <a:pt x="1" y="7101"/>
                  </a:cubicBezTo>
                  <a:lnTo>
                    <a:pt x="4496" y="10343"/>
                  </a:lnTo>
                  <a:lnTo>
                    <a:pt x="5231" y="9040"/>
                  </a:lnTo>
                  <a:lnTo>
                    <a:pt x="5231" y="9123"/>
                  </a:lnTo>
                  <a:cubicBezTo>
                    <a:pt x="5298" y="9574"/>
                    <a:pt x="5448" y="10326"/>
                    <a:pt x="5548" y="10777"/>
                  </a:cubicBezTo>
                  <a:cubicBezTo>
                    <a:pt x="5899" y="12214"/>
                    <a:pt x="6083" y="14085"/>
                    <a:pt x="5348" y="15339"/>
                  </a:cubicBezTo>
                  <a:cubicBezTo>
                    <a:pt x="3727" y="18079"/>
                    <a:pt x="3526" y="22239"/>
                    <a:pt x="3526" y="22239"/>
                  </a:cubicBezTo>
                  <a:lnTo>
                    <a:pt x="17862" y="22657"/>
                  </a:lnTo>
                  <a:cubicBezTo>
                    <a:pt x="18046" y="20669"/>
                    <a:pt x="17729" y="18664"/>
                    <a:pt x="16927" y="16826"/>
                  </a:cubicBezTo>
                  <a:cubicBezTo>
                    <a:pt x="16927" y="16826"/>
                    <a:pt x="14955" y="11980"/>
                    <a:pt x="14972" y="11897"/>
                  </a:cubicBezTo>
                  <a:lnTo>
                    <a:pt x="14872" y="10059"/>
                  </a:lnTo>
                  <a:lnTo>
                    <a:pt x="15356" y="7686"/>
                  </a:lnTo>
                  <a:lnTo>
                    <a:pt x="16860" y="9290"/>
                  </a:lnTo>
                  <a:lnTo>
                    <a:pt x="20586" y="5514"/>
                  </a:lnTo>
                  <a:cubicBezTo>
                    <a:pt x="19266" y="4545"/>
                    <a:pt x="18013" y="3225"/>
                    <a:pt x="16877" y="2139"/>
                  </a:cubicBezTo>
                  <a:cubicBezTo>
                    <a:pt x="15540" y="852"/>
                    <a:pt x="14320" y="284"/>
                    <a:pt x="13635" y="234"/>
                  </a:cubicBezTo>
                  <a:cubicBezTo>
                    <a:pt x="13368" y="134"/>
                    <a:pt x="13067" y="84"/>
                    <a:pt x="12766" y="50"/>
                  </a:cubicBezTo>
                  <a:lnTo>
                    <a:pt x="7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5" name="Google Shape;2535;p49"/>
            <p:cNvSpPr/>
            <p:nvPr/>
          </p:nvSpPr>
          <p:spPr>
            <a:xfrm>
              <a:off x="1226393" y="2679547"/>
              <a:ext cx="222475" cy="191903"/>
            </a:xfrm>
            <a:custGeom>
              <a:avLst/>
              <a:gdLst/>
              <a:ahLst/>
              <a:cxnLst/>
              <a:rect l="l" t="t" r="r" b="b"/>
              <a:pathLst>
                <a:path w="6935" h="5982" extrusionOk="0">
                  <a:moveTo>
                    <a:pt x="6132" y="0"/>
                  </a:moveTo>
                  <a:cubicBezTo>
                    <a:pt x="6132" y="17"/>
                    <a:pt x="6233" y="134"/>
                    <a:pt x="6400" y="368"/>
                  </a:cubicBezTo>
                  <a:cubicBezTo>
                    <a:pt x="6617" y="719"/>
                    <a:pt x="6750" y="1103"/>
                    <a:pt x="6801" y="1521"/>
                  </a:cubicBezTo>
                  <a:cubicBezTo>
                    <a:pt x="6834" y="1788"/>
                    <a:pt x="6801" y="2072"/>
                    <a:pt x="6717" y="2340"/>
                  </a:cubicBezTo>
                  <a:cubicBezTo>
                    <a:pt x="6634" y="2640"/>
                    <a:pt x="6466" y="2924"/>
                    <a:pt x="6249" y="3142"/>
                  </a:cubicBezTo>
                  <a:cubicBezTo>
                    <a:pt x="5999" y="3409"/>
                    <a:pt x="5698" y="3576"/>
                    <a:pt x="5347" y="3643"/>
                  </a:cubicBezTo>
                  <a:cubicBezTo>
                    <a:pt x="5204" y="3677"/>
                    <a:pt x="5052" y="3683"/>
                    <a:pt x="4895" y="3683"/>
                  </a:cubicBezTo>
                  <a:cubicBezTo>
                    <a:pt x="4805" y="3683"/>
                    <a:pt x="4713" y="3681"/>
                    <a:pt x="4620" y="3681"/>
                  </a:cubicBezTo>
                  <a:cubicBezTo>
                    <a:pt x="4480" y="3681"/>
                    <a:pt x="4337" y="3686"/>
                    <a:pt x="4194" y="3710"/>
                  </a:cubicBezTo>
                  <a:cubicBezTo>
                    <a:pt x="3977" y="3726"/>
                    <a:pt x="3776" y="3827"/>
                    <a:pt x="3626" y="3960"/>
                  </a:cubicBezTo>
                  <a:cubicBezTo>
                    <a:pt x="3476" y="4094"/>
                    <a:pt x="3342" y="4244"/>
                    <a:pt x="3258" y="4428"/>
                  </a:cubicBezTo>
                  <a:cubicBezTo>
                    <a:pt x="3075" y="4779"/>
                    <a:pt x="2974" y="5130"/>
                    <a:pt x="2791" y="5397"/>
                  </a:cubicBezTo>
                  <a:cubicBezTo>
                    <a:pt x="2707" y="5548"/>
                    <a:pt x="2590" y="5664"/>
                    <a:pt x="2473" y="5748"/>
                  </a:cubicBezTo>
                  <a:cubicBezTo>
                    <a:pt x="2339" y="5815"/>
                    <a:pt x="2189" y="5865"/>
                    <a:pt x="2039" y="5865"/>
                  </a:cubicBezTo>
                  <a:cubicBezTo>
                    <a:pt x="1771" y="5848"/>
                    <a:pt x="1487" y="5781"/>
                    <a:pt x="1253" y="5648"/>
                  </a:cubicBezTo>
                  <a:cubicBezTo>
                    <a:pt x="886" y="5464"/>
                    <a:pt x="552" y="5213"/>
                    <a:pt x="284" y="4913"/>
                  </a:cubicBezTo>
                  <a:cubicBezTo>
                    <a:pt x="94" y="4706"/>
                    <a:pt x="9" y="4560"/>
                    <a:pt x="1" y="4560"/>
                  </a:cubicBezTo>
                  <a:cubicBezTo>
                    <a:pt x="0" y="4560"/>
                    <a:pt x="0" y="4561"/>
                    <a:pt x="0" y="4562"/>
                  </a:cubicBezTo>
                  <a:cubicBezTo>
                    <a:pt x="0" y="4595"/>
                    <a:pt x="17" y="4629"/>
                    <a:pt x="50" y="4662"/>
                  </a:cubicBezTo>
                  <a:cubicBezTo>
                    <a:pt x="100" y="4762"/>
                    <a:pt x="167" y="4862"/>
                    <a:pt x="234" y="4946"/>
                  </a:cubicBezTo>
                  <a:cubicBezTo>
                    <a:pt x="501" y="5263"/>
                    <a:pt x="836" y="5531"/>
                    <a:pt x="1203" y="5731"/>
                  </a:cubicBezTo>
                  <a:cubicBezTo>
                    <a:pt x="1454" y="5882"/>
                    <a:pt x="1755" y="5965"/>
                    <a:pt x="2039" y="5982"/>
                  </a:cubicBezTo>
                  <a:cubicBezTo>
                    <a:pt x="2206" y="5982"/>
                    <a:pt x="2373" y="5932"/>
                    <a:pt x="2523" y="5848"/>
                  </a:cubicBezTo>
                  <a:cubicBezTo>
                    <a:pt x="2674" y="5765"/>
                    <a:pt x="2807" y="5631"/>
                    <a:pt x="2908" y="5481"/>
                  </a:cubicBezTo>
                  <a:cubicBezTo>
                    <a:pt x="3108" y="5180"/>
                    <a:pt x="3208" y="4829"/>
                    <a:pt x="3375" y="4495"/>
                  </a:cubicBezTo>
                  <a:cubicBezTo>
                    <a:pt x="3459" y="4328"/>
                    <a:pt x="3576" y="4177"/>
                    <a:pt x="3710" y="4060"/>
                  </a:cubicBezTo>
                  <a:cubicBezTo>
                    <a:pt x="3860" y="3944"/>
                    <a:pt x="4027" y="3877"/>
                    <a:pt x="4211" y="3843"/>
                  </a:cubicBezTo>
                  <a:cubicBezTo>
                    <a:pt x="4355" y="3824"/>
                    <a:pt x="4499" y="3822"/>
                    <a:pt x="4644" y="3822"/>
                  </a:cubicBezTo>
                  <a:cubicBezTo>
                    <a:pt x="4692" y="3822"/>
                    <a:pt x="4741" y="3822"/>
                    <a:pt x="4789" y="3822"/>
                  </a:cubicBezTo>
                  <a:cubicBezTo>
                    <a:pt x="4984" y="3822"/>
                    <a:pt x="5180" y="3818"/>
                    <a:pt x="5380" y="3776"/>
                  </a:cubicBezTo>
                  <a:cubicBezTo>
                    <a:pt x="5748" y="3710"/>
                    <a:pt x="6082" y="3509"/>
                    <a:pt x="6349" y="3242"/>
                  </a:cubicBezTo>
                  <a:cubicBezTo>
                    <a:pt x="6583" y="2991"/>
                    <a:pt x="6750" y="2690"/>
                    <a:pt x="6834" y="2373"/>
                  </a:cubicBezTo>
                  <a:cubicBezTo>
                    <a:pt x="6918" y="2089"/>
                    <a:pt x="6934" y="1788"/>
                    <a:pt x="6901" y="1504"/>
                  </a:cubicBezTo>
                  <a:cubicBezTo>
                    <a:pt x="6834" y="1086"/>
                    <a:pt x="6684" y="685"/>
                    <a:pt x="6433" y="351"/>
                  </a:cubicBezTo>
                  <a:cubicBezTo>
                    <a:pt x="6383" y="251"/>
                    <a:pt x="6299" y="167"/>
                    <a:pt x="6233" y="84"/>
                  </a:cubicBezTo>
                  <a:cubicBezTo>
                    <a:pt x="6166" y="17"/>
                    <a:pt x="6149" y="0"/>
                    <a:pt x="6132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6" name="Google Shape;2536;p49"/>
            <p:cNvSpPr/>
            <p:nvPr/>
          </p:nvSpPr>
          <p:spPr>
            <a:xfrm>
              <a:off x="1412393" y="2877865"/>
              <a:ext cx="69164" cy="68298"/>
            </a:xfrm>
            <a:custGeom>
              <a:avLst/>
              <a:gdLst/>
              <a:ahLst/>
              <a:cxnLst/>
              <a:rect l="l" t="t" r="r" b="b"/>
              <a:pathLst>
                <a:path w="2156" h="2129" extrusionOk="0">
                  <a:moveTo>
                    <a:pt x="1069" y="0"/>
                  </a:moveTo>
                  <a:cubicBezTo>
                    <a:pt x="986" y="0"/>
                    <a:pt x="902" y="17"/>
                    <a:pt x="819" y="67"/>
                  </a:cubicBezTo>
                  <a:cubicBezTo>
                    <a:pt x="819" y="67"/>
                    <a:pt x="863" y="60"/>
                    <a:pt x="938" y="60"/>
                  </a:cubicBezTo>
                  <a:cubicBezTo>
                    <a:pt x="975" y="60"/>
                    <a:pt x="1019" y="62"/>
                    <a:pt x="1069" y="67"/>
                  </a:cubicBezTo>
                  <a:cubicBezTo>
                    <a:pt x="1287" y="84"/>
                    <a:pt x="1487" y="168"/>
                    <a:pt x="1654" y="301"/>
                  </a:cubicBezTo>
                  <a:cubicBezTo>
                    <a:pt x="1905" y="502"/>
                    <a:pt x="2039" y="819"/>
                    <a:pt x="2005" y="1137"/>
                  </a:cubicBezTo>
                  <a:cubicBezTo>
                    <a:pt x="1954" y="1667"/>
                    <a:pt x="1512" y="1979"/>
                    <a:pt x="1064" y="1979"/>
                  </a:cubicBezTo>
                  <a:cubicBezTo>
                    <a:pt x="778" y="1979"/>
                    <a:pt x="490" y="1851"/>
                    <a:pt x="301" y="1571"/>
                  </a:cubicBezTo>
                  <a:cubicBezTo>
                    <a:pt x="100" y="1320"/>
                    <a:pt x="67" y="970"/>
                    <a:pt x="201" y="685"/>
                  </a:cubicBezTo>
                  <a:cubicBezTo>
                    <a:pt x="267" y="485"/>
                    <a:pt x="418" y="301"/>
                    <a:pt x="602" y="184"/>
                  </a:cubicBezTo>
                  <a:cubicBezTo>
                    <a:pt x="719" y="101"/>
                    <a:pt x="802" y="84"/>
                    <a:pt x="802" y="67"/>
                  </a:cubicBezTo>
                  <a:cubicBezTo>
                    <a:pt x="719" y="67"/>
                    <a:pt x="635" y="101"/>
                    <a:pt x="568" y="134"/>
                  </a:cubicBezTo>
                  <a:cubicBezTo>
                    <a:pt x="368" y="251"/>
                    <a:pt x="201" y="435"/>
                    <a:pt x="100" y="635"/>
                  </a:cubicBezTo>
                  <a:cubicBezTo>
                    <a:pt x="34" y="786"/>
                    <a:pt x="0" y="953"/>
                    <a:pt x="0" y="1120"/>
                  </a:cubicBezTo>
                  <a:cubicBezTo>
                    <a:pt x="17" y="1304"/>
                    <a:pt x="84" y="1487"/>
                    <a:pt x="184" y="1655"/>
                  </a:cubicBezTo>
                  <a:cubicBezTo>
                    <a:pt x="405" y="1980"/>
                    <a:pt x="738" y="2128"/>
                    <a:pt x="1066" y="2128"/>
                  </a:cubicBezTo>
                  <a:cubicBezTo>
                    <a:pt x="1580" y="2128"/>
                    <a:pt x="2081" y="1765"/>
                    <a:pt x="2122" y="1153"/>
                  </a:cubicBezTo>
                  <a:cubicBezTo>
                    <a:pt x="2155" y="953"/>
                    <a:pt x="2122" y="769"/>
                    <a:pt x="2039" y="585"/>
                  </a:cubicBezTo>
                  <a:cubicBezTo>
                    <a:pt x="1955" y="452"/>
                    <a:pt x="1855" y="318"/>
                    <a:pt x="1721" y="218"/>
                  </a:cubicBezTo>
                  <a:cubicBezTo>
                    <a:pt x="1537" y="84"/>
                    <a:pt x="1303" y="0"/>
                    <a:pt x="1069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7" name="Google Shape;2537;p49"/>
            <p:cNvSpPr/>
            <p:nvPr/>
          </p:nvSpPr>
          <p:spPr>
            <a:xfrm>
              <a:off x="1525475" y="2681696"/>
              <a:ext cx="237488" cy="133036"/>
            </a:xfrm>
            <a:custGeom>
              <a:avLst/>
              <a:gdLst/>
              <a:ahLst/>
              <a:cxnLst/>
              <a:rect l="l" t="t" r="r" b="b"/>
              <a:pathLst>
                <a:path w="7403" h="4147" extrusionOk="0">
                  <a:moveTo>
                    <a:pt x="318" y="0"/>
                  </a:moveTo>
                  <a:cubicBezTo>
                    <a:pt x="318" y="0"/>
                    <a:pt x="301" y="34"/>
                    <a:pt x="251" y="84"/>
                  </a:cubicBezTo>
                  <a:cubicBezTo>
                    <a:pt x="201" y="167"/>
                    <a:pt x="168" y="251"/>
                    <a:pt x="134" y="351"/>
                  </a:cubicBezTo>
                  <a:cubicBezTo>
                    <a:pt x="1" y="702"/>
                    <a:pt x="1" y="1069"/>
                    <a:pt x="134" y="1420"/>
                  </a:cubicBezTo>
                  <a:cubicBezTo>
                    <a:pt x="335" y="1938"/>
                    <a:pt x="803" y="2306"/>
                    <a:pt x="1354" y="2406"/>
                  </a:cubicBezTo>
                  <a:cubicBezTo>
                    <a:pt x="1433" y="2410"/>
                    <a:pt x="1513" y="2412"/>
                    <a:pt x="1592" y="2412"/>
                  </a:cubicBezTo>
                  <a:cubicBezTo>
                    <a:pt x="1829" y="2412"/>
                    <a:pt x="2064" y="2394"/>
                    <a:pt x="2290" y="2356"/>
                  </a:cubicBezTo>
                  <a:cubicBezTo>
                    <a:pt x="2343" y="2344"/>
                    <a:pt x="2398" y="2339"/>
                    <a:pt x="2454" y="2339"/>
                  </a:cubicBezTo>
                  <a:cubicBezTo>
                    <a:pt x="2556" y="2339"/>
                    <a:pt x="2660" y="2357"/>
                    <a:pt x="2758" y="2389"/>
                  </a:cubicBezTo>
                  <a:cubicBezTo>
                    <a:pt x="2891" y="2456"/>
                    <a:pt x="3025" y="2557"/>
                    <a:pt x="3125" y="2674"/>
                  </a:cubicBezTo>
                  <a:cubicBezTo>
                    <a:pt x="3326" y="2924"/>
                    <a:pt x="3459" y="3242"/>
                    <a:pt x="3676" y="3509"/>
                  </a:cubicBezTo>
                  <a:cubicBezTo>
                    <a:pt x="3894" y="3743"/>
                    <a:pt x="4161" y="3927"/>
                    <a:pt x="4478" y="4027"/>
                  </a:cubicBezTo>
                  <a:cubicBezTo>
                    <a:pt x="4731" y="4108"/>
                    <a:pt x="4991" y="4146"/>
                    <a:pt x="5251" y="4146"/>
                  </a:cubicBezTo>
                  <a:cubicBezTo>
                    <a:pt x="5525" y="4146"/>
                    <a:pt x="5800" y="4104"/>
                    <a:pt x="6066" y="4027"/>
                  </a:cubicBezTo>
                  <a:cubicBezTo>
                    <a:pt x="6400" y="3927"/>
                    <a:pt x="6734" y="3793"/>
                    <a:pt x="7052" y="3626"/>
                  </a:cubicBezTo>
                  <a:cubicBezTo>
                    <a:pt x="7169" y="3576"/>
                    <a:pt x="7286" y="3509"/>
                    <a:pt x="7402" y="3425"/>
                  </a:cubicBezTo>
                  <a:lnTo>
                    <a:pt x="7402" y="3425"/>
                  </a:lnTo>
                  <a:cubicBezTo>
                    <a:pt x="7269" y="3476"/>
                    <a:pt x="7152" y="3509"/>
                    <a:pt x="7035" y="3576"/>
                  </a:cubicBezTo>
                  <a:cubicBezTo>
                    <a:pt x="6717" y="3709"/>
                    <a:pt x="6383" y="3826"/>
                    <a:pt x="6032" y="3927"/>
                  </a:cubicBezTo>
                  <a:cubicBezTo>
                    <a:pt x="5804" y="3998"/>
                    <a:pt x="5563" y="4031"/>
                    <a:pt x="5321" y="4031"/>
                  </a:cubicBezTo>
                  <a:cubicBezTo>
                    <a:pt x="5050" y="4031"/>
                    <a:pt x="4776" y="3989"/>
                    <a:pt x="4512" y="3910"/>
                  </a:cubicBezTo>
                  <a:cubicBezTo>
                    <a:pt x="4228" y="3810"/>
                    <a:pt x="3977" y="3643"/>
                    <a:pt x="3793" y="3409"/>
                  </a:cubicBezTo>
                  <a:cubicBezTo>
                    <a:pt x="3593" y="3175"/>
                    <a:pt x="3459" y="2857"/>
                    <a:pt x="3225" y="2590"/>
                  </a:cubicBezTo>
                  <a:cubicBezTo>
                    <a:pt x="3125" y="2440"/>
                    <a:pt x="2975" y="2323"/>
                    <a:pt x="2808" y="2256"/>
                  </a:cubicBezTo>
                  <a:cubicBezTo>
                    <a:pt x="2682" y="2218"/>
                    <a:pt x="2548" y="2199"/>
                    <a:pt x="2418" y="2199"/>
                  </a:cubicBezTo>
                  <a:cubicBezTo>
                    <a:pt x="2374" y="2199"/>
                    <a:pt x="2331" y="2201"/>
                    <a:pt x="2290" y="2206"/>
                  </a:cubicBezTo>
                  <a:cubicBezTo>
                    <a:pt x="2060" y="2257"/>
                    <a:pt x="1820" y="2279"/>
                    <a:pt x="1586" y="2279"/>
                  </a:cubicBezTo>
                  <a:cubicBezTo>
                    <a:pt x="1514" y="2279"/>
                    <a:pt x="1442" y="2276"/>
                    <a:pt x="1371" y="2273"/>
                  </a:cubicBezTo>
                  <a:cubicBezTo>
                    <a:pt x="869" y="2189"/>
                    <a:pt x="435" y="1855"/>
                    <a:pt x="235" y="1387"/>
                  </a:cubicBezTo>
                  <a:cubicBezTo>
                    <a:pt x="101" y="1053"/>
                    <a:pt x="84" y="702"/>
                    <a:pt x="184" y="368"/>
                  </a:cubicBezTo>
                  <a:cubicBezTo>
                    <a:pt x="251" y="134"/>
                    <a:pt x="335" y="17"/>
                    <a:pt x="318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8" name="Google Shape;2538;p49"/>
            <p:cNvSpPr/>
            <p:nvPr/>
          </p:nvSpPr>
          <p:spPr>
            <a:xfrm>
              <a:off x="1502955" y="2888323"/>
              <a:ext cx="196233" cy="283876"/>
            </a:xfrm>
            <a:custGeom>
              <a:avLst/>
              <a:gdLst/>
              <a:ahLst/>
              <a:cxnLst/>
              <a:rect l="l" t="t" r="r" b="b"/>
              <a:pathLst>
                <a:path w="6117" h="8849" extrusionOk="0">
                  <a:moveTo>
                    <a:pt x="3385" y="0"/>
                  </a:moveTo>
                  <a:cubicBezTo>
                    <a:pt x="3326" y="0"/>
                    <a:pt x="3267" y="3"/>
                    <a:pt x="3209" y="9"/>
                  </a:cubicBezTo>
                  <a:cubicBezTo>
                    <a:pt x="2774" y="59"/>
                    <a:pt x="2373" y="293"/>
                    <a:pt x="2123" y="644"/>
                  </a:cubicBezTo>
                  <a:cubicBezTo>
                    <a:pt x="1989" y="861"/>
                    <a:pt x="1922" y="1095"/>
                    <a:pt x="1922" y="1345"/>
                  </a:cubicBezTo>
                  <a:cubicBezTo>
                    <a:pt x="1939" y="1596"/>
                    <a:pt x="1956" y="1847"/>
                    <a:pt x="1989" y="2097"/>
                  </a:cubicBezTo>
                  <a:cubicBezTo>
                    <a:pt x="2039" y="2331"/>
                    <a:pt x="2023" y="2598"/>
                    <a:pt x="1956" y="2832"/>
                  </a:cubicBezTo>
                  <a:cubicBezTo>
                    <a:pt x="1855" y="3066"/>
                    <a:pt x="1705" y="3283"/>
                    <a:pt x="1488" y="3451"/>
                  </a:cubicBezTo>
                  <a:cubicBezTo>
                    <a:pt x="1287" y="3618"/>
                    <a:pt x="1053" y="3768"/>
                    <a:pt x="820" y="3935"/>
                  </a:cubicBezTo>
                  <a:cubicBezTo>
                    <a:pt x="569" y="4119"/>
                    <a:pt x="368" y="4353"/>
                    <a:pt x="235" y="4620"/>
                  </a:cubicBezTo>
                  <a:cubicBezTo>
                    <a:pt x="1" y="5188"/>
                    <a:pt x="151" y="5840"/>
                    <a:pt x="602" y="6258"/>
                  </a:cubicBezTo>
                  <a:cubicBezTo>
                    <a:pt x="836" y="6441"/>
                    <a:pt x="1087" y="6542"/>
                    <a:pt x="1371" y="6592"/>
                  </a:cubicBezTo>
                  <a:cubicBezTo>
                    <a:pt x="1622" y="6608"/>
                    <a:pt x="1872" y="6692"/>
                    <a:pt x="2089" y="6792"/>
                  </a:cubicBezTo>
                  <a:cubicBezTo>
                    <a:pt x="2524" y="7060"/>
                    <a:pt x="2708" y="7527"/>
                    <a:pt x="2958" y="7895"/>
                  </a:cubicBezTo>
                  <a:cubicBezTo>
                    <a:pt x="3175" y="8279"/>
                    <a:pt x="3510" y="8563"/>
                    <a:pt x="3911" y="8730"/>
                  </a:cubicBezTo>
                  <a:cubicBezTo>
                    <a:pt x="4130" y="8807"/>
                    <a:pt x="4364" y="8848"/>
                    <a:pt x="4593" y="8848"/>
                  </a:cubicBezTo>
                  <a:cubicBezTo>
                    <a:pt x="4713" y="8848"/>
                    <a:pt x="4832" y="8837"/>
                    <a:pt x="4947" y="8814"/>
                  </a:cubicBezTo>
                  <a:cubicBezTo>
                    <a:pt x="5214" y="8747"/>
                    <a:pt x="5465" y="8630"/>
                    <a:pt x="5665" y="8480"/>
                  </a:cubicBezTo>
                  <a:cubicBezTo>
                    <a:pt x="5799" y="8380"/>
                    <a:pt x="5916" y="8263"/>
                    <a:pt x="6016" y="8129"/>
                  </a:cubicBezTo>
                  <a:cubicBezTo>
                    <a:pt x="6049" y="8096"/>
                    <a:pt x="6066" y="8062"/>
                    <a:pt x="6099" y="8012"/>
                  </a:cubicBezTo>
                  <a:cubicBezTo>
                    <a:pt x="6116" y="7995"/>
                    <a:pt x="6116" y="7979"/>
                    <a:pt x="6116" y="7979"/>
                  </a:cubicBezTo>
                  <a:lnTo>
                    <a:pt x="6116" y="7979"/>
                  </a:lnTo>
                  <a:cubicBezTo>
                    <a:pt x="5983" y="8146"/>
                    <a:pt x="5815" y="8296"/>
                    <a:pt x="5632" y="8430"/>
                  </a:cubicBezTo>
                  <a:cubicBezTo>
                    <a:pt x="5431" y="8580"/>
                    <a:pt x="5197" y="8680"/>
                    <a:pt x="4947" y="8730"/>
                  </a:cubicBezTo>
                  <a:cubicBezTo>
                    <a:pt x="4835" y="8753"/>
                    <a:pt x="4722" y="8764"/>
                    <a:pt x="4609" y="8764"/>
                  </a:cubicBezTo>
                  <a:cubicBezTo>
                    <a:pt x="4382" y="8764"/>
                    <a:pt x="4156" y="8719"/>
                    <a:pt x="3944" y="8630"/>
                  </a:cubicBezTo>
                  <a:cubicBezTo>
                    <a:pt x="3576" y="8480"/>
                    <a:pt x="3259" y="8196"/>
                    <a:pt x="3042" y="7845"/>
                  </a:cubicBezTo>
                  <a:cubicBezTo>
                    <a:pt x="2925" y="7644"/>
                    <a:pt x="2825" y="7444"/>
                    <a:pt x="2691" y="7243"/>
                  </a:cubicBezTo>
                  <a:cubicBezTo>
                    <a:pt x="2557" y="7009"/>
                    <a:pt x="2373" y="6826"/>
                    <a:pt x="2156" y="6692"/>
                  </a:cubicBezTo>
                  <a:cubicBezTo>
                    <a:pt x="1688" y="6408"/>
                    <a:pt x="1087" y="6525"/>
                    <a:pt x="703" y="6157"/>
                  </a:cubicBezTo>
                  <a:cubicBezTo>
                    <a:pt x="285" y="5773"/>
                    <a:pt x="151" y="5188"/>
                    <a:pt x="352" y="4670"/>
                  </a:cubicBezTo>
                  <a:cubicBezTo>
                    <a:pt x="485" y="4420"/>
                    <a:pt x="669" y="4219"/>
                    <a:pt x="903" y="4052"/>
                  </a:cubicBezTo>
                  <a:cubicBezTo>
                    <a:pt x="1120" y="3885"/>
                    <a:pt x="1371" y="3735"/>
                    <a:pt x="1588" y="3551"/>
                  </a:cubicBezTo>
                  <a:cubicBezTo>
                    <a:pt x="1805" y="3367"/>
                    <a:pt x="1972" y="3150"/>
                    <a:pt x="2089" y="2882"/>
                  </a:cubicBezTo>
                  <a:cubicBezTo>
                    <a:pt x="2156" y="2615"/>
                    <a:pt x="2173" y="2348"/>
                    <a:pt x="2123" y="2080"/>
                  </a:cubicBezTo>
                  <a:cubicBezTo>
                    <a:pt x="2089" y="1830"/>
                    <a:pt x="2056" y="1596"/>
                    <a:pt x="2056" y="1345"/>
                  </a:cubicBezTo>
                  <a:cubicBezTo>
                    <a:pt x="2056" y="1128"/>
                    <a:pt x="2106" y="911"/>
                    <a:pt x="2223" y="710"/>
                  </a:cubicBezTo>
                  <a:cubicBezTo>
                    <a:pt x="2457" y="376"/>
                    <a:pt x="2825" y="159"/>
                    <a:pt x="3226" y="109"/>
                  </a:cubicBezTo>
                  <a:cubicBezTo>
                    <a:pt x="3291" y="102"/>
                    <a:pt x="3357" y="99"/>
                    <a:pt x="3424" y="99"/>
                  </a:cubicBezTo>
                  <a:cubicBezTo>
                    <a:pt x="3695" y="99"/>
                    <a:pt x="3970" y="155"/>
                    <a:pt x="4211" y="276"/>
                  </a:cubicBezTo>
                  <a:cubicBezTo>
                    <a:pt x="4429" y="393"/>
                    <a:pt x="4646" y="543"/>
                    <a:pt x="4846" y="710"/>
                  </a:cubicBezTo>
                  <a:cubicBezTo>
                    <a:pt x="5164" y="994"/>
                    <a:pt x="5297" y="1195"/>
                    <a:pt x="5297" y="1195"/>
                  </a:cubicBezTo>
                  <a:cubicBezTo>
                    <a:pt x="5281" y="1128"/>
                    <a:pt x="5247" y="1095"/>
                    <a:pt x="5214" y="1045"/>
                  </a:cubicBezTo>
                  <a:cubicBezTo>
                    <a:pt x="5114" y="911"/>
                    <a:pt x="4997" y="794"/>
                    <a:pt x="4880" y="677"/>
                  </a:cubicBezTo>
                  <a:cubicBezTo>
                    <a:pt x="4696" y="493"/>
                    <a:pt x="4479" y="326"/>
                    <a:pt x="4245" y="209"/>
                  </a:cubicBezTo>
                  <a:cubicBezTo>
                    <a:pt x="3980" y="70"/>
                    <a:pt x="3681" y="0"/>
                    <a:pt x="3385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39" name="Google Shape;2539;p49"/>
            <p:cNvSpPr/>
            <p:nvPr/>
          </p:nvSpPr>
          <p:spPr>
            <a:xfrm>
              <a:off x="1367353" y="3084236"/>
              <a:ext cx="132426" cy="165661"/>
            </a:xfrm>
            <a:custGeom>
              <a:avLst/>
              <a:gdLst/>
              <a:ahLst/>
              <a:cxnLst/>
              <a:rect l="l" t="t" r="r" b="b"/>
              <a:pathLst>
                <a:path w="4128" h="5164" extrusionOk="0">
                  <a:moveTo>
                    <a:pt x="1" y="0"/>
                  </a:moveTo>
                  <a:cubicBezTo>
                    <a:pt x="1" y="0"/>
                    <a:pt x="1" y="34"/>
                    <a:pt x="17" y="84"/>
                  </a:cubicBezTo>
                  <a:cubicBezTo>
                    <a:pt x="51" y="167"/>
                    <a:pt x="101" y="234"/>
                    <a:pt x="168" y="284"/>
                  </a:cubicBezTo>
                  <a:cubicBezTo>
                    <a:pt x="387" y="474"/>
                    <a:pt x="644" y="575"/>
                    <a:pt x="917" y="575"/>
                  </a:cubicBezTo>
                  <a:cubicBezTo>
                    <a:pt x="957" y="575"/>
                    <a:pt x="997" y="572"/>
                    <a:pt x="1037" y="568"/>
                  </a:cubicBezTo>
                  <a:cubicBezTo>
                    <a:pt x="1438" y="568"/>
                    <a:pt x="1872" y="384"/>
                    <a:pt x="2373" y="368"/>
                  </a:cubicBezTo>
                  <a:cubicBezTo>
                    <a:pt x="2416" y="362"/>
                    <a:pt x="2459" y="359"/>
                    <a:pt x="2502" y="359"/>
                  </a:cubicBezTo>
                  <a:cubicBezTo>
                    <a:pt x="2709" y="359"/>
                    <a:pt x="2912" y="424"/>
                    <a:pt x="3092" y="535"/>
                  </a:cubicBezTo>
                  <a:cubicBezTo>
                    <a:pt x="3292" y="702"/>
                    <a:pt x="3426" y="953"/>
                    <a:pt x="3443" y="1237"/>
                  </a:cubicBezTo>
                  <a:cubicBezTo>
                    <a:pt x="3493" y="1788"/>
                    <a:pt x="3259" y="2323"/>
                    <a:pt x="3225" y="2857"/>
                  </a:cubicBezTo>
                  <a:cubicBezTo>
                    <a:pt x="3209" y="3108"/>
                    <a:pt x="3242" y="3359"/>
                    <a:pt x="3359" y="3576"/>
                  </a:cubicBezTo>
                  <a:cubicBezTo>
                    <a:pt x="3459" y="3760"/>
                    <a:pt x="3593" y="3943"/>
                    <a:pt x="3743" y="4094"/>
                  </a:cubicBezTo>
                  <a:cubicBezTo>
                    <a:pt x="3961" y="4294"/>
                    <a:pt x="4077" y="4578"/>
                    <a:pt x="4061" y="4879"/>
                  </a:cubicBezTo>
                  <a:cubicBezTo>
                    <a:pt x="4027" y="4979"/>
                    <a:pt x="3977" y="5080"/>
                    <a:pt x="3910" y="5163"/>
                  </a:cubicBezTo>
                  <a:cubicBezTo>
                    <a:pt x="3910" y="5163"/>
                    <a:pt x="4044" y="5113"/>
                    <a:pt x="4111" y="4896"/>
                  </a:cubicBezTo>
                  <a:cubicBezTo>
                    <a:pt x="4128" y="4762"/>
                    <a:pt x="4128" y="4612"/>
                    <a:pt x="4094" y="4495"/>
                  </a:cubicBezTo>
                  <a:cubicBezTo>
                    <a:pt x="4027" y="4311"/>
                    <a:pt x="3944" y="4161"/>
                    <a:pt x="3810" y="4027"/>
                  </a:cubicBezTo>
                  <a:cubicBezTo>
                    <a:pt x="3676" y="3877"/>
                    <a:pt x="3559" y="3709"/>
                    <a:pt x="3459" y="3526"/>
                  </a:cubicBezTo>
                  <a:cubicBezTo>
                    <a:pt x="3359" y="3325"/>
                    <a:pt x="3326" y="3091"/>
                    <a:pt x="3359" y="2857"/>
                  </a:cubicBezTo>
                  <a:cubicBezTo>
                    <a:pt x="3376" y="2373"/>
                    <a:pt x="3626" y="1838"/>
                    <a:pt x="3576" y="1220"/>
                  </a:cubicBezTo>
                  <a:cubicBezTo>
                    <a:pt x="3559" y="902"/>
                    <a:pt x="3409" y="618"/>
                    <a:pt x="3158" y="435"/>
                  </a:cubicBezTo>
                  <a:cubicBezTo>
                    <a:pt x="2959" y="306"/>
                    <a:pt x="2723" y="227"/>
                    <a:pt x="2482" y="227"/>
                  </a:cubicBezTo>
                  <a:cubicBezTo>
                    <a:pt x="2440" y="227"/>
                    <a:pt x="2398" y="229"/>
                    <a:pt x="2356" y="234"/>
                  </a:cubicBezTo>
                  <a:cubicBezTo>
                    <a:pt x="1839" y="268"/>
                    <a:pt x="1404" y="451"/>
                    <a:pt x="1037" y="468"/>
                  </a:cubicBezTo>
                  <a:cubicBezTo>
                    <a:pt x="987" y="474"/>
                    <a:pt x="938" y="476"/>
                    <a:pt x="890" y="476"/>
                  </a:cubicBezTo>
                  <a:cubicBezTo>
                    <a:pt x="643" y="476"/>
                    <a:pt x="410" y="404"/>
                    <a:pt x="201" y="251"/>
                  </a:cubicBezTo>
                  <a:cubicBezTo>
                    <a:pt x="134" y="167"/>
                    <a:pt x="51" y="84"/>
                    <a:pt x="1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0" name="Google Shape;2540;p49"/>
            <p:cNvSpPr/>
            <p:nvPr/>
          </p:nvSpPr>
          <p:spPr>
            <a:xfrm>
              <a:off x="1519573" y="3331316"/>
              <a:ext cx="395097" cy="1301999"/>
            </a:xfrm>
            <a:custGeom>
              <a:avLst/>
              <a:gdLst/>
              <a:ahLst/>
              <a:cxnLst/>
              <a:rect l="l" t="t" r="r" b="b"/>
              <a:pathLst>
                <a:path w="12316" h="40586" extrusionOk="0">
                  <a:moveTo>
                    <a:pt x="7302" y="1"/>
                  </a:moveTo>
                  <a:lnTo>
                    <a:pt x="1" y="2023"/>
                  </a:lnTo>
                  <a:lnTo>
                    <a:pt x="7954" y="40402"/>
                  </a:lnTo>
                  <a:lnTo>
                    <a:pt x="12315" y="40586"/>
                  </a:lnTo>
                  <a:lnTo>
                    <a:pt x="7302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1" name="Google Shape;2541;p49"/>
            <p:cNvSpPr/>
            <p:nvPr/>
          </p:nvSpPr>
          <p:spPr>
            <a:xfrm>
              <a:off x="1062368" y="3244828"/>
              <a:ext cx="817430" cy="1018123"/>
            </a:xfrm>
            <a:custGeom>
              <a:avLst/>
              <a:gdLst/>
              <a:ahLst/>
              <a:cxnLst/>
              <a:rect l="l" t="t" r="r" b="b"/>
              <a:pathLst>
                <a:path w="25481" h="31737" extrusionOk="0">
                  <a:moveTo>
                    <a:pt x="8595" y="0"/>
                  </a:moveTo>
                  <a:cubicBezTo>
                    <a:pt x="8415" y="0"/>
                    <a:pt x="8234" y="13"/>
                    <a:pt x="8054" y="40"/>
                  </a:cubicBezTo>
                  <a:lnTo>
                    <a:pt x="7920" y="74"/>
                  </a:lnTo>
                  <a:lnTo>
                    <a:pt x="0" y="28361"/>
                  </a:lnTo>
                  <a:lnTo>
                    <a:pt x="5848" y="30784"/>
                  </a:lnTo>
                  <a:lnTo>
                    <a:pt x="14253" y="6991"/>
                  </a:lnTo>
                  <a:lnTo>
                    <a:pt x="19332" y="31736"/>
                  </a:lnTo>
                  <a:lnTo>
                    <a:pt x="25481" y="30533"/>
                  </a:lnTo>
                  <a:lnTo>
                    <a:pt x="21287" y="508"/>
                  </a:lnTo>
                  <a:lnTo>
                    <a:pt x="20719" y="441"/>
                  </a:lnTo>
                  <a:cubicBezTo>
                    <a:pt x="20587" y="422"/>
                    <a:pt x="20456" y="413"/>
                    <a:pt x="20325" y="413"/>
                  </a:cubicBezTo>
                  <a:cubicBezTo>
                    <a:pt x="20107" y="413"/>
                    <a:pt x="19892" y="439"/>
                    <a:pt x="19683" y="491"/>
                  </a:cubicBezTo>
                  <a:lnTo>
                    <a:pt x="19299" y="592"/>
                  </a:lnTo>
                  <a:cubicBezTo>
                    <a:pt x="19082" y="642"/>
                    <a:pt x="18860" y="667"/>
                    <a:pt x="18639" y="667"/>
                  </a:cubicBezTo>
                  <a:cubicBezTo>
                    <a:pt x="18417" y="667"/>
                    <a:pt x="18196" y="642"/>
                    <a:pt x="17979" y="592"/>
                  </a:cubicBezTo>
                  <a:lnTo>
                    <a:pt x="17695" y="525"/>
                  </a:lnTo>
                  <a:cubicBezTo>
                    <a:pt x="17485" y="472"/>
                    <a:pt x="17271" y="447"/>
                    <a:pt x="17057" y="447"/>
                  </a:cubicBezTo>
                  <a:cubicBezTo>
                    <a:pt x="16862" y="447"/>
                    <a:pt x="16666" y="468"/>
                    <a:pt x="16475" y="508"/>
                  </a:cubicBezTo>
                  <a:lnTo>
                    <a:pt x="15790" y="642"/>
                  </a:lnTo>
                  <a:cubicBezTo>
                    <a:pt x="15597" y="680"/>
                    <a:pt x="15402" y="699"/>
                    <a:pt x="15208" y="699"/>
                  </a:cubicBezTo>
                  <a:cubicBezTo>
                    <a:pt x="14896" y="699"/>
                    <a:pt x="14585" y="651"/>
                    <a:pt x="14286" y="558"/>
                  </a:cubicBezTo>
                  <a:lnTo>
                    <a:pt x="13618" y="324"/>
                  </a:lnTo>
                  <a:cubicBezTo>
                    <a:pt x="13324" y="215"/>
                    <a:pt x="13009" y="163"/>
                    <a:pt x="12695" y="163"/>
                  </a:cubicBezTo>
                  <a:cubicBezTo>
                    <a:pt x="12528" y="163"/>
                    <a:pt x="12361" y="178"/>
                    <a:pt x="12198" y="207"/>
                  </a:cubicBezTo>
                  <a:lnTo>
                    <a:pt x="11563" y="324"/>
                  </a:lnTo>
                  <a:cubicBezTo>
                    <a:pt x="11409" y="354"/>
                    <a:pt x="11252" y="367"/>
                    <a:pt x="11094" y="367"/>
                  </a:cubicBezTo>
                  <a:cubicBezTo>
                    <a:pt x="10893" y="367"/>
                    <a:pt x="10690" y="345"/>
                    <a:pt x="10493" y="307"/>
                  </a:cubicBezTo>
                  <a:lnTo>
                    <a:pt x="9407" y="90"/>
                  </a:lnTo>
                  <a:cubicBezTo>
                    <a:pt x="9137" y="30"/>
                    <a:pt x="8866" y="0"/>
                    <a:pt x="85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2" name="Google Shape;2542;p49"/>
            <p:cNvSpPr/>
            <p:nvPr/>
          </p:nvSpPr>
          <p:spPr>
            <a:xfrm>
              <a:off x="1774191" y="4618269"/>
              <a:ext cx="274990" cy="53445"/>
            </a:xfrm>
            <a:custGeom>
              <a:avLst/>
              <a:gdLst/>
              <a:ahLst/>
              <a:cxnLst/>
              <a:rect l="l" t="t" r="r" b="b"/>
              <a:pathLst>
                <a:path w="8572" h="1666" extrusionOk="0">
                  <a:moveTo>
                    <a:pt x="4629" y="1"/>
                  </a:moveTo>
                  <a:lnTo>
                    <a:pt x="0" y="134"/>
                  </a:lnTo>
                  <a:lnTo>
                    <a:pt x="51" y="1638"/>
                  </a:lnTo>
                  <a:lnTo>
                    <a:pt x="335" y="1638"/>
                  </a:lnTo>
                  <a:cubicBezTo>
                    <a:pt x="805" y="1651"/>
                    <a:pt x="1813" y="1665"/>
                    <a:pt x="2938" y="1665"/>
                  </a:cubicBezTo>
                  <a:cubicBezTo>
                    <a:pt x="4854" y="1665"/>
                    <a:pt x="7110" y="1623"/>
                    <a:pt x="7636" y="1454"/>
                  </a:cubicBezTo>
                  <a:cubicBezTo>
                    <a:pt x="8572" y="1170"/>
                    <a:pt x="4645" y="452"/>
                    <a:pt x="4645" y="452"/>
                  </a:cubicBezTo>
                  <a:lnTo>
                    <a:pt x="46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3" name="Google Shape;2543;p49"/>
            <p:cNvSpPr/>
            <p:nvPr/>
          </p:nvSpPr>
          <p:spPr>
            <a:xfrm>
              <a:off x="1774737" y="4630203"/>
              <a:ext cx="54696" cy="38496"/>
            </a:xfrm>
            <a:custGeom>
              <a:avLst/>
              <a:gdLst/>
              <a:ahLst/>
              <a:cxnLst/>
              <a:rect l="l" t="t" r="r" b="b"/>
              <a:pathLst>
                <a:path w="1705" h="1200" extrusionOk="0">
                  <a:moveTo>
                    <a:pt x="194" y="0"/>
                  </a:moveTo>
                  <a:cubicBezTo>
                    <a:pt x="129" y="0"/>
                    <a:pt x="65" y="5"/>
                    <a:pt x="0" y="13"/>
                  </a:cubicBezTo>
                  <a:lnTo>
                    <a:pt x="34" y="1199"/>
                  </a:lnTo>
                  <a:lnTo>
                    <a:pt x="1704" y="1183"/>
                  </a:lnTo>
                  <a:cubicBezTo>
                    <a:pt x="1621" y="815"/>
                    <a:pt x="1387" y="498"/>
                    <a:pt x="1086" y="297"/>
                  </a:cubicBezTo>
                  <a:cubicBezTo>
                    <a:pt x="822" y="103"/>
                    <a:pt x="51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272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4" name="Google Shape;2544;p49"/>
            <p:cNvSpPr/>
            <p:nvPr/>
          </p:nvSpPr>
          <p:spPr>
            <a:xfrm>
              <a:off x="1775795" y="4646147"/>
              <a:ext cx="253560" cy="26081"/>
            </a:xfrm>
            <a:custGeom>
              <a:avLst/>
              <a:gdLst/>
              <a:ahLst/>
              <a:cxnLst/>
              <a:rect l="l" t="t" r="r" b="b"/>
              <a:pathLst>
                <a:path w="7904" h="813" extrusionOk="0">
                  <a:moveTo>
                    <a:pt x="6517" y="1"/>
                  </a:moveTo>
                  <a:cubicBezTo>
                    <a:pt x="6250" y="17"/>
                    <a:pt x="6133" y="552"/>
                    <a:pt x="6133" y="552"/>
                  </a:cubicBezTo>
                  <a:lnTo>
                    <a:pt x="1" y="669"/>
                  </a:lnTo>
                  <a:lnTo>
                    <a:pt x="1" y="769"/>
                  </a:lnTo>
                  <a:cubicBezTo>
                    <a:pt x="593" y="799"/>
                    <a:pt x="1375" y="813"/>
                    <a:pt x="2215" y="813"/>
                  </a:cubicBezTo>
                  <a:cubicBezTo>
                    <a:pt x="4668" y="813"/>
                    <a:pt x="7612" y="697"/>
                    <a:pt x="7737" y="535"/>
                  </a:cubicBezTo>
                  <a:cubicBezTo>
                    <a:pt x="7904" y="335"/>
                    <a:pt x="6517" y="1"/>
                    <a:pt x="6517" y="1"/>
                  </a:cubicBezTo>
                  <a:close/>
                </a:path>
              </a:pathLst>
            </a:custGeom>
            <a:solidFill>
              <a:srgbClr val="FFFFFF">
                <a:alpha val="272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5" name="Google Shape;2545;p49"/>
            <p:cNvSpPr/>
            <p:nvPr/>
          </p:nvSpPr>
          <p:spPr>
            <a:xfrm>
              <a:off x="1775795" y="4659941"/>
              <a:ext cx="248203" cy="8437"/>
            </a:xfrm>
            <a:custGeom>
              <a:avLst/>
              <a:gdLst/>
              <a:ahLst/>
              <a:cxnLst/>
              <a:rect l="l" t="t" r="r" b="b"/>
              <a:pathLst>
                <a:path w="7737" h="263" extrusionOk="0">
                  <a:moveTo>
                    <a:pt x="7701" y="1"/>
                  </a:moveTo>
                  <a:cubicBezTo>
                    <a:pt x="7682" y="1"/>
                    <a:pt x="7661" y="13"/>
                    <a:pt x="7653" y="38"/>
                  </a:cubicBezTo>
                  <a:lnTo>
                    <a:pt x="7436" y="55"/>
                  </a:lnTo>
                  <a:lnTo>
                    <a:pt x="6600" y="89"/>
                  </a:lnTo>
                  <a:cubicBezTo>
                    <a:pt x="5882" y="122"/>
                    <a:pt x="4913" y="155"/>
                    <a:pt x="3827" y="189"/>
                  </a:cubicBezTo>
                  <a:cubicBezTo>
                    <a:pt x="2757" y="206"/>
                    <a:pt x="1788" y="222"/>
                    <a:pt x="1070" y="222"/>
                  </a:cubicBezTo>
                  <a:lnTo>
                    <a:pt x="234" y="239"/>
                  </a:lnTo>
                  <a:lnTo>
                    <a:pt x="1" y="239"/>
                  </a:lnTo>
                  <a:lnTo>
                    <a:pt x="234" y="256"/>
                  </a:lnTo>
                  <a:lnTo>
                    <a:pt x="1070" y="256"/>
                  </a:lnTo>
                  <a:cubicBezTo>
                    <a:pt x="1275" y="261"/>
                    <a:pt x="1505" y="263"/>
                    <a:pt x="1755" y="263"/>
                  </a:cubicBezTo>
                  <a:cubicBezTo>
                    <a:pt x="2356" y="263"/>
                    <a:pt x="3071" y="251"/>
                    <a:pt x="3827" y="239"/>
                  </a:cubicBezTo>
                  <a:cubicBezTo>
                    <a:pt x="4913" y="206"/>
                    <a:pt x="5882" y="155"/>
                    <a:pt x="6600" y="122"/>
                  </a:cubicBezTo>
                  <a:lnTo>
                    <a:pt x="7436" y="72"/>
                  </a:lnTo>
                  <a:cubicBezTo>
                    <a:pt x="7519" y="55"/>
                    <a:pt x="7586" y="55"/>
                    <a:pt x="7653" y="55"/>
                  </a:cubicBezTo>
                  <a:cubicBezTo>
                    <a:pt x="7660" y="76"/>
                    <a:pt x="7676" y="85"/>
                    <a:pt x="7692" y="85"/>
                  </a:cubicBezTo>
                  <a:cubicBezTo>
                    <a:pt x="7714" y="85"/>
                    <a:pt x="7737" y="68"/>
                    <a:pt x="7737" y="38"/>
                  </a:cubicBezTo>
                  <a:cubicBezTo>
                    <a:pt x="7737" y="13"/>
                    <a:pt x="7720" y="1"/>
                    <a:pt x="77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6" name="Google Shape;2546;p49"/>
            <p:cNvSpPr/>
            <p:nvPr/>
          </p:nvSpPr>
          <p:spPr>
            <a:xfrm>
              <a:off x="1971451" y="4644543"/>
              <a:ext cx="14500" cy="21462"/>
            </a:xfrm>
            <a:custGeom>
              <a:avLst/>
              <a:gdLst/>
              <a:ahLst/>
              <a:cxnLst/>
              <a:rect l="l" t="t" r="r" b="b"/>
              <a:pathLst>
                <a:path w="452" h="669" extrusionOk="0">
                  <a:moveTo>
                    <a:pt x="451" y="1"/>
                  </a:moveTo>
                  <a:lnTo>
                    <a:pt x="451" y="1"/>
                  </a:lnTo>
                  <a:cubicBezTo>
                    <a:pt x="318" y="51"/>
                    <a:pt x="201" y="151"/>
                    <a:pt x="134" y="268"/>
                  </a:cubicBezTo>
                  <a:cubicBezTo>
                    <a:pt x="50" y="385"/>
                    <a:pt x="0" y="535"/>
                    <a:pt x="34" y="669"/>
                  </a:cubicBezTo>
                  <a:cubicBezTo>
                    <a:pt x="67" y="535"/>
                    <a:pt x="117" y="418"/>
                    <a:pt x="167" y="301"/>
                  </a:cubicBezTo>
                  <a:cubicBezTo>
                    <a:pt x="251" y="184"/>
                    <a:pt x="351" y="84"/>
                    <a:pt x="4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7" name="Google Shape;2547;p49"/>
            <p:cNvSpPr/>
            <p:nvPr/>
          </p:nvSpPr>
          <p:spPr>
            <a:xfrm>
              <a:off x="1928015" y="4635368"/>
              <a:ext cx="8084" cy="11420"/>
            </a:xfrm>
            <a:custGeom>
              <a:avLst/>
              <a:gdLst/>
              <a:ahLst/>
              <a:cxnLst/>
              <a:rect l="l" t="t" r="r" b="b"/>
              <a:pathLst>
                <a:path w="252" h="356" extrusionOk="0">
                  <a:moveTo>
                    <a:pt x="233" y="0"/>
                  </a:moveTo>
                  <a:cubicBezTo>
                    <a:pt x="223" y="0"/>
                    <a:pt x="162" y="77"/>
                    <a:pt x="101" y="153"/>
                  </a:cubicBezTo>
                  <a:cubicBezTo>
                    <a:pt x="34" y="253"/>
                    <a:pt x="1" y="353"/>
                    <a:pt x="1" y="353"/>
                  </a:cubicBezTo>
                  <a:cubicBezTo>
                    <a:pt x="2" y="355"/>
                    <a:pt x="4" y="355"/>
                    <a:pt x="6" y="355"/>
                  </a:cubicBezTo>
                  <a:cubicBezTo>
                    <a:pt x="29" y="355"/>
                    <a:pt x="90" y="278"/>
                    <a:pt x="151" y="186"/>
                  </a:cubicBezTo>
                  <a:cubicBezTo>
                    <a:pt x="218" y="86"/>
                    <a:pt x="251" y="2"/>
                    <a:pt x="235" y="2"/>
                  </a:cubicBezTo>
                  <a:cubicBezTo>
                    <a:pt x="235" y="1"/>
                    <a:pt x="234" y="0"/>
                    <a:pt x="2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8" name="Google Shape;2548;p49"/>
            <p:cNvSpPr/>
            <p:nvPr/>
          </p:nvSpPr>
          <p:spPr>
            <a:xfrm>
              <a:off x="1915696" y="4633187"/>
              <a:ext cx="9688" cy="8180"/>
            </a:xfrm>
            <a:custGeom>
              <a:avLst/>
              <a:gdLst/>
              <a:ahLst/>
              <a:cxnLst/>
              <a:rect l="l" t="t" r="r" b="b"/>
              <a:pathLst>
                <a:path w="302" h="255" extrusionOk="0">
                  <a:moveTo>
                    <a:pt x="292" y="0"/>
                  </a:moveTo>
                  <a:cubicBezTo>
                    <a:pt x="267" y="0"/>
                    <a:pt x="207" y="46"/>
                    <a:pt x="134" y="104"/>
                  </a:cubicBezTo>
                  <a:cubicBezTo>
                    <a:pt x="51" y="171"/>
                    <a:pt x="0" y="238"/>
                    <a:pt x="17" y="254"/>
                  </a:cubicBezTo>
                  <a:cubicBezTo>
                    <a:pt x="17" y="254"/>
                    <a:pt x="101" y="221"/>
                    <a:pt x="168" y="154"/>
                  </a:cubicBezTo>
                  <a:cubicBezTo>
                    <a:pt x="251" y="70"/>
                    <a:pt x="301" y="20"/>
                    <a:pt x="301" y="4"/>
                  </a:cubicBezTo>
                  <a:cubicBezTo>
                    <a:pt x="299" y="1"/>
                    <a:pt x="296" y="0"/>
                    <a:pt x="2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49" name="Google Shape;2549;p49"/>
            <p:cNvSpPr/>
            <p:nvPr/>
          </p:nvSpPr>
          <p:spPr>
            <a:xfrm>
              <a:off x="1908190" y="4627669"/>
              <a:ext cx="15591" cy="1572"/>
            </a:xfrm>
            <a:custGeom>
              <a:avLst/>
              <a:gdLst/>
              <a:ahLst/>
              <a:cxnLst/>
              <a:rect l="l" t="t" r="r" b="b"/>
              <a:pathLst>
                <a:path w="486" h="49" extrusionOk="0">
                  <a:moveTo>
                    <a:pt x="237" y="0"/>
                  </a:moveTo>
                  <a:cubicBezTo>
                    <a:pt x="155" y="0"/>
                    <a:pt x="76" y="9"/>
                    <a:pt x="1" y="25"/>
                  </a:cubicBezTo>
                  <a:cubicBezTo>
                    <a:pt x="60" y="37"/>
                    <a:pt x="119" y="49"/>
                    <a:pt x="172" y="49"/>
                  </a:cubicBezTo>
                  <a:cubicBezTo>
                    <a:pt x="194" y="49"/>
                    <a:pt x="215" y="47"/>
                    <a:pt x="234" y="42"/>
                  </a:cubicBezTo>
                  <a:cubicBezTo>
                    <a:pt x="259" y="47"/>
                    <a:pt x="283" y="49"/>
                    <a:pt x="308" y="49"/>
                  </a:cubicBezTo>
                  <a:cubicBezTo>
                    <a:pt x="367" y="49"/>
                    <a:pt x="426" y="37"/>
                    <a:pt x="485" y="25"/>
                  </a:cubicBezTo>
                  <a:cubicBezTo>
                    <a:pt x="402" y="9"/>
                    <a:pt x="318" y="0"/>
                    <a:pt x="23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0" name="Google Shape;2550;p49"/>
            <p:cNvSpPr/>
            <p:nvPr/>
          </p:nvSpPr>
          <p:spPr>
            <a:xfrm>
              <a:off x="1905495" y="4619360"/>
              <a:ext cx="17195" cy="2374"/>
            </a:xfrm>
            <a:custGeom>
              <a:avLst/>
              <a:gdLst/>
              <a:ahLst/>
              <a:cxnLst/>
              <a:rect l="l" t="t" r="r" b="b"/>
              <a:pathLst>
                <a:path w="536" h="74" extrusionOk="0">
                  <a:moveTo>
                    <a:pt x="1" y="0"/>
                  </a:moveTo>
                  <a:cubicBezTo>
                    <a:pt x="85" y="50"/>
                    <a:pt x="168" y="67"/>
                    <a:pt x="268" y="67"/>
                  </a:cubicBezTo>
                  <a:cubicBezTo>
                    <a:pt x="289" y="71"/>
                    <a:pt x="311" y="73"/>
                    <a:pt x="334" y="73"/>
                  </a:cubicBezTo>
                  <a:cubicBezTo>
                    <a:pt x="401" y="73"/>
                    <a:pt x="473" y="55"/>
                    <a:pt x="536" y="17"/>
                  </a:cubicBezTo>
                  <a:lnTo>
                    <a:pt x="268" y="17"/>
                  </a:lnTo>
                  <a:cubicBezTo>
                    <a:pt x="185" y="0"/>
                    <a:pt x="85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1" name="Google Shape;2551;p49"/>
            <p:cNvSpPr/>
            <p:nvPr/>
          </p:nvSpPr>
          <p:spPr>
            <a:xfrm>
              <a:off x="1932859" y="4621798"/>
              <a:ext cx="27878" cy="15270"/>
            </a:xfrm>
            <a:custGeom>
              <a:avLst/>
              <a:gdLst/>
              <a:ahLst/>
              <a:cxnLst/>
              <a:rect l="l" t="t" r="r" b="b"/>
              <a:pathLst>
                <a:path w="869" h="476" extrusionOk="0">
                  <a:moveTo>
                    <a:pt x="581" y="51"/>
                  </a:moveTo>
                  <a:cubicBezTo>
                    <a:pt x="648" y="51"/>
                    <a:pt x="714" y="64"/>
                    <a:pt x="769" y="91"/>
                  </a:cubicBezTo>
                  <a:cubicBezTo>
                    <a:pt x="819" y="125"/>
                    <a:pt x="802" y="175"/>
                    <a:pt x="752" y="208"/>
                  </a:cubicBezTo>
                  <a:cubicBezTo>
                    <a:pt x="702" y="225"/>
                    <a:pt x="652" y="258"/>
                    <a:pt x="585" y="275"/>
                  </a:cubicBezTo>
                  <a:cubicBezTo>
                    <a:pt x="501" y="309"/>
                    <a:pt x="384" y="342"/>
                    <a:pt x="284" y="359"/>
                  </a:cubicBezTo>
                  <a:cubicBezTo>
                    <a:pt x="204" y="375"/>
                    <a:pt x="136" y="383"/>
                    <a:pt x="87" y="389"/>
                  </a:cubicBezTo>
                  <a:lnTo>
                    <a:pt x="87" y="389"/>
                  </a:lnTo>
                  <a:cubicBezTo>
                    <a:pt x="111" y="336"/>
                    <a:pt x="140" y="285"/>
                    <a:pt x="184" y="242"/>
                  </a:cubicBezTo>
                  <a:cubicBezTo>
                    <a:pt x="234" y="158"/>
                    <a:pt x="334" y="108"/>
                    <a:pt x="418" y="75"/>
                  </a:cubicBezTo>
                  <a:cubicBezTo>
                    <a:pt x="470" y="60"/>
                    <a:pt x="526" y="51"/>
                    <a:pt x="581" y="51"/>
                  </a:cubicBezTo>
                  <a:close/>
                  <a:moveTo>
                    <a:pt x="575" y="0"/>
                  </a:moveTo>
                  <a:cubicBezTo>
                    <a:pt x="410" y="0"/>
                    <a:pt x="251" y="75"/>
                    <a:pt x="150" y="208"/>
                  </a:cubicBezTo>
                  <a:cubicBezTo>
                    <a:pt x="104" y="271"/>
                    <a:pt x="71" y="319"/>
                    <a:pt x="54" y="393"/>
                  </a:cubicBezTo>
                  <a:lnTo>
                    <a:pt x="54" y="393"/>
                  </a:lnTo>
                  <a:cubicBezTo>
                    <a:pt x="19" y="398"/>
                    <a:pt x="0" y="402"/>
                    <a:pt x="0" y="409"/>
                  </a:cubicBezTo>
                  <a:cubicBezTo>
                    <a:pt x="17" y="409"/>
                    <a:pt x="34" y="409"/>
                    <a:pt x="50" y="409"/>
                  </a:cubicBezTo>
                  <a:lnTo>
                    <a:pt x="50" y="409"/>
                  </a:lnTo>
                  <a:cubicBezTo>
                    <a:pt x="50" y="409"/>
                    <a:pt x="50" y="409"/>
                    <a:pt x="50" y="409"/>
                  </a:cubicBezTo>
                  <a:cubicBezTo>
                    <a:pt x="50" y="442"/>
                    <a:pt x="50" y="476"/>
                    <a:pt x="50" y="476"/>
                  </a:cubicBezTo>
                  <a:cubicBezTo>
                    <a:pt x="59" y="453"/>
                    <a:pt x="68" y="431"/>
                    <a:pt x="78" y="408"/>
                  </a:cubicBezTo>
                  <a:lnTo>
                    <a:pt x="78" y="408"/>
                  </a:lnTo>
                  <a:cubicBezTo>
                    <a:pt x="152" y="408"/>
                    <a:pt x="227" y="404"/>
                    <a:pt x="301" y="392"/>
                  </a:cubicBezTo>
                  <a:cubicBezTo>
                    <a:pt x="401" y="375"/>
                    <a:pt x="501" y="359"/>
                    <a:pt x="602" y="325"/>
                  </a:cubicBezTo>
                  <a:cubicBezTo>
                    <a:pt x="668" y="309"/>
                    <a:pt x="735" y="275"/>
                    <a:pt x="785" y="242"/>
                  </a:cubicBezTo>
                  <a:cubicBezTo>
                    <a:pt x="819" y="225"/>
                    <a:pt x="852" y="192"/>
                    <a:pt x="852" y="158"/>
                  </a:cubicBezTo>
                  <a:cubicBezTo>
                    <a:pt x="869" y="108"/>
                    <a:pt x="852" y="75"/>
                    <a:pt x="819" y="58"/>
                  </a:cubicBezTo>
                  <a:cubicBezTo>
                    <a:pt x="741" y="19"/>
                    <a:pt x="657" y="0"/>
                    <a:pt x="5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2" name="Google Shape;2552;p49"/>
            <p:cNvSpPr/>
            <p:nvPr/>
          </p:nvSpPr>
          <p:spPr>
            <a:xfrm>
              <a:off x="1922112" y="4618269"/>
              <a:ext cx="14532" cy="16650"/>
            </a:xfrm>
            <a:custGeom>
              <a:avLst/>
              <a:gdLst/>
              <a:ahLst/>
              <a:cxnLst/>
              <a:rect l="l" t="t" r="r" b="b"/>
              <a:pathLst>
                <a:path w="453" h="519" extrusionOk="0">
                  <a:moveTo>
                    <a:pt x="101" y="1"/>
                  </a:moveTo>
                  <a:cubicBezTo>
                    <a:pt x="51" y="18"/>
                    <a:pt x="1" y="68"/>
                    <a:pt x="18" y="134"/>
                  </a:cubicBezTo>
                  <a:cubicBezTo>
                    <a:pt x="18" y="168"/>
                    <a:pt x="51" y="218"/>
                    <a:pt x="68" y="251"/>
                  </a:cubicBezTo>
                  <a:cubicBezTo>
                    <a:pt x="118" y="302"/>
                    <a:pt x="168" y="368"/>
                    <a:pt x="218" y="419"/>
                  </a:cubicBezTo>
                  <a:cubicBezTo>
                    <a:pt x="268" y="469"/>
                    <a:pt x="318" y="502"/>
                    <a:pt x="385" y="519"/>
                  </a:cubicBezTo>
                  <a:cubicBezTo>
                    <a:pt x="385" y="519"/>
                    <a:pt x="335" y="469"/>
                    <a:pt x="252" y="385"/>
                  </a:cubicBezTo>
                  <a:cubicBezTo>
                    <a:pt x="201" y="335"/>
                    <a:pt x="151" y="285"/>
                    <a:pt x="118" y="218"/>
                  </a:cubicBezTo>
                  <a:cubicBezTo>
                    <a:pt x="68" y="168"/>
                    <a:pt x="34" y="68"/>
                    <a:pt x="118" y="51"/>
                  </a:cubicBezTo>
                  <a:cubicBezTo>
                    <a:pt x="201" y="51"/>
                    <a:pt x="268" y="101"/>
                    <a:pt x="318" y="168"/>
                  </a:cubicBezTo>
                  <a:cubicBezTo>
                    <a:pt x="352" y="218"/>
                    <a:pt x="385" y="268"/>
                    <a:pt x="402" y="335"/>
                  </a:cubicBezTo>
                  <a:cubicBezTo>
                    <a:pt x="419" y="402"/>
                    <a:pt x="419" y="469"/>
                    <a:pt x="419" y="519"/>
                  </a:cubicBezTo>
                  <a:cubicBezTo>
                    <a:pt x="452" y="469"/>
                    <a:pt x="452" y="402"/>
                    <a:pt x="435" y="335"/>
                  </a:cubicBezTo>
                  <a:cubicBezTo>
                    <a:pt x="435" y="251"/>
                    <a:pt x="402" y="185"/>
                    <a:pt x="352" y="134"/>
                  </a:cubicBezTo>
                  <a:cubicBezTo>
                    <a:pt x="302" y="5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3" name="Google Shape;2553;p49"/>
            <p:cNvSpPr/>
            <p:nvPr/>
          </p:nvSpPr>
          <p:spPr>
            <a:xfrm>
              <a:off x="1775250" y="4628984"/>
              <a:ext cx="53638" cy="38624"/>
            </a:xfrm>
            <a:custGeom>
              <a:avLst/>
              <a:gdLst/>
              <a:ahLst/>
              <a:cxnLst/>
              <a:rect l="l" t="t" r="r" b="b"/>
              <a:pathLst>
                <a:path w="1672" h="1204" extrusionOk="0">
                  <a:moveTo>
                    <a:pt x="352" y="1"/>
                  </a:moveTo>
                  <a:cubicBezTo>
                    <a:pt x="268" y="1"/>
                    <a:pt x="185" y="1"/>
                    <a:pt x="101" y="18"/>
                  </a:cubicBezTo>
                  <a:cubicBezTo>
                    <a:pt x="68" y="18"/>
                    <a:pt x="34" y="18"/>
                    <a:pt x="1" y="34"/>
                  </a:cubicBezTo>
                  <a:cubicBezTo>
                    <a:pt x="1" y="34"/>
                    <a:pt x="60" y="27"/>
                    <a:pt x="164" y="27"/>
                  </a:cubicBezTo>
                  <a:cubicBezTo>
                    <a:pt x="216" y="27"/>
                    <a:pt x="279" y="29"/>
                    <a:pt x="352" y="34"/>
                  </a:cubicBezTo>
                  <a:cubicBezTo>
                    <a:pt x="619" y="51"/>
                    <a:pt x="870" y="151"/>
                    <a:pt x="1087" y="302"/>
                  </a:cubicBezTo>
                  <a:cubicBezTo>
                    <a:pt x="1304" y="452"/>
                    <a:pt x="1471" y="653"/>
                    <a:pt x="1571" y="903"/>
                  </a:cubicBezTo>
                  <a:cubicBezTo>
                    <a:pt x="1655" y="1070"/>
                    <a:pt x="1655" y="1204"/>
                    <a:pt x="1672" y="1204"/>
                  </a:cubicBezTo>
                  <a:cubicBezTo>
                    <a:pt x="1672" y="1171"/>
                    <a:pt x="1672" y="1137"/>
                    <a:pt x="1672" y="1104"/>
                  </a:cubicBezTo>
                  <a:cubicBezTo>
                    <a:pt x="1655" y="1037"/>
                    <a:pt x="1638" y="953"/>
                    <a:pt x="1622" y="887"/>
                  </a:cubicBezTo>
                  <a:cubicBezTo>
                    <a:pt x="1521" y="636"/>
                    <a:pt x="1354" y="419"/>
                    <a:pt x="1120" y="252"/>
                  </a:cubicBezTo>
                  <a:cubicBezTo>
                    <a:pt x="903" y="101"/>
                    <a:pt x="619" y="1"/>
                    <a:pt x="3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4" name="Google Shape;2554;p49"/>
            <p:cNvSpPr/>
            <p:nvPr/>
          </p:nvSpPr>
          <p:spPr>
            <a:xfrm>
              <a:off x="1847077" y="4653429"/>
              <a:ext cx="43468" cy="2342"/>
            </a:xfrm>
            <a:custGeom>
              <a:avLst/>
              <a:gdLst/>
              <a:ahLst/>
              <a:cxnLst/>
              <a:rect l="l" t="t" r="r" b="b"/>
              <a:pathLst>
                <a:path w="1355" h="73" extrusionOk="0">
                  <a:moveTo>
                    <a:pt x="1283" y="1"/>
                  </a:moveTo>
                  <a:cubicBezTo>
                    <a:pt x="1172" y="1"/>
                    <a:pt x="946" y="12"/>
                    <a:pt x="686" y="24"/>
                  </a:cubicBezTo>
                  <a:cubicBezTo>
                    <a:pt x="441" y="24"/>
                    <a:pt x="225" y="17"/>
                    <a:pt x="104" y="17"/>
                  </a:cubicBezTo>
                  <a:cubicBezTo>
                    <a:pt x="43" y="17"/>
                    <a:pt x="6" y="19"/>
                    <a:pt x="1" y="24"/>
                  </a:cubicBezTo>
                  <a:cubicBezTo>
                    <a:pt x="214" y="56"/>
                    <a:pt x="427" y="72"/>
                    <a:pt x="640" y="72"/>
                  </a:cubicBezTo>
                  <a:cubicBezTo>
                    <a:pt x="878" y="72"/>
                    <a:pt x="1116" y="52"/>
                    <a:pt x="1354" y="8"/>
                  </a:cubicBezTo>
                  <a:cubicBezTo>
                    <a:pt x="1354" y="3"/>
                    <a:pt x="1328" y="1"/>
                    <a:pt x="12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5" name="Google Shape;2555;p49"/>
            <p:cNvSpPr/>
            <p:nvPr/>
          </p:nvSpPr>
          <p:spPr>
            <a:xfrm>
              <a:off x="1818141" y="4655129"/>
              <a:ext cx="4844" cy="7667"/>
            </a:xfrm>
            <a:custGeom>
              <a:avLst/>
              <a:gdLst/>
              <a:ahLst/>
              <a:cxnLst/>
              <a:rect l="l" t="t" r="r" b="b"/>
              <a:pathLst>
                <a:path w="151" h="239" extrusionOk="0">
                  <a:moveTo>
                    <a:pt x="13" y="1"/>
                  </a:moveTo>
                  <a:cubicBezTo>
                    <a:pt x="7" y="1"/>
                    <a:pt x="3" y="2"/>
                    <a:pt x="0" y="5"/>
                  </a:cubicBezTo>
                  <a:cubicBezTo>
                    <a:pt x="0" y="5"/>
                    <a:pt x="34" y="55"/>
                    <a:pt x="67" y="122"/>
                  </a:cubicBezTo>
                  <a:cubicBezTo>
                    <a:pt x="101" y="188"/>
                    <a:pt x="117" y="239"/>
                    <a:pt x="134" y="239"/>
                  </a:cubicBezTo>
                  <a:cubicBezTo>
                    <a:pt x="151" y="239"/>
                    <a:pt x="151" y="172"/>
                    <a:pt x="117" y="105"/>
                  </a:cubicBezTo>
                  <a:cubicBezTo>
                    <a:pt x="90" y="35"/>
                    <a:pt x="39" y="1"/>
                    <a:pt x="1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6" name="Google Shape;2556;p49"/>
            <p:cNvSpPr/>
            <p:nvPr/>
          </p:nvSpPr>
          <p:spPr>
            <a:xfrm>
              <a:off x="1806881" y="4642779"/>
              <a:ext cx="6480" cy="5165"/>
            </a:xfrm>
            <a:custGeom>
              <a:avLst/>
              <a:gdLst/>
              <a:ahLst/>
              <a:cxnLst/>
              <a:rect l="l" t="t" r="r" b="b"/>
              <a:pathLst>
                <a:path w="202" h="161" extrusionOk="0">
                  <a:moveTo>
                    <a:pt x="13" y="1"/>
                  </a:moveTo>
                  <a:cubicBezTo>
                    <a:pt x="8" y="1"/>
                    <a:pt x="4" y="2"/>
                    <a:pt x="1" y="5"/>
                  </a:cubicBezTo>
                  <a:cubicBezTo>
                    <a:pt x="1" y="5"/>
                    <a:pt x="34" y="56"/>
                    <a:pt x="84" y="89"/>
                  </a:cubicBezTo>
                  <a:cubicBezTo>
                    <a:pt x="125" y="130"/>
                    <a:pt x="155" y="160"/>
                    <a:pt x="174" y="160"/>
                  </a:cubicBezTo>
                  <a:cubicBezTo>
                    <a:pt x="178" y="160"/>
                    <a:pt x="181" y="159"/>
                    <a:pt x="184" y="156"/>
                  </a:cubicBezTo>
                  <a:cubicBezTo>
                    <a:pt x="201" y="139"/>
                    <a:pt x="168" y="106"/>
                    <a:pt x="118" y="56"/>
                  </a:cubicBezTo>
                  <a:cubicBezTo>
                    <a:pt x="77" y="28"/>
                    <a:pt x="36" y="1"/>
                    <a:pt x="1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7" name="Google Shape;2557;p49"/>
            <p:cNvSpPr/>
            <p:nvPr/>
          </p:nvSpPr>
          <p:spPr>
            <a:xfrm>
              <a:off x="1791354" y="4636587"/>
              <a:ext cx="8597" cy="3304"/>
            </a:xfrm>
            <a:custGeom>
              <a:avLst/>
              <a:gdLst/>
              <a:ahLst/>
              <a:cxnLst/>
              <a:rect l="l" t="t" r="r" b="b"/>
              <a:pathLst>
                <a:path w="268" h="103" extrusionOk="0">
                  <a:moveTo>
                    <a:pt x="79" y="0"/>
                  </a:moveTo>
                  <a:cubicBezTo>
                    <a:pt x="32" y="0"/>
                    <a:pt x="0" y="20"/>
                    <a:pt x="0" y="31"/>
                  </a:cubicBezTo>
                  <a:cubicBezTo>
                    <a:pt x="0" y="31"/>
                    <a:pt x="67" y="31"/>
                    <a:pt x="134" y="65"/>
                  </a:cubicBezTo>
                  <a:cubicBezTo>
                    <a:pt x="188" y="78"/>
                    <a:pt x="231" y="103"/>
                    <a:pt x="254" y="103"/>
                  </a:cubicBezTo>
                  <a:cubicBezTo>
                    <a:pt x="260" y="103"/>
                    <a:pt x="264" y="101"/>
                    <a:pt x="267" y="98"/>
                  </a:cubicBezTo>
                  <a:cubicBezTo>
                    <a:pt x="267" y="81"/>
                    <a:pt x="234" y="31"/>
                    <a:pt x="150" y="15"/>
                  </a:cubicBezTo>
                  <a:cubicBezTo>
                    <a:pt x="125" y="4"/>
                    <a:pt x="100" y="0"/>
                    <a:pt x="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8" name="Google Shape;2558;p49"/>
            <p:cNvSpPr/>
            <p:nvPr/>
          </p:nvSpPr>
          <p:spPr>
            <a:xfrm>
              <a:off x="1780094" y="4634502"/>
              <a:ext cx="4844" cy="2438"/>
            </a:xfrm>
            <a:custGeom>
              <a:avLst/>
              <a:gdLst/>
              <a:ahLst/>
              <a:cxnLst/>
              <a:rect l="l" t="t" r="r" b="b"/>
              <a:pathLst>
                <a:path w="151" h="76" extrusionOk="0">
                  <a:moveTo>
                    <a:pt x="29" y="0"/>
                  </a:moveTo>
                  <a:cubicBezTo>
                    <a:pt x="13" y="0"/>
                    <a:pt x="0" y="4"/>
                    <a:pt x="0" y="13"/>
                  </a:cubicBezTo>
                  <a:cubicBezTo>
                    <a:pt x="0" y="29"/>
                    <a:pt x="34" y="46"/>
                    <a:pt x="67" y="63"/>
                  </a:cubicBezTo>
                  <a:cubicBezTo>
                    <a:pt x="84" y="71"/>
                    <a:pt x="100" y="75"/>
                    <a:pt x="115" y="75"/>
                  </a:cubicBezTo>
                  <a:cubicBezTo>
                    <a:pt x="130" y="75"/>
                    <a:pt x="142" y="71"/>
                    <a:pt x="151" y="63"/>
                  </a:cubicBezTo>
                  <a:cubicBezTo>
                    <a:pt x="151" y="46"/>
                    <a:pt x="117" y="29"/>
                    <a:pt x="84" y="13"/>
                  </a:cubicBezTo>
                  <a:cubicBezTo>
                    <a:pt x="67" y="4"/>
                    <a:pt x="46" y="0"/>
                    <a:pt x="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59" name="Google Shape;2559;p49"/>
            <p:cNvSpPr/>
            <p:nvPr/>
          </p:nvSpPr>
          <p:spPr>
            <a:xfrm>
              <a:off x="941234" y="4650766"/>
              <a:ext cx="146894" cy="6673"/>
            </a:xfrm>
            <a:custGeom>
              <a:avLst/>
              <a:gdLst/>
              <a:ahLst/>
              <a:cxnLst/>
              <a:rect l="l" t="t" r="r" b="b"/>
              <a:pathLst>
                <a:path w="4579" h="208" extrusionOk="0">
                  <a:moveTo>
                    <a:pt x="1072" y="0"/>
                  </a:moveTo>
                  <a:cubicBezTo>
                    <a:pt x="926" y="0"/>
                    <a:pt x="791" y="2"/>
                    <a:pt x="669" y="7"/>
                  </a:cubicBezTo>
                  <a:cubicBezTo>
                    <a:pt x="606" y="3"/>
                    <a:pt x="544" y="0"/>
                    <a:pt x="484" y="0"/>
                  </a:cubicBezTo>
                  <a:cubicBezTo>
                    <a:pt x="318" y="0"/>
                    <a:pt x="159" y="16"/>
                    <a:pt x="0" y="40"/>
                  </a:cubicBezTo>
                  <a:cubicBezTo>
                    <a:pt x="217" y="91"/>
                    <a:pt x="435" y="107"/>
                    <a:pt x="669" y="107"/>
                  </a:cubicBezTo>
                  <a:cubicBezTo>
                    <a:pt x="1136" y="124"/>
                    <a:pt x="1688" y="141"/>
                    <a:pt x="2289" y="174"/>
                  </a:cubicBezTo>
                  <a:cubicBezTo>
                    <a:pt x="2924" y="191"/>
                    <a:pt x="3492" y="208"/>
                    <a:pt x="3910" y="208"/>
                  </a:cubicBezTo>
                  <a:cubicBezTo>
                    <a:pt x="4144" y="208"/>
                    <a:pt x="4361" y="191"/>
                    <a:pt x="4578" y="157"/>
                  </a:cubicBezTo>
                  <a:cubicBezTo>
                    <a:pt x="4361" y="107"/>
                    <a:pt x="4144" y="91"/>
                    <a:pt x="3910" y="91"/>
                  </a:cubicBezTo>
                  <a:lnTo>
                    <a:pt x="2289" y="24"/>
                  </a:lnTo>
                  <a:cubicBezTo>
                    <a:pt x="1840" y="12"/>
                    <a:pt x="1425" y="0"/>
                    <a:pt x="10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0" name="Google Shape;2560;p49"/>
            <p:cNvSpPr/>
            <p:nvPr/>
          </p:nvSpPr>
          <p:spPr>
            <a:xfrm>
              <a:off x="1020023" y="4592028"/>
              <a:ext cx="6993" cy="62203"/>
            </a:xfrm>
            <a:custGeom>
              <a:avLst/>
              <a:gdLst/>
              <a:ahLst/>
              <a:cxnLst/>
              <a:rect l="l" t="t" r="r" b="b"/>
              <a:pathLst>
                <a:path w="218" h="1939" extrusionOk="0">
                  <a:moveTo>
                    <a:pt x="168" y="0"/>
                  </a:moveTo>
                  <a:cubicBezTo>
                    <a:pt x="134" y="0"/>
                    <a:pt x="67" y="435"/>
                    <a:pt x="34" y="969"/>
                  </a:cubicBezTo>
                  <a:cubicBezTo>
                    <a:pt x="0" y="1504"/>
                    <a:pt x="0" y="1938"/>
                    <a:pt x="34" y="1938"/>
                  </a:cubicBezTo>
                  <a:cubicBezTo>
                    <a:pt x="84" y="1938"/>
                    <a:pt x="134" y="1521"/>
                    <a:pt x="184" y="969"/>
                  </a:cubicBezTo>
                  <a:cubicBezTo>
                    <a:pt x="218" y="435"/>
                    <a:pt x="218" y="0"/>
                    <a:pt x="1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1" name="Google Shape;2561;p49"/>
            <p:cNvSpPr/>
            <p:nvPr/>
          </p:nvSpPr>
          <p:spPr>
            <a:xfrm>
              <a:off x="809899" y="2037947"/>
              <a:ext cx="472250" cy="454349"/>
            </a:xfrm>
            <a:custGeom>
              <a:avLst/>
              <a:gdLst/>
              <a:ahLst/>
              <a:cxnLst/>
              <a:rect l="l" t="t" r="r" b="b"/>
              <a:pathLst>
                <a:path w="14721" h="14163" extrusionOk="0">
                  <a:moveTo>
                    <a:pt x="7636" y="0"/>
                  </a:moveTo>
                  <a:cubicBezTo>
                    <a:pt x="4779" y="0"/>
                    <a:pt x="2189" y="1721"/>
                    <a:pt x="1087" y="4361"/>
                  </a:cubicBezTo>
                  <a:cubicBezTo>
                    <a:pt x="1" y="7018"/>
                    <a:pt x="602" y="10059"/>
                    <a:pt x="2624" y="12081"/>
                  </a:cubicBezTo>
                  <a:cubicBezTo>
                    <a:pt x="3985" y="13442"/>
                    <a:pt x="5794" y="14162"/>
                    <a:pt x="7631" y="14162"/>
                  </a:cubicBezTo>
                  <a:cubicBezTo>
                    <a:pt x="8545" y="14162"/>
                    <a:pt x="9466" y="13984"/>
                    <a:pt x="10343" y="13618"/>
                  </a:cubicBezTo>
                  <a:cubicBezTo>
                    <a:pt x="13000" y="12532"/>
                    <a:pt x="14721" y="9942"/>
                    <a:pt x="14721" y="7085"/>
                  </a:cubicBezTo>
                  <a:cubicBezTo>
                    <a:pt x="14721" y="3158"/>
                    <a:pt x="11546" y="0"/>
                    <a:pt x="7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2" name="Google Shape;2562;p49"/>
            <p:cNvSpPr/>
            <p:nvPr/>
          </p:nvSpPr>
          <p:spPr>
            <a:xfrm>
              <a:off x="1156716" y="2362757"/>
              <a:ext cx="156005" cy="129218"/>
            </a:xfrm>
            <a:custGeom>
              <a:avLst/>
              <a:gdLst/>
              <a:ahLst/>
              <a:cxnLst/>
              <a:rect l="l" t="t" r="r" b="b"/>
              <a:pathLst>
                <a:path w="4863" h="4028" extrusionOk="0">
                  <a:moveTo>
                    <a:pt x="2573" y="1"/>
                  </a:moveTo>
                  <a:lnTo>
                    <a:pt x="0" y="2791"/>
                  </a:lnTo>
                  <a:lnTo>
                    <a:pt x="4862" y="4027"/>
                  </a:lnTo>
                  <a:lnTo>
                    <a:pt x="2573" y="1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63" name="Google Shape;2563;p49"/>
            <p:cNvSpPr/>
            <p:nvPr/>
          </p:nvSpPr>
          <p:spPr>
            <a:xfrm>
              <a:off x="961060" y="2201972"/>
              <a:ext cx="209065" cy="154401"/>
            </a:xfrm>
            <a:custGeom>
              <a:avLst/>
              <a:gdLst/>
              <a:ahLst/>
              <a:cxnLst/>
              <a:rect l="l" t="t" r="r" b="b"/>
              <a:pathLst>
                <a:path w="6517" h="4813" extrusionOk="0">
                  <a:moveTo>
                    <a:pt x="5381" y="0"/>
                  </a:moveTo>
                  <a:lnTo>
                    <a:pt x="2574" y="2707"/>
                  </a:lnTo>
                  <a:lnTo>
                    <a:pt x="1036" y="1387"/>
                  </a:lnTo>
                  <a:lnTo>
                    <a:pt x="0" y="2607"/>
                  </a:lnTo>
                  <a:lnTo>
                    <a:pt x="2657" y="4812"/>
                  </a:lnTo>
                  <a:lnTo>
                    <a:pt x="6517" y="986"/>
                  </a:lnTo>
                  <a:lnTo>
                    <a:pt x="5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902504" y="5005186"/>
            <a:ext cx="5958948" cy="769441"/>
          </a:xfrm>
          <a:prstGeom prst="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Media yang </a:t>
            </a:r>
            <a:r>
              <a:rPr lang="en-US" sz="2200" dirty="0" err="1">
                <a:solidFill>
                  <a:schemeClr val="bg1"/>
                </a:solidFill>
              </a:rPr>
              <a:t>biasa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digunakan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dalam</a:t>
            </a:r>
            <a:r>
              <a:rPr lang="en-US" sz="2200" dirty="0">
                <a:solidFill>
                  <a:schemeClr val="bg1"/>
                </a:solidFill>
              </a:rPr>
              <a:t> PAUD </a:t>
            </a:r>
            <a:r>
              <a:rPr lang="en-US" sz="2200" dirty="0" err="1">
                <a:solidFill>
                  <a:schemeClr val="bg1"/>
                </a:solidFill>
              </a:rPr>
              <a:t>adalah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Alat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Permainan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Edukatif</a:t>
            </a:r>
            <a:r>
              <a:rPr lang="en-US" sz="2200" b="1" dirty="0">
                <a:solidFill>
                  <a:schemeClr val="bg1"/>
                </a:solidFill>
              </a:rPr>
              <a:t> (APE)</a:t>
            </a:r>
          </a:p>
        </p:txBody>
      </p:sp>
    </p:spTree>
    <p:extLst>
      <p:ext uri="{BB962C8B-B14F-4D97-AF65-F5344CB8AC3E}">
        <p14:creationId xmlns:p14="http://schemas.microsoft.com/office/powerpoint/2010/main" val="1341089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3" name="Google Shape;3123;p57"/>
          <p:cNvGrpSpPr/>
          <p:nvPr/>
        </p:nvGrpSpPr>
        <p:grpSpPr>
          <a:xfrm>
            <a:off x="7001735" y="2810816"/>
            <a:ext cx="2651212" cy="1897499"/>
            <a:chOff x="5251301" y="2108112"/>
            <a:chExt cx="1988409" cy="1423124"/>
          </a:xfrm>
        </p:grpSpPr>
        <p:sp>
          <p:nvSpPr>
            <p:cNvPr id="3124" name="Google Shape;3124;p57"/>
            <p:cNvSpPr/>
            <p:nvPr/>
          </p:nvSpPr>
          <p:spPr>
            <a:xfrm>
              <a:off x="6574727" y="2889308"/>
              <a:ext cx="664984" cy="639362"/>
            </a:xfrm>
            <a:custGeom>
              <a:avLst/>
              <a:gdLst/>
              <a:ahLst/>
              <a:cxnLst/>
              <a:rect l="l" t="t" r="r" b="b"/>
              <a:pathLst>
                <a:path w="20737" h="19938" extrusionOk="0">
                  <a:moveTo>
                    <a:pt x="10000" y="1"/>
                  </a:moveTo>
                  <a:cubicBezTo>
                    <a:pt x="9987" y="1"/>
                    <a:pt x="9973" y="1"/>
                    <a:pt x="9959" y="1"/>
                  </a:cubicBezTo>
                  <a:cubicBezTo>
                    <a:pt x="4445" y="18"/>
                    <a:pt x="1" y="4479"/>
                    <a:pt x="1" y="9993"/>
                  </a:cubicBezTo>
                  <a:cubicBezTo>
                    <a:pt x="17" y="14019"/>
                    <a:pt x="2457" y="17645"/>
                    <a:pt x="6183" y="19182"/>
                  </a:cubicBezTo>
                  <a:cubicBezTo>
                    <a:pt x="7414" y="19690"/>
                    <a:pt x="8706" y="19937"/>
                    <a:pt x="9986" y="19937"/>
                  </a:cubicBezTo>
                  <a:cubicBezTo>
                    <a:pt x="12581" y="19937"/>
                    <a:pt x="15131" y="18923"/>
                    <a:pt x="17044" y="17010"/>
                  </a:cubicBezTo>
                  <a:cubicBezTo>
                    <a:pt x="19884" y="14153"/>
                    <a:pt x="20736" y="9859"/>
                    <a:pt x="19182" y="6133"/>
                  </a:cubicBezTo>
                  <a:cubicBezTo>
                    <a:pt x="17634" y="2420"/>
                    <a:pt x="14011" y="1"/>
                    <a:pt x="10000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5" name="Google Shape;3125;p57"/>
            <p:cNvSpPr/>
            <p:nvPr/>
          </p:nvSpPr>
          <p:spPr>
            <a:xfrm>
              <a:off x="6573124" y="2886647"/>
              <a:ext cx="648373" cy="644589"/>
            </a:xfrm>
            <a:custGeom>
              <a:avLst/>
              <a:gdLst/>
              <a:ahLst/>
              <a:cxnLst/>
              <a:rect l="l" t="t" r="r" b="b"/>
              <a:pathLst>
                <a:path w="20219" h="20101" extrusionOk="0">
                  <a:moveTo>
                    <a:pt x="10026" y="0"/>
                  </a:moveTo>
                  <a:cubicBezTo>
                    <a:pt x="9809" y="0"/>
                    <a:pt x="9591" y="34"/>
                    <a:pt x="9374" y="34"/>
                  </a:cubicBezTo>
                  <a:cubicBezTo>
                    <a:pt x="8956" y="51"/>
                    <a:pt x="8522" y="117"/>
                    <a:pt x="8104" y="184"/>
                  </a:cubicBezTo>
                  <a:cubicBezTo>
                    <a:pt x="5281" y="736"/>
                    <a:pt x="2824" y="2473"/>
                    <a:pt x="1371" y="4946"/>
                  </a:cubicBezTo>
                  <a:cubicBezTo>
                    <a:pt x="869" y="5782"/>
                    <a:pt x="502" y="6684"/>
                    <a:pt x="285" y="7620"/>
                  </a:cubicBezTo>
                  <a:cubicBezTo>
                    <a:pt x="201" y="7970"/>
                    <a:pt x="134" y="8321"/>
                    <a:pt x="101" y="8672"/>
                  </a:cubicBezTo>
                  <a:cubicBezTo>
                    <a:pt x="67" y="8823"/>
                    <a:pt x="51" y="8956"/>
                    <a:pt x="34" y="9090"/>
                  </a:cubicBezTo>
                  <a:cubicBezTo>
                    <a:pt x="34" y="9207"/>
                    <a:pt x="34" y="9324"/>
                    <a:pt x="17" y="9441"/>
                  </a:cubicBezTo>
                  <a:cubicBezTo>
                    <a:pt x="17" y="9641"/>
                    <a:pt x="17" y="9792"/>
                    <a:pt x="17" y="9909"/>
                  </a:cubicBezTo>
                  <a:cubicBezTo>
                    <a:pt x="1" y="10009"/>
                    <a:pt x="17" y="10076"/>
                    <a:pt x="17" y="10076"/>
                  </a:cubicBezTo>
                  <a:cubicBezTo>
                    <a:pt x="17" y="10076"/>
                    <a:pt x="17" y="10009"/>
                    <a:pt x="34" y="9909"/>
                  </a:cubicBezTo>
                  <a:cubicBezTo>
                    <a:pt x="34" y="9792"/>
                    <a:pt x="51" y="9641"/>
                    <a:pt x="67" y="9441"/>
                  </a:cubicBezTo>
                  <a:cubicBezTo>
                    <a:pt x="67" y="9324"/>
                    <a:pt x="67" y="9224"/>
                    <a:pt x="84" y="9090"/>
                  </a:cubicBezTo>
                  <a:cubicBezTo>
                    <a:pt x="101" y="8956"/>
                    <a:pt x="118" y="8823"/>
                    <a:pt x="151" y="8672"/>
                  </a:cubicBezTo>
                  <a:cubicBezTo>
                    <a:pt x="184" y="8321"/>
                    <a:pt x="251" y="7987"/>
                    <a:pt x="352" y="7636"/>
                  </a:cubicBezTo>
                  <a:cubicBezTo>
                    <a:pt x="585" y="6717"/>
                    <a:pt x="953" y="5815"/>
                    <a:pt x="1454" y="4996"/>
                  </a:cubicBezTo>
                  <a:cubicBezTo>
                    <a:pt x="2908" y="2557"/>
                    <a:pt x="5347" y="869"/>
                    <a:pt x="8138" y="335"/>
                  </a:cubicBezTo>
                  <a:cubicBezTo>
                    <a:pt x="8555" y="251"/>
                    <a:pt x="8973" y="201"/>
                    <a:pt x="9391" y="184"/>
                  </a:cubicBezTo>
                  <a:cubicBezTo>
                    <a:pt x="9551" y="184"/>
                    <a:pt x="9722" y="163"/>
                    <a:pt x="9896" y="163"/>
                  </a:cubicBezTo>
                  <a:cubicBezTo>
                    <a:pt x="9939" y="163"/>
                    <a:pt x="9982" y="164"/>
                    <a:pt x="10026" y="168"/>
                  </a:cubicBezTo>
                  <a:cubicBezTo>
                    <a:pt x="10243" y="168"/>
                    <a:pt x="10460" y="184"/>
                    <a:pt x="10677" y="201"/>
                  </a:cubicBezTo>
                  <a:cubicBezTo>
                    <a:pt x="10911" y="201"/>
                    <a:pt x="11129" y="218"/>
                    <a:pt x="11346" y="268"/>
                  </a:cubicBezTo>
                  <a:cubicBezTo>
                    <a:pt x="11563" y="301"/>
                    <a:pt x="11797" y="335"/>
                    <a:pt x="12014" y="368"/>
                  </a:cubicBezTo>
                  <a:cubicBezTo>
                    <a:pt x="12916" y="569"/>
                    <a:pt x="13802" y="903"/>
                    <a:pt x="14621" y="1320"/>
                  </a:cubicBezTo>
                  <a:cubicBezTo>
                    <a:pt x="14821" y="1437"/>
                    <a:pt x="15022" y="1571"/>
                    <a:pt x="15239" y="1688"/>
                  </a:cubicBezTo>
                  <a:cubicBezTo>
                    <a:pt x="15439" y="1805"/>
                    <a:pt x="15640" y="1955"/>
                    <a:pt x="15840" y="2106"/>
                  </a:cubicBezTo>
                  <a:cubicBezTo>
                    <a:pt x="16642" y="2674"/>
                    <a:pt x="17344" y="3392"/>
                    <a:pt x="17929" y="4194"/>
                  </a:cubicBezTo>
                  <a:cubicBezTo>
                    <a:pt x="18547" y="5013"/>
                    <a:pt x="19015" y="5932"/>
                    <a:pt x="19349" y="6918"/>
                  </a:cubicBezTo>
                  <a:cubicBezTo>
                    <a:pt x="20034" y="8940"/>
                    <a:pt x="20034" y="11128"/>
                    <a:pt x="19366" y="13150"/>
                  </a:cubicBezTo>
                  <a:cubicBezTo>
                    <a:pt x="19032" y="14119"/>
                    <a:pt x="18564" y="15055"/>
                    <a:pt x="17946" y="15874"/>
                  </a:cubicBezTo>
                  <a:cubicBezTo>
                    <a:pt x="17378" y="16692"/>
                    <a:pt x="16676" y="17394"/>
                    <a:pt x="15874" y="17979"/>
                  </a:cubicBezTo>
                  <a:cubicBezTo>
                    <a:pt x="15673" y="18129"/>
                    <a:pt x="15473" y="18263"/>
                    <a:pt x="15272" y="18397"/>
                  </a:cubicBezTo>
                  <a:cubicBezTo>
                    <a:pt x="15072" y="18514"/>
                    <a:pt x="14871" y="18647"/>
                    <a:pt x="14654" y="18764"/>
                  </a:cubicBezTo>
                  <a:cubicBezTo>
                    <a:pt x="13835" y="19199"/>
                    <a:pt x="12950" y="19516"/>
                    <a:pt x="12048" y="19717"/>
                  </a:cubicBezTo>
                  <a:cubicBezTo>
                    <a:pt x="11830" y="19767"/>
                    <a:pt x="11596" y="19800"/>
                    <a:pt x="11379" y="19834"/>
                  </a:cubicBezTo>
                  <a:cubicBezTo>
                    <a:pt x="11162" y="19867"/>
                    <a:pt x="10945" y="19900"/>
                    <a:pt x="10728" y="19900"/>
                  </a:cubicBezTo>
                  <a:cubicBezTo>
                    <a:pt x="10510" y="19917"/>
                    <a:pt x="10293" y="19934"/>
                    <a:pt x="10076" y="19934"/>
                  </a:cubicBezTo>
                  <a:cubicBezTo>
                    <a:pt x="10032" y="19937"/>
                    <a:pt x="9989" y="19938"/>
                    <a:pt x="9946" y="19938"/>
                  </a:cubicBezTo>
                  <a:cubicBezTo>
                    <a:pt x="9772" y="19938"/>
                    <a:pt x="9598" y="19917"/>
                    <a:pt x="9424" y="19917"/>
                  </a:cubicBezTo>
                  <a:cubicBezTo>
                    <a:pt x="9007" y="19900"/>
                    <a:pt x="8589" y="19850"/>
                    <a:pt x="8171" y="19767"/>
                  </a:cubicBezTo>
                  <a:cubicBezTo>
                    <a:pt x="5381" y="19249"/>
                    <a:pt x="2941" y="17561"/>
                    <a:pt x="1471" y="15138"/>
                  </a:cubicBezTo>
                  <a:cubicBezTo>
                    <a:pt x="970" y="14320"/>
                    <a:pt x="602" y="13434"/>
                    <a:pt x="368" y="12498"/>
                  </a:cubicBezTo>
                  <a:cubicBezTo>
                    <a:pt x="268" y="12164"/>
                    <a:pt x="201" y="11813"/>
                    <a:pt x="151" y="11463"/>
                  </a:cubicBezTo>
                  <a:cubicBezTo>
                    <a:pt x="134" y="11312"/>
                    <a:pt x="101" y="11178"/>
                    <a:pt x="84" y="11062"/>
                  </a:cubicBezTo>
                  <a:cubicBezTo>
                    <a:pt x="84" y="10928"/>
                    <a:pt x="67" y="10811"/>
                    <a:pt x="67" y="10711"/>
                  </a:cubicBezTo>
                  <a:cubicBezTo>
                    <a:pt x="51" y="10510"/>
                    <a:pt x="34" y="10343"/>
                    <a:pt x="34" y="10226"/>
                  </a:cubicBezTo>
                  <a:cubicBezTo>
                    <a:pt x="17" y="10126"/>
                    <a:pt x="17" y="10076"/>
                    <a:pt x="17" y="10076"/>
                  </a:cubicBezTo>
                  <a:cubicBezTo>
                    <a:pt x="17" y="10076"/>
                    <a:pt x="1" y="10126"/>
                    <a:pt x="17" y="10226"/>
                  </a:cubicBezTo>
                  <a:cubicBezTo>
                    <a:pt x="17" y="10343"/>
                    <a:pt x="17" y="10510"/>
                    <a:pt x="34" y="10711"/>
                  </a:cubicBezTo>
                  <a:cubicBezTo>
                    <a:pt x="34" y="10811"/>
                    <a:pt x="34" y="10928"/>
                    <a:pt x="34" y="11062"/>
                  </a:cubicBezTo>
                  <a:cubicBezTo>
                    <a:pt x="51" y="11178"/>
                    <a:pt x="84" y="11329"/>
                    <a:pt x="101" y="11479"/>
                  </a:cubicBezTo>
                  <a:cubicBezTo>
                    <a:pt x="134" y="11830"/>
                    <a:pt x="201" y="12164"/>
                    <a:pt x="301" y="12515"/>
                  </a:cubicBezTo>
                  <a:cubicBezTo>
                    <a:pt x="519" y="13451"/>
                    <a:pt x="886" y="14353"/>
                    <a:pt x="1387" y="15189"/>
                  </a:cubicBezTo>
                  <a:cubicBezTo>
                    <a:pt x="2858" y="17661"/>
                    <a:pt x="5314" y="19382"/>
                    <a:pt x="8154" y="19917"/>
                  </a:cubicBezTo>
                  <a:cubicBezTo>
                    <a:pt x="8572" y="20001"/>
                    <a:pt x="8990" y="20051"/>
                    <a:pt x="9424" y="20067"/>
                  </a:cubicBezTo>
                  <a:cubicBezTo>
                    <a:pt x="9625" y="20067"/>
                    <a:pt x="9859" y="20101"/>
                    <a:pt x="10076" y="20101"/>
                  </a:cubicBezTo>
                  <a:lnTo>
                    <a:pt x="10744" y="20067"/>
                  </a:lnTo>
                  <a:cubicBezTo>
                    <a:pt x="10961" y="20051"/>
                    <a:pt x="11179" y="20034"/>
                    <a:pt x="11413" y="19984"/>
                  </a:cubicBezTo>
                  <a:cubicBezTo>
                    <a:pt x="11630" y="19950"/>
                    <a:pt x="11864" y="19917"/>
                    <a:pt x="12081" y="19884"/>
                  </a:cubicBezTo>
                  <a:cubicBezTo>
                    <a:pt x="12532" y="19783"/>
                    <a:pt x="12983" y="19650"/>
                    <a:pt x="13418" y="19483"/>
                  </a:cubicBezTo>
                  <a:cubicBezTo>
                    <a:pt x="13869" y="19316"/>
                    <a:pt x="14320" y="19132"/>
                    <a:pt x="14738" y="18915"/>
                  </a:cubicBezTo>
                  <a:cubicBezTo>
                    <a:pt x="14955" y="18798"/>
                    <a:pt x="15155" y="18664"/>
                    <a:pt x="15356" y="18530"/>
                  </a:cubicBezTo>
                  <a:cubicBezTo>
                    <a:pt x="15573" y="18413"/>
                    <a:pt x="15774" y="18263"/>
                    <a:pt x="15974" y="18113"/>
                  </a:cubicBezTo>
                  <a:cubicBezTo>
                    <a:pt x="16793" y="17528"/>
                    <a:pt x="17511" y="16809"/>
                    <a:pt x="18096" y="15974"/>
                  </a:cubicBezTo>
                  <a:cubicBezTo>
                    <a:pt x="18714" y="15138"/>
                    <a:pt x="19199" y="14203"/>
                    <a:pt x="19533" y="13200"/>
                  </a:cubicBezTo>
                  <a:cubicBezTo>
                    <a:pt x="20218" y="11145"/>
                    <a:pt x="20218" y="8923"/>
                    <a:pt x="19516" y="6851"/>
                  </a:cubicBezTo>
                  <a:cubicBezTo>
                    <a:pt x="19182" y="5865"/>
                    <a:pt x="18698" y="4930"/>
                    <a:pt x="18063" y="4094"/>
                  </a:cubicBezTo>
                  <a:cubicBezTo>
                    <a:pt x="17478" y="3275"/>
                    <a:pt x="16759" y="2557"/>
                    <a:pt x="15941" y="1955"/>
                  </a:cubicBezTo>
                  <a:cubicBezTo>
                    <a:pt x="15740" y="1805"/>
                    <a:pt x="15540" y="1671"/>
                    <a:pt x="15322" y="1554"/>
                  </a:cubicBezTo>
                  <a:cubicBezTo>
                    <a:pt x="15122" y="1421"/>
                    <a:pt x="14905" y="1287"/>
                    <a:pt x="14704" y="1170"/>
                  </a:cubicBezTo>
                  <a:cubicBezTo>
                    <a:pt x="13852" y="736"/>
                    <a:pt x="12966" y="418"/>
                    <a:pt x="12048" y="218"/>
                  </a:cubicBezTo>
                  <a:cubicBezTo>
                    <a:pt x="11814" y="168"/>
                    <a:pt x="11596" y="151"/>
                    <a:pt x="11362" y="117"/>
                  </a:cubicBezTo>
                  <a:cubicBezTo>
                    <a:pt x="11145" y="67"/>
                    <a:pt x="10928" y="51"/>
                    <a:pt x="10694" y="34"/>
                  </a:cubicBezTo>
                  <a:lnTo>
                    <a:pt x="1002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6" name="Google Shape;3126;p57"/>
            <p:cNvSpPr/>
            <p:nvPr/>
          </p:nvSpPr>
          <p:spPr>
            <a:xfrm>
              <a:off x="5251301" y="2108112"/>
              <a:ext cx="1420462" cy="869671"/>
            </a:xfrm>
            <a:custGeom>
              <a:avLst/>
              <a:gdLst/>
              <a:ahLst/>
              <a:cxnLst/>
              <a:rect l="l" t="t" r="r" b="b"/>
              <a:pathLst>
                <a:path w="44296" h="27120" extrusionOk="0">
                  <a:moveTo>
                    <a:pt x="35" y="0"/>
                  </a:moveTo>
                  <a:cubicBezTo>
                    <a:pt x="35" y="0"/>
                    <a:pt x="34" y="1"/>
                    <a:pt x="34" y="1"/>
                  </a:cubicBezTo>
                  <a:cubicBezTo>
                    <a:pt x="1" y="68"/>
                    <a:pt x="9875" y="6183"/>
                    <a:pt x="22089" y="13669"/>
                  </a:cubicBezTo>
                  <a:cubicBezTo>
                    <a:pt x="34253" y="21123"/>
                    <a:pt x="44146" y="27119"/>
                    <a:pt x="44261" y="27119"/>
                  </a:cubicBezTo>
                  <a:cubicBezTo>
                    <a:pt x="44261" y="27119"/>
                    <a:pt x="44261" y="27119"/>
                    <a:pt x="44262" y="27119"/>
                  </a:cubicBezTo>
                  <a:cubicBezTo>
                    <a:pt x="44295" y="27052"/>
                    <a:pt x="34420" y="20937"/>
                    <a:pt x="22206" y="13451"/>
                  </a:cubicBezTo>
                  <a:cubicBezTo>
                    <a:pt x="10060" y="5991"/>
                    <a:pt x="177" y="0"/>
                    <a:pt x="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131" name="Google Shape;3131;p57"/>
          <p:cNvGrpSpPr/>
          <p:nvPr/>
        </p:nvGrpSpPr>
        <p:grpSpPr>
          <a:xfrm>
            <a:off x="2574598" y="2810816"/>
            <a:ext cx="2606173" cy="1906819"/>
            <a:chOff x="1930948" y="2108112"/>
            <a:chExt cx="1954630" cy="1430114"/>
          </a:xfrm>
        </p:grpSpPr>
        <p:sp>
          <p:nvSpPr>
            <p:cNvPr id="3132" name="Google Shape;3132;p57"/>
            <p:cNvSpPr/>
            <p:nvPr/>
          </p:nvSpPr>
          <p:spPr>
            <a:xfrm>
              <a:off x="2465149" y="2108112"/>
              <a:ext cx="1420430" cy="869671"/>
            </a:xfrm>
            <a:custGeom>
              <a:avLst/>
              <a:gdLst/>
              <a:ahLst/>
              <a:cxnLst/>
              <a:rect l="l" t="t" r="r" b="b"/>
              <a:pathLst>
                <a:path w="44295" h="27120" extrusionOk="0">
                  <a:moveTo>
                    <a:pt x="44260" y="0"/>
                  </a:moveTo>
                  <a:cubicBezTo>
                    <a:pt x="44118" y="0"/>
                    <a:pt x="34235" y="5991"/>
                    <a:pt x="22089" y="13451"/>
                  </a:cubicBezTo>
                  <a:cubicBezTo>
                    <a:pt x="9875" y="20937"/>
                    <a:pt x="0" y="27052"/>
                    <a:pt x="33" y="27119"/>
                  </a:cubicBezTo>
                  <a:cubicBezTo>
                    <a:pt x="34" y="27119"/>
                    <a:pt x="34" y="27119"/>
                    <a:pt x="34" y="27119"/>
                  </a:cubicBezTo>
                  <a:cubicBezTo>
                    <a:pt x="149" y="27119"/>
                    <a:pt x="10042" y="21123"/>
                    <a:pt x="22206" y="13669"/>
                  </a:cubicBezTo>
                  <a:cubicBezTo>
                    <a:pt x="34420" y="6183"/>
                    <a:pt x="44294" y="68"/>
                    <a:pt x="44261" y="1"/>
                  </a:cubicBezTo>
                  <a:cubicBezTo>
                    <a:pt x="44261" y="1"/>
                    <a:pt x="44260" y="0"/>
                    <a:pt x="442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3" name="Google Shape;3133;p57"/>
            <p:cNvSpPr/>
            <p:nvPr/>
          </p:nvSpPr>
          <p:spPr>
            <a:xfrm>
              <a:off x="1933886" y="2896572"/>
              <a:ext cx="664952" cy="639234"/>
            </a:xfrm>
            <a:custGeom>
              <a:avLst/>
              <a:gdLst/>
              <a:ahLst/>
              <a:cxnLst/>
              <a:rect l="l" t="t" r="r" b="b"/>
              <a:pathLst>
                <a:path w="20736" h="19934" extrusionOk="0">
                  <a:moveTo>
                    <a:pt x="10000" y="1"/>
                  </a:moveTo>
                  <a:cubicBezTo>
                    <a:pt x="9986" y="1"/>
                    <a:pt x="9972" y="1"/>
                    <a:pt x="9958" y="1"/>
                  </a:cubicBezTo>
                  <a:cubicBezTo>
                    <a:pt x="4445" y="1"/>
                    <a:pt x="0" y="4479"/>
                    <a:pt x="0" y="9976"/>
                  </a:cubicBezTo>
                  <a:cubicBezTo>
                    <a:pt x="17" y="14019"/>
                    <a:pt x="2456" y="17645"/>
                    <a:pt x="6182" y="19182"/>
                  </a:cubicBezTo>
                  <a:cubicBezTo>
                    <a:pt x="7407" y="19688"/>
                    <a:pt x="8692" y="19933"/>
                    <a:pt x="9967" y="19933"/>
                  </a:cubicBezTo>
                  <a:cubicBezTo>
                    <a:pt x="12568" y="19933"/>
                    <a:pt x="15125" y="18911"/>
                    <a:pt x="17043" y="16994"/>
                  </a:cubicBezTo>
                  <a:cubicBezTo>
                    <a:pt x="19883" y="14136"/>
                    <a:pt x="20735" y="9859"/>
                    <a:pt x="19182" y="6133"/>
                  </a:cubicBezTo>
                  <a:cubicBezTo>
                    <a:pt x="17633" y="2420"/>
                    <a:pt x="14010" y="1"/>
                    <a:pt x="10000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4" name="Google Shape;3134;p57"/>
            <p:cNvSpPr/>
            <p:nvPr/>
          </p:nvSpPr>
          <p:spPr>
            <a:xfrm>
              <a:off x="1930948" y="2894151"/>
              <a:ext cx="647828" cy="644076"/>
            </a:xfrm>
            <a:custGeom>
              <a:avLst/>
              <a:gdLst/>
              <a:ahLst/>
              <a:cxnLst/>
              <a:rect l="l" t="t" r="r" b="b"/>
              <a:pathLst>
                <a:path w="20202" h="20085" extrusionOk="0">
                  <a:moveTo>
                    <a:pt x="10143" y="0"/>
                  </a:moveTo>
                  <a:lnTo>
                    <a:pt x="9475" y="34"/>
                  </a:lnTo>
                  <a:cubicBezTo>
                    <a:pt x="9257" y="51"/>
                    <a:pt x="9023" y="67"/>
                    <a:pt x="8806" y="117"/>
                  </a:cubicBezTo>
                  <a:cubicBezTo>
                    <a:pt x="8589" y="151"/>
                    <a:pt x="8355" y="167"/>
                    <a:pt x="8138" y="218"/>
                  </a:cubicBezTo>
                  <a:cubicBezTo>
                    <a:pt x="7219" y="435"/>
                    <a:pt x="6317" y="752"/>
                    <a:pt x="5481" y="1187"/>
                  </a:cubicBezTo>
                  <a:cubicBezTo>
                    <a:pt x="5264" y="1304"/>
                    <a:pt x="5064" y="1437"/>
                    <a:pt x="4863" y="1571"/>
                  </a:cubicBezTo>
                  <a:cubicBezTo>
                    <a:pt x="4646" y="1688"/>
                    <a:pt x="4445" y="1822"/>
                    <a:pt x="4245" y="1989"/>
                  </a:cubicBezTo>
                  <a:cubicBezTo>
                    <a:pt x="3426" y="2574"/>
                    <a:pt x="2708" y="3292"/>
                    <a:pt x="2123" y="4111"/>
                  </a:cubicBezTo>
                  <a:cubicBezTo>
                    <a:pt x="1505" y="4963"/>
                    <a:pt x="1020" y="5899"/>
                    <a:pt x="686" y="6884"/>
                  </a:cubicBezTo>
                  <a:cubicBezTo>
                    <a:pt x="1" y="8956"/>
                    <a:pt x="1" y="11178"/>
                    <a:pt x="703" y="13234"/>
                  </a:cubicBezTo>
                  <a:cubicBezTo>
                    <a:pt x="1037" y="14236"/>
                    <a:pt x="1521" y="15172"/>
                    <a:pt x="2156" y="16007"/>
                  </a:cubicBezTo>
                  <a:cubicBezTo>
                    <a:pt x="2741" y="16826"/>
                    <a:pt x="3460" y="17544"/>
                    <a:pt x="4278" y="18129"/>
                  </a:cubicBezTo>
                  <a:cubicBezTo>
                    <a:pt x="4479" y="18280"/>
                    <a:pt x="4679" y="18430"/>
                    <a:pt x="4896" y="18547"/>
                  </a:cubicBezTo>
                  <a:cubicBezTo>
                    <a:pt x="5097" y="18681"/>
                    <a:pt x="5297" y="18814"/>
                    <a:pt x="5515" y="18914"/>
                  </a:cubicBezTo>
                  <a:cubicBezTo>
                    <a:pt x="5949" y="19148"/>
                    <a:pt x="6384" y="19332"/>
                    <a:pt x="6835" y="19499"/>
                  </a:cubicBezTo>
                  <a:cubicBezTo>
                    <a:pt x="7269" y="19650"/>
                    <a:pt x="7720" y="19783"/>
                    <a:pt x="8171" y="19884"/>
                  </a:cubicBezTo>
                  <a:cubicBezTo>
                    <a:pt x="8405" y="19917"/>
                    <a:pt x="8622" y="19950"/>
                    <a:pt x="8856" y="19984"/>
                  </a:cubicBezTo>
                  <a:cubicBezTo>
                    <a:pt x="9074" y="20034"/>
                    <a:pt x="9291" y="20051"/>
                    <a:pt x="9525" y="20051"/>
                  </a:cubicBezTo>
                  <a:lnTo>
                    <a:pt x="10193" y="20084"/>
                  </a:lnTo>
                  <a:cubicBezTo>
                    <a:pt x="10410" y="20084"/>
                    <a:pt x="10628" y="20067"/>
                    <a:pt x="10845" y="20067"/>
                  </a:cubicBezTo>
                  <a:cubicBezTo>
                    <a:pt x="11262" y="20034"/>
                    <a:pt x="11697" y="19984"/>
                    <a:pt x="12115" y="19900"/>
                  </a:cubicBezTo>
                  <a:cubicBezTo>
                    <a:pt x="14938" y="19366"/>
                    <a:pt x="17394" y="17628"/>
                    <a:pt x="18848" y="15138"/>
                  </a:cubicBezTo>
                  <a:cubicBezTo>
                    <a:pt x="19349" y="14320"/>
                    <a:pt x="19717" y="13417"/>
                    <a:pt x="19934" y="12465"/>
                  </a:cubicBezTo>
                  <a:cubicBezTo>
                    <a:pt x="20018" y="12131"/>
                    <a:pt x="20085" y="11780"/>
                    <a:pt x="20118" y="11429"/>
                  </a:cubicBezTo>
                  <a:cubicBezTo>
                    <a:pt x="20151" y="11279"/>
                    <a:pt x="20168" y="11145"/>
                    <a:pt x="20185" y="11011"/>
                  </a:cubicBezTo>
                  <a:cubicBezTo>
                    <a:pt x="20185" y="10878"/>
                    <a:pt x="20185" y="10761"/>
                    <a:pt x="20185" y="10660"/>
                  </a:cubicBezTo>
                  <a:cubicBezTo>
                    <a:pt x="20202" y="10460"/>
                    <a:pt x="20202" y="10310"/>
                    <a:pt x="20202" y="10193"/>
                  </a:cubicBezTo>
                  <a:cubicBezTo>
                    <a:pt x="20202" y="10076"/>
                    <a:pt x="20202" y="10026"/>
                    <a:pt x="20202" y="10026"/>
                  </a:cubicBezTo>
                  <a:cubicBezTo>
                    <a:pt x="20202" y="10026"/>
                    <a:pt x="20202" y="10076"/>
                    <a:pt x="20185" y="10193"/>
                  </a:cubicBezTo>
                  <a:cubicBezTo>
                    <a:pt x="20185" y="10310"/>
                    <a:pt x="20168" y="10460"/>
                    <a:pt x="20151" y="10660"/>
                  </a:cubicBezTo>
                  <a:cubicBezTo>
                    <a:pt x="20151" y="10761"/>
                    <a:pt x="20135" y="10878"/>
                    <a:pt x="20135" y="11011"/>
                  </a:cubicBezTo>
                  <a:cubicBezTo>
                    <a:pt x="20118" y="11128"/>
                    <a:pt x="20101" y="11279"/>
                    <a:pt x="20068" y="11429"/>
                  </a:cubicBezTo>
                  <a:cubicBezTo>
                    <a:pt x="20034" y="11780"/>
                    <a:pt x="19968" y="12114"/>
                    <a:pt x="19867" y="12448"/>
                  </a:cubicBezTo>
                  <a:cubicBezTo>
                    <a:pt x="19633" y="13384"/>
                    <a:pt x="19266" y="14269"/>
                    <a:pt x="18765" y="15088"/>
                  </a:cubicBezTo>
                  <a:cubicBezTo>
                    <a:pt x="17311" y="17528"/>
                    <a:pt x="14871" y="19232"/>
                    <a:pt x="12081" y="19767"/>
                  </a:cubicBezTo>
                  <a:cubicBezTo>
                    <a:pt x="11663" y="19833"/>
                    <a:pt x="11246" y="19884"/>
                    <a:pt x="10828" y="19917"/>
                  </a:cubicBezTo>
                  <a:cubicBezTo>
                    <a:pt x="10628" y="19917"/>
                    <a:pt x="10410" y="19934"/>
                    <a:pt x="10193" y="19934"/>
                  </a:cubicBezTo>
                  <a:cubicBezTo>
                    <a:pt x="9976" y="19917"/>
                    <a:pt x="9759" y="19917"/>
                    <a:pt x="9525" y="19900"/>
                  </a:cubicBezTo>
                  <a:cubicBezTo>
                    <a:pt x="9308" y="19900"/>
                    <a:pt x="9090" y="19867"/>
                    <a:pt x="8873" y="19833"/>
                  </a:cubicBezTo>
                  <a:cubicBezTo>
                    <a:pt x="8656" y="19800"/>
                    <a:pt x="8422" y="19767"/>
                    <a:pt x="8205" y="19716"/>
                  </a:cubicBezTo>
                  <a:cubicBezTo>
                    <a:pt x="7754" y="19616"/>
                    <a:pt x="7319" y="19499"/>
                    <a:pt x="6885" y="19332"/>
                  </a:cubicBezTo>
                  <a:cubicBezTo>
                    <a:pt x="6450" y="19182"/>
                    <a:pt x="6016" y="18998"/>
                    <a:pt x="5598" y="18781"/>
                  </a:cubicBezTo>
                  <a:cubicBezTo>
                    <a:pt x="5381" y="18664"/>
                    <a:pt x="5181" y="18530"/>
                    <a:pt x="4980" y="18413"/>
                  </a:cubicBezTo>
                  <a:cubicBezTo>
                    <a:pt x="4780" y="18280"/>
                    <a:pt x="4579" y="18146"/>
                    <a:pt x="4379" y="17995"/>
                  </a:cubicBezTo>
                  <a:cubicBezTo>
                    <a:pt x="3576" y="17427"/>
                    <a:pt x="2875" y="16709"/>
                    <a:pt x="2290" y="15907"/>
                  </a:cubicBezTo>
                  <a:cubicBezTo>
                    <a:pt x="1672" y="15071"/>
                    <a:pt x="1204" y="14153"/>
                    <a:pt x="870" y="13183"/>
                  </a:cubicBezTo>
                  <a:cubicBezTo>
                    <a:pt x="185" y="11162"/>
                    <a:pt x="185" y="8973"/>
                    <a:pt x="853" y="6951"/>
                  </a:cubicBezTo>
                  <a:cubicBezTo>
                    <a:pt x="1187" y="5965"/>
                    <a:pt x="1655" y="5046"/>
                    <a:pt x="2273" y="4228"/>
                  </a:cubicBezTo>
                  <a:cubicBezTo>
                    <a:pt x="2841" y="3409"/>
                    <a:pt x="3543" y="2707"/>
                    <a:pt x="4345" y="2122"/>
                  </a:cubicBezTo>
                  <a:cubicBezTo>
                    <a:pt x="4546" y="1972"/>
                    <a:pt x="4746" y="1822"/>
                    <a:pt x="4947" y="1705"/>
                  </a:cubicBezTo>
                  <a:cubicBezTo>
                    <a:pt x="5147" y="1588"/>
                    <a:pt x="5348" y="1454"/>
                    <a:pt x="5565" y="1337"/>
                  </a:cubicBezTo>
                  <a:cubicBezTo>
                    <a:pt x="6384" y="903"/>
                    <a:pt x="7269" y="585"/>
                    <a:pt x="8171" y="385"/>
                  </a:cubicBezTo>
                  <a:cubicBezTo>
                    <a:pt x="8389" y="335"/>
                    <a:pt x="8606" y="301"/>
                    <a:pt x="8840" y="268"/>
                  </a:cubicBezTo>
                  <a:cubicBezTo>
                    <a:pt x="9057" y="218"/>
                    <a:pt x="9274" y="201"/>
                    <a:pt x="9491" y="201"/>
                  </a:cubicBezTo>
                  <a:cubicBezTo>
                    <a:pt x="9709" y="184"/>
                    <a:pt x="9926" y="167"/>
                    <a:pt x="10143" y="151"/>
                  </a:cubicBezTo>
                  <a:cubicBezTo>
                    <a:pt x="10360" y="151"/>
                    <a:pt x="10577" y="167"/>
                    <a:pt x="10795" y="184"/>
                  </a:cubicBezTo>
                  <a:cubicBezTo>
                    <a:pt x="11212" y="201"/>
                    <a:pt x="11630" y="251"/>
                    <a:pt x="12048" y="318"/>
                  </a:cubicBezTo>
                  <a:cubicBezTo>
                    <a:pt x="14838" y="836"/>
                    <a:pt x="17278" y="2523"/>
                    <a:pt x="18748" y="4963"/>
                  </a:cubicBezTo>
                  <a:cubicBezTo>
                    <a:pt x="19249" y="5782"/>
                    <a:pt x="19617" y="6667"/>
                    <a:pt x="19851" y="7603"/>
                  </a:cubicBezTo>
                  <a:cubicBezTo>
                    <a:pt x="19951" y="7937"/>
                    <a:pt x="20018" y="8288"/>
                    <a:pt x="20068" y="8622"/>
                  </a:cubicBezTo>
                  <a:cubicBezTo>
                    <a:pt x="20085" y="8772"/>
                    <a:pt x="20118" y="8923"/>
                    <a:pt x="20135" y="9040"/>
                  </a:cubicBezTo>
                  <a:cubicBezTo>
                    <a:pt x="20135" y="9173"/>
                    <a:pt x="20151" y="9290"/>
                    <a:pt x="20151" y="9391"/>
                  </a:cubicBezTo>
                  <a:cubicBezTo>
                    <a:pt x="20168" y="9591"/>
                    <a:pt x="20185" y="9741"/>
                    <a:pt x="20185" y="9858"/>
                  </a:cubicBezTo>
                  <a:cubicBezTo>
                    <a:pt x="20202" y="9975"/>
                    <a:pt x="20202" y="10026"/>
                    <a:pt x="20202" y="10026"/>
                  </a:cubicBezTo>
                  <a:cubicBezTo>
                    <a:pt x="20202" y="10026"/>
                    <a:pt x="20202" y="9975"/>
                    <a:pt x="20202" y="9858"/>
                  </a:cubicBezTo>
                  <a:cubicBezTo>
                    <a:pt x="20202" y="9741"/>
                    <a:pt x="20202" y="9591"/>
                    <a:pt x="20185" y="9391"/>
                  </a:cubicBezTo>
                  <a:cubicBezTo>
                    <a:pt x="20185" y="9290"/>
                    <a:pt x="20185" y="9173"/>
                    <a:pt x="20168" y="9040"/>
                  </a:cubicBezTo>
                  <a:cubicBezTo>
                    <a:pt x="20168" y="8906"/>
                    <a:pt x="20135" y="8772"/>
                    <a:pt x="20118" y="8622"/>
                  </a:cubicBezTo>
                  <a:cubicBezTo>
                    <a:pt x="20085" y="8271"/>
                    <a:pt x="20018" y="7920"/>
                    <a:pt x="19917" y="7586"/>
                  </a:cubicBezTo>
                  <a:cubicBezTo>
                    <a:pt x="19700" y="6650"/>
                    <a:pt x="19333" y="5748"/>
                    <a:pt x="18831" y="4913"/>
                  </a:cubicBezTo>
                  <a:cubicBezTo>
                    <a:pt x="17361" y="2440"/>
                    <a:pt x="14905" y="719"/>
                    <a:pt x="12064" y="184"/>
                  </a:cubicBezTo>
                  <a:cubicBezTo>
                    <a:pt x="11647" y="101"/>
                    <a:pt x="11229" y="51"/>
                    <a:pt x="10795" y="34"/>
                  </a:cubicBezTo>
                  <a:cubicBezTo>
                    <a:pt x="10577" y="17"/>
                    <a:pt x="10360" y="0"/>
                    <a:pt x="101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135" name="Google Shape;3135;p57"/>
          <p:cNvGrpSpPr/>
          <p:nvPr/>
        </p:nvGrpSpPr>
        <p:grpSpPr>
          <a:xfrm>
            <a:off x="3901236" y="2347975"/>
            <a:ext cx="4475768" cy="747943"/>
            <a:chOff x="2925927" y="1608581"/>
            <a:chExt cx="3356826" cy="560957"/>
          </a:xfrm>
        </p:grpSpPr>
        <p:sp>
          <p:nvSpPr>
            <p:cNvPr id="3136" name="Google Shape;3136;p57"/>
            <p:cNvSpPr/>
            <p:nvPr/>
          </p:nvSpPr>
          <p:spPr>
            <a:xfrm>
              <a:off x="2926472" y="1612814"/>
              <a:ext cx="3355736" cy="556179"/>
            </a:xfrm>
            <a:custGeom>
              <a:avLst/>
              <a:gdLst/>
              <a:ahLst/>
              <a:cxnLst/>
              <a:rect l="l" t="t" r="r" b="b"/>
              <a:pathLst>
                <a:path w="104646" h="17344" extrusionOk="0">
                  <a:moveTo>
                    <a:pt x="8672" y="1"/>
                  </a:moveTo>
                  <a:cubicBezTo>
                    <a:pt x="3876" y="1"/>
                    <a:pt x="0" y="3860"/>
                    <a:pt x="0" y="8672"/>
                  </a:cubicBezTo>
                  <a:cubicBezTo>
                    <a:pt x="0" y="13468"/>
                    <a:pt x="3876" y="17344"/>
                    <a:pt x="8672" y="17344"/>
                  </a:cubicBezTo>
                  <a:lnTo>
                    <a:pt x="95974" y="17344"/>
                  </a:lnTo>
                  <a:cubicBezTo>
                    <a:pt x="100770" y="17344"/>
                    <a:pt x="104646" y="13468"/>
                    <a:pt x="104646" y="8672"/>
                  </a:cubicBezTo>
                  <a:cubicBezTo>
                    <a:pt x="104646" y="3860"/>
                    <a:pt x="100770" y="1"/>
                    <a:pt x="9597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7" name="Google Shape;3137;p57"/>
            <p:cNvSpPr/>
            <p:nvPr/>
          </p:nvSpPr>
          <p:spPr>
            <a:xfrm>
              <a:off x="2925927" y="1608581"/>
              <a:ext cx="3356826" cy="560957"/>
            </a:xfrm>
            <a:custGeom>
              <a:avLst/>
              <a:gdLst/>
              <a:ahLst/>
              <a:cxnLst/>
              <a:rect l="l" t="t" r="r" b="b"/>
              <a:pathLst>
                <a:path w="104680" h="17493" extrusionOk="0">
                  <a:moveTo>
                    <a:pt x="94359" y="1"/>
                  </a:moveTo>
                  <a:cubicBezTo>
                    <a:pt x="92740" y="1"/>
                    <a:pt x="91062" y="16"/>
                    <a:pt x="89324" y="16"/>
                  </a:cubicBezTo>
                  <a:lnTo>
                    <a:pt x="8221" y="149"/>
                  </a:lnTo>
                  <a:cubicBezTo>
                    <a:pt x="6216" y="149"/>
                    <a:pt x="4278" y="901"/>
                    <a:pt x="2774" y="2238"/>
                  </a:cubicBezTo>
                  <a:cubicBezTo>
                    <a:pt x="1287" y="3541"/>
                    <a:pt x="335" y="5362"/>
                    <a:pt x="84" y="7334"/>
                  </a:cubicBezTo>
                  <a:cubicBezTo>
                    <a:pt x="51" y="7568"/>
                    <a:pt x="34" y="7818"/>
                    <a:pt x="34" y="8052"/>
                  </a:cubicBezTo>
                  <a:cubicBezTo>
                    <a:pt x="17" y="8303"/>
                    <a:pt x="17" y="8537"/>
                    <a:pt x="17" y="8788"/>
                  </a:cubicBezTo>
                  <a:cubicBezTo>
                    <a:pt x="0" y="9255"/>
                    <a:pt x="34" y="9740"/>
                    <a:pt x="67" y="10225"/>
                  </a:cubicBezTo>
                  <a:cubicBezTo>
                    <a:pt x="184" y="11194"/>
                    <a:pt x="468" y="12113"/>
                    <a:pt x="903" y="12981"/>
                  </a:cubicBezTo>
                  <a:cubicBezTo>
                    <a:pt x="2206" y="15571"/>
                    <a:pt x="4796" y="17292"/>
                    <a:pt x="7703" y="17459"/>
                  </a:cubicBezTo>
                  <a:cubicBezTo>
                    <a:pt x="8171" y="17493"/>
                    <a:pt x="8639" y="17493"/>
                    <a:pt x="9090" y="17493"/>
                  </a:cubicBezTo>
                  <a:lnTo>
                    <a:pt x="10477" y="17476"/>
                  </a:lnTo>
                  <a:lnTo>
                    <a:pt x="15924" y="17476"/>
                  </a:lnTo>
                  <a:lnTo>
                    <a:pt x="26467" y="17443"/>
                  </a:lnTo>
                  <a:cubicBezTo>
                    <a:pt x="40185" y="17409"/>
                    <a:pt x="52549" y="17376"/>
                    <a:pt x="62925" y="17359"/>
                  </a:cubicBezTo>
                  <a:lnTo>
                    <a:pt x="87503" y="17276"/>
                  </a:lnTo>
                  <a:cubicBezTo>
                    <a:pt x="90410" y="17259"/>
                    <a:pt x="92649" y="17259"/>
                    <a:pt x="94187" y="17242"/>
                  </a:cubicBezTo>
                  <a:lnTo>
                    <a:pt x="95924" y="17225"/>
                  </a:lnTo>
                  <a:lnTo>
                    <a:pt x="96526" y="17225"/>
                  </a:lnTo>
                  <a:cubicBezTo>
                    <a:pt x="96526" y="17225"/>
                    <a:pt x="96325" y="17225"/>
                    <a:pt x="95924" y="17209"/>
                  </a:cubicBezTo>
                  <a:lnTo>
                    <a:pt x="87503" y="17209"/>
                  </a:lnTo>
                  <a:cubicBezTo>
                    <a:pt x="81705" y="17209"/>
                    <a:pt x="73301" y="17225"/>
                    <a:pt x="62925" y="17225"/>
                  </a:cubicBezTo>
                  <a:cubicBezTo>
                    <a:pt x="52549" y="17242"/>
                    <a:pt x="40185" y="17259"/>
                    <a:pt x="26467" y="17276"/>
                  </a:cubicBezTo>
                  <a:lnTo>
                    <a:pt x="15924" y="17309"/>
                  </a:lnTo>
                  <a:lnTo>
                    <a:pt x="9090" y="17309"/>
                  </a:lnTo>
                  <a:cubicBezTo>
                    <a:pt x="8864" y="17309"/>
                    <a:pt x="8635" y="17313"/>
                    <a:pt x="8405" y="17313"/>
                  </a:cubicBezTo>
                  <a:cubicBezTo>
                    <a:pt x="8175" y="17313"/>
                    <a:pt x="7945" y="17309"/>
                    <a:pt x="7720" y="17292"/>
                  </a:cubicBezTo>
                  <a:cubicBezTo>
                    <a:pt x="4879" y="17108"/>
                    <a:pt x="2340" y="15438"/>
                    <a:pt x="1070" y="12898"/>
                  </a:cubicBezTo>
                  <a:cubicBezTo>
                    <a:pt x="635" y="12062"/>
                    <a:pt x="351" y="11143"/>
                    <a:pt x="251" y="10208"/>
                  </a:cubicBezTo>
                  <a:cubicBezTo>
                    <a:pt x="201" y="9740"/>
                    <a:pt x="184" y="9255"/>
                    <a:pt x="184" y="8788"/>
                  </a:cubicBezTo>
                  <a:cubicBezTo>
                    <a:pt x="184" y="8537"/>
                    <a:pt x="184" y="8303"/>
                    <a:pt x="201" y="8069"/>
                  </a:cubicBezTo>
                  <a:cubicBezTo>
                    <a:pt x="201" y="7818"/>
                    <a:pt x="234" y="7585"/>
                    <a:pt x="268" y="7351"/>
                  </a:cubicBezTo>
                  <a:cubicBezTo>
                    <a:pt x="502" y="5429"/>
                    <a:pt x="1437" y="3658"/>
                    <a:pt x="2891" y="2372"/>
                  </a:cubicBezTo>
                  <a:cubicBezTo>
                    <a:pt x="4361" y="1068"/>
                    <a:pt x="6266" y="333"/>
                    <a:pt x="8221" y="333"/>
                  </a:cubicBezTo>
                  <a:lnTo>
                    <a:pt x="89324" y="133"/>
                  </a:lnTo>
                  <a:cubicBezTo>
                    <a:pt x="91062" y="133"/>
                    <a:pt x="92740" y="118"/>
                    <a:pt x="94354" y="118"/>
                  </a:cubicBezTo>
                  <a:cubicBezTo>
                    <a:pt x="95161" y="118"/>
                    <a:pt x="95952" y="121"/>
                    <a:pt x="96726" y="133"/>
                  </a:cubicBezTo>
                  <a:cubicBezTo>
                    <a:pt x="101020" y="250"/>
                    <a:pt x="104479" y="3708"/>
                    <a:pt x="104579" y="8002"/>
                  </a:cubicBezTo>
                  <a:cubicBezTo>
                    <a:pt x="104596" y="8437"/>
                    <a:pt x="104596" y="8871"/>
                    <a:pt x="104579" y="9289"/>
                  </a:cubicBezTo>
                  <a:cubicBezTo>
                    <a:pt x="104579" y="9506"/>
                    <a:pt x="104563" y="9707"/>
                    <a:pt x="104563" y="9924"/>
                  </a:cubicBezTo>
                  <a:cubicBezTo>
                    <a:pt x="104529" y="10124"/>
                    <a:pt x="104496" y="10325"/>
                    <a:pt x="104462" y="10525"/>
                  </a:cubicBezTo>
                  <a:cubicBezTo>
                    <a:pt x="104329" y="11277"/>
                    <a:pt x="104095" y="11996"/>
                    <a:pt x="103761" y="12681"/>
                  </a:cubicBezTo>
                  <a:lnTo>
                    <a:pt x="103644" y="12931"/>
                  </a:lnTo>
                  <a:lnTo>
                    <a:pt x="103493" y="13148"/>
                  </a:lnTo>
                  <a:cubicBezTo>
                    <a:pt x="103410" y="13299"/>
                    <a:pt x="103326" y="13449"/>
                    <a:pt x="103226" y="13600"/>
                  </a:cubicBezTo>
                  <a:cubicBezTo>
                    <a:pt x="103025" y="13867"/>
                    <a:pt x="102842" y="14151"/>
                    <a:pt x="102624" y="14385"/>
                  </a:cubicBezTo>
                  <a:cubicBezTo>
                    <a:pt x="102424" y="14619"/>
                    <a:pt x="102207" y="14836"/>
                    <a:pt x="101973" y="15053"/>
                  </a:cubicBezTo>
                  <a:cubicBezTo>
                    <a:pt x="101873" y="15154"/>
                    <a:pt x="101756" y="15254"/>
                    <a:pt x="101655" y="15354"/>
                  </a:cubicBezTo>
                  <a:cubicBezTo>
                    <a:pt x="101538" y="15438"/>
                    <a:pt x="101421" y="15521"/>
                    <a:pt x="101321" y="15605"/>
                  </a:cubicBezTo>
                  <a:cubicBezTo>
                    <a:pt x="100553" y="16156"/>
                    <a:pt x="99717" y="16590"/>
                    <a:pt x="98815" y="16858"/>
                  </a:cubicBezTo>
                  <a:cubicBezTo>
                    <a:pt x="98497" y="16958"/>
                    <a:pt x="98163" y="17042"/>
                    <a:pt x="97829" y="17092"/>
                  </a:cubicBezTo>
                  <a:cubicBezTo>
                    <a:pt x="97595" y="17142"/>
                    <a:pt x="97345" y="17175"/>
                    <a:pt x="97111" y="17175"/>
                  </a:cubicBezTo>
                  <a:cubicBezTo>
                    <a:pt x="96710" y="17209"/>
                    <a:pt x="96526" y="17225"/>
                    <a:pt x="96526" y="17225"/>
                  </a:cubicBezTo>
                  <a:cubicBezTo>
                    <a:pt x="96526" y="17225"/>
                    <a:pt x="96726" y="17225"/>
                    <a:pt x="97111" y="17192"/>
                  </a:cubicBezTo>
                  <a:cubicBezTo>
                    <a:pt x="97361" y="17192"/>
                    <a:pt x="97595" y="17159"/>
                    <a:pt x="97829" y="17125"/>
                  </a:cubicBezTo>
                  <a:cubicBezTo>
                    <a:pt x="98163" y="17075"/>
                    <a:pt x="98497" y="16991"/>
                    <a:pt x="98815" y="16891"/>
                  </a:cubicBezTo>
                  <a:cubicBezTo>
                    <a:pt x="99734" y="16624"/>
                    <a:pt x="100586" y="16206"/>
                    <a:pt x="101338" y="15638"/>
                  </a:cubicBezTo>
                  <a:lnTo>
                    <a:pt x="101689" y="15387"/>
                  </a:lnTo>
                  <a:cubicBezTo>
                    <a:pt x="101806" y="15287"/>
                    <a:pt x="101906" y="15187"/>
                    <a:pt x="102023" y="15087"/>
                  </a:cubicBezTo>
                  <a:cubicBezTo>
                    <a:pt x="102257" y="14886"/>
                    <a:pt x="102474" y="14669"/>
                    <a:pt x="102675" y="14418"/>
                  </a:cubicBezTo>
                  <a:cubicBezTo>
                    <a:pt x="102892" y="14184"/>
                    <a:pt x="103076" y="13900"/>
                    <a:pt x="103293" y="13633"/>
                  </a:cubicBezTo>
                  <a:cubicBezTo>
                    <a:pt x="103376" y="13483"/>
                    <a:pt x="103460" y="13332"/>
                    <a:pt x="103560" y="13182"/>
                  </a:cubicBezTo>
                  <a:lnTo>
                    <a:pt x="103694" y="12965"/>
                  </a:lnTo>
                  <a:cubicBezTo>
                    <a:pt x="103744" y="12881"/>
                    <a:pt x="103777" y="12798"/>
                    <a:pt x="103811" y="12714"/>
                  </a:cubicBezTo>
                  <a:cubicBezTo>
                    <a:pt x="104162" y="12029"/>
                    <a:pt x="104412" y="11294"/>
                    <a:pt x="104546" y="10525"/>
                  </a:cubicBezTo>
                  <a:cubicBezTo>
                    <a:pt x="104579" y="10325"/>
                    <a:pt x="104596" y="10124"/>
                    <a:pt x="104629" y="9924"/>
                  </a:cubicBezTo>
                  <a:cubicBezTo>
                    <a:pt x="104646" y="9723"/>
                    <a:pt x="104663" y="9506"/>
                    <a:pt x="104663" y="9289"/>
                  </a:cubicBezTo>
                  <a:cubicBezTo>
                    <a:pt x="104680" y="8871"/>
                    <a:pt x="104680" y="8437"/>
                    <a:pt x="104663" y="8002"/>
                  </a:cubicBezTo>
                  <a:cubicBezTo>
                    <a:pt x="104563" y="3658"/>
                    <a:pt x="101087" y="149"/>
                    <a:pt x="96743" y="16"/>
                  </a:cubicBezTo>
                  <a:cubicBezTo>
                    <a:pt x="95963" y="4"/>
                    <a:pt x="95169" y="1"/>
                    <a:pt x="943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167" name="Google Shape;3167;p57"/>
          <p:cNvSpPr txBox="1">
            <a:spLocks noGrp="1"/>
          </p:cNvSpPr>
          <p:nvPr>
            <p:ph type="title"/>
          </p:nvPr>
        </p:nvSpPr>
        <p:spPr>
          <a:xfrm>
            <a:off x="5198666" y="2485247"/>
            <a:ext cx="1808186" cy="42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lvl="0"/>
            <a:r>
              <a:rPr lang="en-US" sz="2667" b="1" dirty="0" smtClean="0"/>
              <a:t>APE</a:t>
            </a:r>
            <a:endParaRPr sz="2667" b="1" dirty="0"/>
          </a:p>
        </p:txBody>
      </p:sp>
      <p:sp>
        <p:nvSpPr>
          <p:cNvPr id="3168" name="Google Shape;3168;p57"/>
          <p:cNvSpPr txBox="1">
            <a:spLocks noGrp="1"/>
          </p:cNvSpPr>
          <p:nvPr>
            <p:ph type="subTitle" idx="1"/>
          </p:nvPr>
        </p:nvSpPr>
        <p:spPr>
          <a:xfrm>
            <a:off x="1872533" y="4777600"/>
            <a:ext cx="2260800" cy="42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-US" dirty="0"/>
              <a:t>APE </a:t>
            </a:r>
            <a:r>
              <a:rPr lang="en-US" dirty="0" err="1"/>
              <a:t>luar</a:t>
            </a:r>
            <a:endParaRPr dirty="0"/>
          </a:p>
        </p:txBody>
      </p:sp>
      <p:sp>
        <p:nvSpPr>
          <p:cNvPr id="3172" name="Google Shape;3172;p57"/>
          <p:cNvSpPr txBox="1">
            <a:spLocks noGrp="1"/>
          </p:cNvSpPr>
          <p:nvPr>
            <p:ph type="subTitle" idx="5"/>
          </p:nvPr>
        </p:nvSpPr>
        <p:spPr>
          <a:xfrm>
            <a:off x="8058667" y="4777600"/>
            <a:ext cx="2260800" cy="42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-US" dirty="0"/>
              <a:t>APE </a:t>
            </a:r>
            <a:r>
              <a:rPr lang="en-US" dirty="0" err="1"/>
              <a:t>dalam</a:t>
            </a:r>
            <a:endParaRPr dirty="0"/>
          </a:p>
        </p:txBody>
      </p:sp>
      <p:grpSp>
        <p:nvGrpSpPr>
          <p:cNvPr id="3174" name="Google Shape;3174;p57"/>
          <p:cNvGrpSpPr/>
          <p:nvPr/>
        </p:nvGrpSpPr>
        <p:grpSpPr>
          <a:xfrm>
            <a:off x="9077392" y="4098659"/>
            <a:ext cx="264467" cy="359987"/>
            <a:chOff x="7766075" y="1626413"/>
            <a:chExt cx="298675" cy="406550"/>
          </a:xfrm>
        </p:grpSpPr>
        <p:sp>
          <p:nvSpPr>
            <p:cNvPr id="3175" name="Google Shape;3175;p57"/>
            <p:cNvSpPr/>
            <p:nvPr/>
          </p:nvSpPr>
          <p:spPr>
            <a:xfrm>
              <a:off x="7815475" y="1626413"/>
              <a:ext cx="192275" cy="192275"/>
            </a:xfrm>
            <a:custGeom>
              <a:avLst/>
              <a:gdLst/>
              <a:ahLst/>
              <a:cxnLst/>
              <a:rect l="l" t="t" r="r" b="b"/>
              <a:pathLst>
                <a:path w="7691" h="7691" extrusionOk="0">
                  <a:moveTo>
                    <a:pt x="3861" y="0"/>
                  </a:moveTo>
                  <a:cubicBezTo>
                    <a:pt x="1733" y="0"/>
                    <a:pt x="0" y="1611"/>
                    <a:pt x="0" y="3587"/>
                  </a:cubicBezTo>
                  <a:lnTo>
                    <a:pt x="0" y="4499"/>
                  </a:lnTo>
                  <a:cubicBezTo>
                    <a:pt x="0" y="4878"/>
                    <a:pt x="289" y="5068"/>
                    <a:pt x="578" y="5068"/>
                  </a:cubicBezTo>
                  <a:cubicBezTo>
                    <a:pt x="867" y="5068"/>
                    <a:pt x="1155" y="4878"/>
                    <a:pt x="1155" y="4499"/>
                  </a:cubicBezTo>
                  <a:lnTo>
                    <a:pt x="1155" y="3587"/>
                  </a:lnTo>
                  <a:cubicBezTo>
                    <a:pt x="1155" y="2249"/>
                    <a:pt x="2371" y="1155"/>
                    <a:pt x="3861" y="1155"/>
                  </a:cubicBezTo>
                  <a:cubicBezTo>
                    <a:pt x="5350" y="1155"/>
                    <a:pt x="6566" y="2249"/>
                    <a:pt x="6566" y="3587"/>
                  </a:cubicBezTo>
                  <a:lnTo>
                    <a:pt x="6566" y="7143"/>
                  </a:lnTo>
                  <a:cubicBezTo>
                    <a:pt x="6566" y="7447"/>
                    <a:pt x="6809" y="7690"/>
                    <a:pt x="7143" y="7690"/>
                  </a:cubicBezTo>
                  <a:cubicBezTo>
                    <a:pt x="7447" y="7690"/>
                    <a:pt x="7690" y="7447"/>
                    <a:pt x="7690" y="7143"/>
                  </a:cubicBezTo>
                  <a:lnTo>
                    <a:pt x="7690" y="3587"/>
                  </a:lnTo>
                  <a:cubicBezTo>
                    <a:pt x="7690" y="1611"/>
                    <a:pt x="5958" y="0"/>
                    <a:pt x="3861" y="0"/>
                  </a:cubicBez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6" name="Google Shape;3176;p57"/>
            <p:cNvSpPr/>
            <p:nvPr/>
          </p:nvSpPr>
          <p:spPr>
            <a:xfrm>
              <a:off x="7766075" y="1804963"/>
              <a:ext cx="298675" cy="228000"/>
            </a:xfrm>
            <a:custGeom>
              <a:avLst/>
              <a:gdLst/>
              <a:ahLst/>
              <a:cxnLst/>
              <a:rect l="l" t="t" r="r" b="b"/>
              <a:pathLst>
                <a:path w="11947" h="9120" extrusionOk="0">
                  <a:moveTo>
                    <a:pt x="1" y="1"/>
                  </a:moveTo>
                  <a:lnTo>
                    <a:pt x="1" y="9120"/>
                  </a:lnTo>
                  <a:lnTo>
                    <a:pt x="11946" y="9120"/>
                  </a:lnTo>
                  <a:lnTo>
                    <a:pt x="11946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7" name="Google Shape;3177;p57"/>
            <p:cNvSpPr/>
            <p:nvPr/>
          </p:nvSpPr>
          <p:spPr>
            <a:xfrm>
              <a:off x="7893750" y="1861963"/>
              <a:ext cx="43325" cy="85125"/>
            </a:xfrm>
            <a:custGeom>
              <a:avLst/>
              <a:gdLst/>
              <a:ahLst/>
              <a:cxnLst/>
              <a:rect l="l" t="t" r="r" b="b"/>
              <a:pathLst>
                <a:path w="1733" h="3405" extrusionOk="0">
                  <a:moveTo>
                    <a:pt x="851" y="1"/>
                  </a:moveTo>
                  <a:cubicBezTo>
                    <a:pt x="395" y="1"/>
                    <a:pt x="0" y="365"/>
                    <a:pt x="0" y="852"/>
                  </a:cubicBezTo>
                  <a:lnTo>
                    <a:pt x="0" y="2554"/>
                  </a:lnTo>
                  <a:cubicBezTo>
                    <a:pt x="0" y="3010"/>
                    <a:pt x="395" y="3405"/>
                    <a:pt x="851" y="3405"/>
                  </a:cubicBezTo>
                  <a:cubicBezTo>
                    <a:pt x="1337" y="3405"/>
                    <a:pt x="1702" y="3010"/>
                    <a:pt x="1733" y="2554"/>
                  </a:cubicBezTo>
                  <a:lnTo>
                    <a:pt x="1733" y="852"/>
                  </a:lnTo>
                  <a:cubicBezTo>
                    <a:pt x="1702" y="365"/>
                    <a:pt x="1337" y="1"/>
                    <a:pt x="851" y="1"/>
                  </a:cubicBez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8" name="Google Shape;3178;p57"/>
            <p:cNvSpPr/>
            <p:nvPr/>
          </p:nvSpPr>
          <p:spPr>
            <a:xfrm>
              <a:off x="7766075" y="1989638"/>
              <a:ext cx="298675" cy="42575"/>
            </a:xfrm>
            <a:custGeom>
              <a:avLst/>
              <a:gdLst/>
              <a:ahLst/>
              <a:cxnLst/>
              <a:rect l="l" t="t" r="r" b="b"/>
              <a:pathLst>
                <a:path w="11947" h="1703" extrusionOk="0">
                  <a:moveTo>
                    <a:pt x="1" y="0"/>
                  </a:moveTo>
                  <a:lnTo>
                    <a:pt x="1" y="1702"/>
                  </a:lnTo>
                  <a:lnTo>
                    <a:pt x="11946" y="1702"/>
                  </a:lnTo>
                  <a:lnTo>
                    <a:pt x="11946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179" name="Google Shape;3179;p57"/>
          <p:cNvGrpSpPr/>
          <p:nvPr/>
        </p:nvGrpSpPr>
        <p:grpSpPr>
          <a:xfrm>
            <a:off x="2827194" y="4107398"/>
            <a:ext cx="389247" cy="361708"/>
            <a:chOff x="1130700" y="1652988"/>
            <a:chExt cx="418725" cy="389100"/>
          </a:xfrm>
        </p:grpSpPr>
        <p:sp>
          <p:nvSpPr>
            <p:cNvPr id="3180" name="Google Shape;3180;p57"/>
            <p:cNvSpPr/>
            <p:nvPr/>
          </p:nvSpPr>
          <p:spPr>
            <a:xfrm>
              <a:off x="1130700" y="1652988"/>
              <a:ext cx="418725" cy="85900"/>
            </a:xfrm>
            <a:custGeom>
              <a:avLst/>
              <a:gdLst/>
              <a:ahLst/>
              <a:cxnLst/>
              <a:rect l="l" t="t" r="r" b="b"/>
              <a:pathLst>
                <a:path w="16749" h="3436" extrusionOk="0">
                  <a:moveTo>
                    <a:pt x="426" y="1"/>
                  </a:moveTo>
                  <a:cubicBezTo>
                    <a:pt x="183" y="1"/>
                    <a:pt x="0" y="153"/>
                    <a:pt x="0" y="396"/>
                  </a:cubicBezTo>
                  <a:lnTo>
                    <a:pt x="0" y="3436"/>
                  </a:lnTo>
                  <a:lnTo>
                    <a:pt x="16748" y="3436"/>
                  </a:lnTo>
                  <a:lnTo>
                    <a:pt x="16748" y="396"/>
                  </a:lnTo>
                  <a:cubicBezTo>
                    <a:pt x="16748" y="153"/>
                    <a:pt x="16566" y="1"/>
                    <a:pt x="16323" y="1"/>
                  </a:cubicBez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1" name="Google Shape;3181;p57"/>
            <p:cNvSpPr/>
            <p:nvPr/>
          </p:nvSpPr>
          <p:spPr>
            <a:xfrm>
              <a:off x="1152725" y="1738863"/>
              <a:ext cx="374650" cy="303225"/>
            </a:xfrm>
            <a:custGeom>
              <a:avLst/>
              <a:gdLst/>
              <a:ahLst/>
              <a:cxnLst/>
              <a:rect l="l" t="t" r="r" b="b"/>
              <a:pathLst>
                <a:path w="14986" h="12129" extrusionOk="0">
                  <a:moveTo>
                    <a:pt x="1" y="1"/>
                  </a:moveTo>
                  <a:lnTo>
                    <a:pt x="1" y="11156"/>
                  </a:lnTo>
                  <a:cubicBezTo>
                    <a:pt x="1" y="11703"/>
                    <a:pt x="426" y="12128"/>
                    <a:pt x="973" y="12128"/>
                  </a:cubicBezTo>
                  <a:lnTo>
                    <a:pt x="14013" y="12128"/>
                  </a:lnTo>
                  <a:cubicBezTo>
                    <a:pt x="14560" y="12128"/>
                    <a:pt x="14986" y="11703"/>
                    <a:pt x="14986" y="11156"/>
                  </a:cubicBezTo>
                  <a:lnTo>
                    <a:pt x="14986" y="1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2" name="Google Shape;3182;p57"/>
            <p:cNvSpPr/>
            <p:nvPr/>
          </p:nvSpPr>
          <p:spPr>
            <a:xfrm>
              <a:off x="1152725" y="1969863"/>
              <a:ext cx="72225" cy="72225"/>
            </a:xfrm>
            <a:custGeom>
              <a:avLst/>
              <a:gdLst/>
              <a:ahLst/>
              <a:cxnLst/>
              <a:rect l="l" t="t" r="r" b="b"/>
              <a:pathLst>
                <a:path w="2889" h="2889" extrusionOk="0">
                  <a:moveTo>
                    <a:pt x="1" y="1"/>
                  </a:moveTo>
                  <a:lnTo>
                    <a:pt x="1" y="1916"/>
                  </a:lnTo>
                  <a:cubicBezTo>
                    <a:pt x="1" y="2463"/>
                    <a:pt x="426" y="2888"/>
                    <a:pt x="973" y="2888"/>
                  </a:cubicBezTo>
                  <a:lnTo>
                    <a:pt x="2888" y="2888"/>
                  </a:lnTo>
                  <a:cubicBezTo>
                    <a:pt x="2888" y="1308"/>
                    <a:pt x="1581" y="1"/>
                    <a:pt x="1" y="1"/>
                  </a:cubicBez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3" name="Google Shape;3183;p57"/>
            <p:cNvSpPr/>
            <p:nvPr/>
          </p:nvSpPr>
          <p:spPr>
            <a:xfrm>
              <a:off x="1455175" y="1969863"/>
              <a:ext cx="72200" cy="72225"/>
            </a:xfrm>
            <a:custGeom>
              <a:avLst/>
              <a:gdLst/>
              <a:ahLst/>
              <a:cxnLst/>
              <a:rect l="l" t="t" r="r" b="b"/>
              <a:pathLst>
                <a:path w="2888" h="2889" extrusionOk="0">
                  <a:moveTo>
                    <a:pt x="2888" y="1"/>
                  </a:moveTo>
                  <a:cubicBezTo>
                    <a:pt x="1307" y="1"/>
                    <a:pt x="0" y="1308"/>
                    <a:pt x="0" y="2888"/>
                  </a:cubicBezTo>
                  <a:lnTo>
                    <a:pt x="1915" y="2888"/>
                  </a:lnTo>
                  <a:cubicBezTo>
                    <a:pt x="2462" y="2888"/>
                    <a:pt x="2888" y="2432"/>
                    <a:pt x="2888" y="1916"/>
                  </a:cubicBezTo>
                  <a:lnTo>
                    <a:pt x="2888" y="1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4" name="Google Shape;3184;p57"/>
            <p:cNvSpPr/>
            <p:nvPr/>
          </p:nvSpPr>
          <p:spPr>
            <a:xfrm>
              <a:off x="1275075" y="1811238"/>
              <a:ext cx="129975" cy="43150"/>
            </a:xfrm>
            <a:custGeom>
              <a:avLst/>
              <a:gdLst/>
              <a:ahLst/>
              <a:cxnLst/>
              <a:rect l="l" t="t" r="r" b="b"/>
              <a:pathLst>
                <a:path w="5199" h="1726" extrusionOk="0">
                  <a:moveTo>
                    <a:pt x="289" y="1"/>
                  </a:moveTo>
                  <a:cubicBezTo>
                    <a:pt x="145" y="1"/>
                    <a:pt x="0" y="100"/>
                    <a:pt x="0" y="297"/>
                  </a:cubicBezTo>
                  <a:lnTo>
                    <a:pt x="0" y="723"/>
                  </a:lnTo>
                  <a:cubicBezTo>
                    <a:pt x="0" y="1270"/>
                    <a:pt x="456" y="1726"/>
                    <a:pt x="1004" y="1726"/>
                  </a:cubicBezTo>
                  <a:lnTo>
                    <a:pt x="4195" y="1726"/>
                  </a:lnTo>
                  <a:cubicBezTo>
                    <a:pt x="4742" y="1726"/>
                    <a:pt x="5198" y="1270"/>
                    <a:pt x="5198" y="723"/>
                  </a:cubicBezTo>
                  <a:lnTo>
                    <a:pt x="5198" y="297"/>
                  </a:lnTo>
                  <a:cubicBezTo>
                    <a:pt x="5198" y="100"/>
                    <a:pt x="5054" y="1"/>
                    <a:pt x="4909" y="1"/>
                  </a:cubicBezTo>
                  <a:cubicBezTo>
                    <a:pt x="4765" y="1"/>
                    <a:pt x="4621" y="100"/>
                    <a:pt x="4621" y="297"/>
                  </a:cubicBezTo>
                  <a:lnTo>
                    <a:pt x="4621" y="723"/>
                  </a:lnTo>
                  <a:cubicBezTo>
                    <a:pt x="4621" y="966"/>
                    <a:pt x="4438" y="1148"/>
                    <a:pt x="4195" y="1148"/>
                  </a:cubicBezTo>
                  <a:lnTo>
                    <a:pt x="1004" y="1148"/>
                  </a:lnTo>
                  <a:cubicBezTo>
                    <a:pt x="760" y="1148"/>
                    <a:pt x="578" y="966"/>
                    <a:pt x="578" y="723"/>
                  </a:cubicBezTo>
                  <a:lnTo>
                    <a:pt x="578" y="297"/>
                  </a:lnTo>
                  <a:cubicBezTo>
                    <a:pt x="578" y="100"/>
                    <a:pt x="434" y="1"/>
                    <a:pt x="28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27721" y="5413792"/>
            <a:ext cx="52673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ym typeface="Wingdings" panose="05000000000000000000" pitchFamily="2" charset="2"/>
              </a:rPr>
              <a:t>Alat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Permainan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Edukatif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disediakan</a:t>
            </a:r>
            <a:r>
              <a:rPr lang="en-US" dirty="0">
                <a:sym typeface="Wingdings" panose="05000000000000000000" pitchFamily="2" charset="2"/>
              </a:rPr>
              <a:t> di </a:t>
            </a:r>
            <a:r>
              <a:rPr lang="en-US" dirty="0" err="1">
                <a:sym typeface="Wingdings" panose="05000000000000000000" pitchFamily="2" charset="2"/>
              </a:rPr>
              <a:t>luar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ruangan</a:t>
            </a:r>
            <a:r>
              <a:rPr lang="en-US" dirty="0">
                <a:sym typeface="Wingdings" panose="05000000000000000000" pitchFamily="2" charset="2"/>
              </a:rPr>
              <a:t> (</a:t>
            </a:r>
            <a:r>
              <a:rPr lang="en-US" dirty="0" err="1">
                <a:sym typeface="Wingdings" panose="05000000000000000000" pitchFamily="2" charset="2"/>
              </a:rPr>
              <a:t>halaman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dirty="0" err="1">
                <a:sym typeface="Wingdings" panose="05000000000000000000" pitchFamily="2" charset="2"/>
              </a:rPr>
              <a:t>tanaman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454509" y="5365690"/>
            <a:ext cx="56737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ym typeface="Wingdings" panose="05000000000000000000" pitchFamily="2" charset="2"/>
              </a:rPr>
              <a:t>Alat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Permainan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Edukatif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disediakan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untuk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anak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bermain</a:t>
            </a:r>
            <a:r>
              <a:rPr lang="en-US" dirty="0">
                <a:sym typeface="Wingdings" panose="05000000000000000000" pitchFamily="2" charset="2"/>
              </a:rPr>
              <a:t> di </a:t>
            </a:r>
            <a:r>
              <a:rPr lang="en-US" dirty="0" err="1">
                <a:sym typeface="Wingdings" panose="05000000000000000000" pitchFamily="2" charset="2"/>
              </a:rPr>
              <a:t>dalam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ruangan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64" y="278254"/>
            <a:ext cx="2786912" cy="199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43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p4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42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b="1" u="sng" dirty="0" err="1"/>
              <a:t>Jenis-jenis</a:t>
            </a:r>
            <a:r>
              <a:rPr lang="en-US" b="1" u="sng" dirty="0"/>
              <a:t> Media </a:t>
            </a:r>
            <a:r>
              <a:rPr lang="en-US" b="1" u="sng" dirty="0" err="1"/>
              <a:t>Pembelajaran</a:t>
            </a:r>
            <a:r>
              <a:rPr lang="en-US" b="1" u="sng" dirty="0"/>
              <a:t> AUD</a:t>
            </a:r>
            <a:endParaRPr b="1" u="sng" dirty="0"/>
          </a:p>
        </p:txBody>
      </p:sp>
      <p:sp>
        <p:nvSpPr>
          <p:cNvPr id="2360" name="Google Shape;2360;p47"/>
          <p:cNvSpPr txBox="1">
            <a:spLocks noGrp="1"/>
          </p:cNvSpPr>
          <p:nvPr>
            <p:ph type="subTitle" idx="8"/>
          </p:nvPr>
        </p:nvSpPr>
        <p:spPr>
          <a:xfrm>
            <a:off x="4909397" y="4594834"/>
            <a:ext cx="2640000" cy="60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US" sz="2200" b="1" dirty="0"/>
              <a:t>Media Audio</a:t>
            </a:r>
          </a:p>
        </p:txBody>
      </p:sp>
      <p:sp>
        <p:nvSpPr>
          <p:cNvPr id="85" name="Google Shape;2360;p47"/>
          <p:cNvSpPr txBox="1">
            <a:spLocks noGrp="1"/>
          </p:cNvSpPr>
          <p:nvPr>
            <p:ph type="subTitle" idx="8"/>
          </p:nvPr>
        </p:nvSpPr>
        <p:spPr>
          <a:xfrm>
            <a:off x="1901749" y="4594834"/>
            <a:ext cx="2640000" cy="60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US" sz="2200" b="1" dirty="0"/>
              <a:t>Media Visual/media </a:t>
            </a:r>
            <a:r>
              <a:rPr lang="en-US" sz="2200" b="1" dirty="0" err="1"/>
              <a:t>grafis</a:t>
            </a:r>
            <a:r>
              <a:rPr lang="en-US" sz="2200" b="1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58352" y="4711768"/>
            <a:ext cx="27260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/>
              <a:t>Media </a:t>
            </a:r>
            <a:r>
              <a:rPr lang="en-US" sz="2200" b="1" dirty="0" err="1"/>
              <a:t>Proyeksi</a:t>
            </a:r>
            <a:r>
              <a:rPr lang="en-US" sz="2200" b="1" dirty="0"/>
              <a:t> </a:t>
            </a:r>
            <a:r>
              <a:rPr lang="en-US" sz="2200" b="1" dirty="0" err="1" smtClean="0"/>
              <a:t>Diam</a:t>
            </a:r>
            <a:r>
              <a:rPr lang="en-US" sz="2200" b="1" dirty="0" smtClean="0"/>
              <a:t> </a:t>
            </a:r>
            <a:endParaRPr lang="en-US" sz="22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22" y="2273962"/>
            <a:ext cx="2351854" cy="19604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780" y="2310967"/>
            <a:ext cx="2739233" cy="19281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011" y="2310967"/>
            <a:ext cx="3058684" cy="203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47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1" name="Google Shape;2591;p53"/>
          <p:cNvGrpSpPr/>
          <p:nvPr/>
        </p:nvGrpSpPr>
        <p:grpSpPr>
          <a:xfrm>
            <a:off x="1350877" y="2016978"/>
            <a:ext cx="8458935" cy="323015"/>
            <a:chOff x="1013157" y="1512733"/>
            <a:chExt cx="6344201" cy="242261"/>
          </a:xfrm>
        </p:grpSpPr>
        <p:sp>
          <p:nvSpPr>
            <p:cNvPr id="2592" name="Google Shape;2592;p53"/>
            <p:cNvSpPr/>
            <p:nvPr/>
          </p:nvSpPr>
          <p:spPr>
            <a:xfrm>
              <a:off x="1013157" y="1512733"/>
              <a:ext cx="6344201" cy="242074"/>
            </a:xfrm>
            <a:custGeom>
              <a:avLst/>
              <a:gdLst/>
              <a:ahLst/>
              <a:cxnLst/>
              <a:rect l="l" t="t" r="r" b="b"/>
              <a:pathLst>
                <a:path w="197947" h="7553" extrusionOk="0">
                  <a:moveTo>
                    <a:pt x="5631" y="0"/>
                  </a:moveTo>
                  <a:cubicBezTo>
                    <a:pt x="2523" y="0"/>
                    <a:pt x="0" y="1621"/>
                    <a:pt x="0" y="3626"/>
                  </a:cubicBezTo>
                  <a:lnTo>
                    <a:pt x="0" y="3927"/>
                  </a:lnTo>
                  <a:cubicBezTo>
                    <a:pt x="0" y="5932"/>
                    <a:pt x="2523" y="7552"/>
                    <a:pt x="5631" y="7552"/>
                  </a:cubicBezTo>
                  <a:lnTo>
                    <a:pt x="192316" y="7552"/>
                  </a:lnTo>
                  <a:cubicBezTo>
                    <a:pt x="195424" y="7552"/>
                    <a:pt x="197947" y="5932"/>
                    <a:pt x="197947" y="3927"/>
                  </a:cubicBezTo>
                  <a:lnTo>
                    <a:pt x="197947" y="3626"/>
                  </a:lnTo>
                  <a:cubicBezTo>
                    <a:pt x="197947" y="1621"/>
                    <a:pt x="195424" y="0"/>
                    <a:pt x="192316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3" name="Google Shape;2593;p53"/>
            <p:cNvSpPr/>
            <p:nvPr/>
          </p:nvSpPr>
          <p:spPr>
            <a:xfrm>
              <a:off x="5771140" y="1512921"/>
              <a:ext cx="1586219" cy="242074"/>
            </a:xfrm>
            <a:custGeom>
              <a:avLst/>
              <a:gdLst/>
              <a:ahLst/>
              <a:cxnLst/>
              <a:rect l="l" t="t" r="r" b="b"/>
              <a:pathLst>
                <a:path w="49492" h="7553" extrusionOk="0">
                  <a:moveTo>
                    <a:pt x="1" y="0"/>
                  </a:moveTo>
                  <a:lnTo>
                    <a:pt x="1" y="7552"/>
                  </a:lnTo>
                  <a:lnTo>
                    <a:pt x="43861" y="7552"/>
                  </a:lnTo>
                  <a:cubicBezTo>
                    <a:pt x="46969" y="7552"/>
                    <a:pt x="49492" y="5932"/>
                    <a:pt x="49492" y="3927"/>
                  </a:cubicBezTo>
                  <a:lnTo>
                    <a:pt x="49492" y="3626"/>
                  </a:lnTo>
                  <a:cubicBezTo>
                    <a:pt x="49492" y="1621"/>
                    <a:pt x="46969" y="0"/>
                    <a:pt x="43861" y="0"/>
                  </a:cubicBezTo>
                  <a:close/>
                </a:path>
              </a:pathLst>
            </a:custGeom>
            <a:solidFill>
              <a:srgbClr val="263238">
                <a:alpha val="320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4" name="Google Shape;2594;p53"/>
            <p:cNvSpPr/>
            <p:nvPr/>
          </p:nvSpPr>
          <p:spPr>
            <a:xfrm>
              <a:off x="1013157" y="1512921"/>
              <a:ext cx="1588879" cy="242074"/>
            </a:xfrm>
            <a:custGeom>
              <a:avLst/>
              <a:gdLst/>
              <a:ahLst/>
              <a:cxnLst/>
              <a:rect l="l" t="t" r="r" b="b"/>
              <a:pathLst>
                <a:path w="49575" h="7553" extrusionOk="0">
                  <a:moveTo>
                    <a:pt x="5631" y="0"/>
                  </a:moveTo>
                  <a:cubicBezTo>
                    <a:pt x="2523" y="0"/>
                    <a:pt x="0" y="1621"/>
                    <a:pt x="0" y="3626"/>
                  </a:cubicBezTo>
                  <a:lnTo>
                    <a:pt x="0" y="3927"/>
                  </a:lnTo>
                  <a:cubicBezTo>
                    <a:pt x="0" y="5932"/>
                    <a:pt x="2523" y="7552"/>
                    <a:pt x="5631" y="7552"/>
                  </a:cubicBezTo>
                  <a:lnTo>
                    <a:pt x="49575" y="7552"/>
                  </a:lnTo>
                  <a:lnTo>
                    <a:pt x="49575" y="0"/>
                  </a:ln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5" name="Google Shape;2595;p53"/>
            <p:cNvSpPr/>
            <p:nvPr/>
          </p:nvSpPr>
          <p:spPr>
            <a:xfrm>
              <a:off x="2602004" y="1512921"/>
              <a:ext cx="1588879" cy="242074"/>
            </a:xfrm>
            <a:custGeom>
              <a:avLst/>
              <a:gdLst/>
              <a:ahLst/>
              <a:cxnLst/>
              <a:rect l="l" t="t" r="r" b="b"/>
              <a:pathLst>
                <a:path w="49575" h="7553" extrusionOk="0">
                  <a:moveTo>
                    <a:pt x="1" y="0"/>
                  </a:moveTo>
                  <a:lnTo>
                    <a:pt x="1" y="7552"/>
                  </a:lnTo>
                  <a:lnTo>
                    <a:pt x="49575" y="7552"/>
                  </a:lnTo>
                  <a:lnTo>
                    <a:pt x="49575" y="0"/>
                  </a:lnTo>
                  <a:close/>
                </a:path>
              </a:pathLst>
            </a:custGeom>
            <a:solidFill>
              <a:srgbClr val="FFFFFF">
                <a:alpha val="227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6" name="Google Shape;2596;p53"/>
            <p:cNvSpPr/>
            <p:nvPr/>
          </p:nvSpPr>
          <p:spPr>
            <a:xfrm>
              <a:off x="4187646" y="1512921"/>
              <a:ext cx="1586219" cy="242074"/>
            </a:xfrm>
            <a:custGeom>
              <a:avLst/>
              <a:gdLst/>
              <a:ahLst/>
              <a:cxnLst/>
              <a:rect l="l" t="t" r="r" b="b"/>
              <a:pathLst>
                <a:path w="49492" h="7553" extrusionOk="0">
                  <a:moveTo>
                    <a:pt x="1" y="0"/>
                  </a:moveTo>
                  <a:lnTo>
                    <a:pt x="1" y="7552"/>
                  </a:lnTo>
                  <a:lnTo>
                    <a:pt x="49491" y="7552"/>
                  </a:lnTo>
                  <a:lnTo>
                    <a:pt x="49491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66" name="Google Shape;2666;p53"/>
          <p:cNvSpPr txBox="1">
            <a:spLocks noGrp="1"/>
          </p:cNvSpPr>
          <p:nvPr>
            <p:ph type="title"/>
          </p:nvPr>
        </p:nvSpPr>
        <p:spPr>
          <a:xfrm>
            <a:off x="3151746" y="733628"/>
            <a:ext cx="6162695" cy="427200"/>
          </a:xfrm>
          <a:prstGeom prst="rect">
            <a:avLst/>
          </a:prstGeom>
          <a:solidFill>
            <a:srgbClr val="FF0000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2500" b="1" u="sng" dirty="0"/>
              <a:t>Media Visual / Media </a:t>
            </a:r>
            <a:r>
              <a:rPr lang="en-US" sz="2500" b="1" u="sng" dirty="0" err="1"/>
              <a:t>Grafis</a:t>
            </a:r>
            <a:endParaRPr sz="2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7" name="Google Shape;2667;p53"/>
          <p:cNvSpPr txBox="1">
            <a:spLocks noGrp="1"/>
          </p:cNvSpPr>
          <p:nvPr>
            <p:ph type="subTitle" idx="1"/>
          </p:nvPr>
        </p:nvSpPr>
        <p:spPr>
          <a:xfrm>
            <a:off x="1284015" y="3313215"/>
            <a:ext cx="2449200" cy="368800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 sz="1500" dirty="0"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en-US" sz="1600" dirty="0" err="1"/>
              <a:t>Gambar</a:t>
            </a:r>
            <a:r>
              <a:rPr lang="en-US" sz="1600" dirty="0"/>
              <a:t> / </a:t>
            </a:r>
            <a:r>
              <a:rPr lang="en-US" sz="1600" dirty="0" err="1" smtClean="0"/>
              <a:t>foto</a:t>
            </a:r>
            <a:endParaRPr lang="en-US" sz="1600" dirty="0"/>
          </a:p>
        </p:txBody>
      </p:sp>
      <p:grpSp>
        <p:nvGrpSpPr>
          <p:cNvPr id="2675" name="Google Shape;2675;p53"/>
          <p:cNvGrpSpPr/>
          <p:nvPr/>
        </p:nvGrpSpPr>
        <p:grpSpPr>
          <a:xfrm>
            <a:off x="4366749" y="1736595"/>
            <a:ext cx="323683" cy="361156"/>
            <a:chOff x="7598900" y="2963738"/>
            <a:chExt cx="397450" cy="443100"/>
          </a:xfrm>
        </p:grpSpPr>
        <p:sp>
          <p:nvSpPr>
            <p:cNvPr id="2676" name="Google Shape;2676;p53"/>
            <p:cNvSpPr/>
            <p:nvPr/>
          </p:nvSpPr>
          <p:spPr>
            <a:xfrm>
              <a:off x="7598900" y="2963738"/>
              <a:ext cx="397450" cy="443100"/>
            </a:xfrm>
            <a:custGeom>
              <a:avLst/>
              <a:gdLst/>
              <a:ahLst/>
              <a:cxnLst/>
              <a:rect l="l" t="t" r="r" b="b"/>
              <a:pathLst>
                <a:path w="15898" h="17724" extrusionOk="0">
                  <a:moveTo>
                    <a:pt x="501" y="1"/>
                  </a:moveTo>
                  <a:cubicBezTo>
                    <a:pt x="219" y="1"/>
                    <a:pt x="1" y="262"/>
                    <a:pt x="1" y="550"/>
                  </a:cubicBezTo>
                  <a:lnTo>
                    <a:pt x="1" y="17146"/>
                  </a:lnTo>
                  <a:cubicBezTo>
                    <a:pt x="1" y="17481"/>
                    <a:pt x="244" y="17724"/>
                    <a:pt x="548" y="17724"/>
                  </a:cubicBezTo>
                  <a:lnTo>
                    <a:pt x="15350" y="17724"/>
                  </a:lnTo>
                  <a:cubicBezTo>
                    <a:pt x="15654" y="17724"/>
                    <a:pt x="15897" y="17481"/>
                    <a:pt x="15897" y="17146"/>
                  </a:cubicBezTo>
                  <a:lnTo>
                    <a:pt x="15897" y="550"/>
                  </a:lnTo>
                  <a:cubicBezTo>
                    <a:pt x="15897" y="262"/>
                    <a:pt x="15679" y="1"/>
                    <a:pt x="15397" y="1"/>
                  </a:cubicBezTo>
                  <a:cubicBezTo>
                    <a:pt x="15381" y="1"/>
                    <a:pt x="15366" y="2"/>
                    <a:pt x="15350" y="3"/>
                  </a:cubicBezTo>
                  <a:lnTo>
                    <a:pt x="548" y="3"/>
                  </a:lnTo>
                  <a:cubicBezTo>
                    <a:pt x="532" y="2"/>
                    <a:pt x="517" y="1"/>
                    <a:pt x="501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7" name="Google Shape;2677;p53"/>
            <p:cNvSpPr/>
            <p:nvPr/>
          </p:nvSpPr>
          <p:spPr>
            <a:xfrm>
              <a:off x="7728850" y="3047588"/>
              <a:ext cx="137550" cy="45425"/>
            </a:xfrm>
            <a:custGeom>
              <a:avLst/>
              <a:gdLst/>
              <a:ahLst/>
              <a:cxnLst/>
              <a:rect l="l" t="t" r="r" b="b"/>
              <a:pathLst>
                <a:path w="5502" h="1817" extrusionOk="0">
                  <a:moveTo>
                    <a:pt x="304" y="0"/>
                  </a:moveTo>
                  <a:cubicBezTo>
                    <a:pt x="152" y="0"/>
                    <a:pt x="0" y="99"/>
                    <a:pt x="0" y="297"/>
                  </a:cubicBezTo>
                  <a:lnTo>
                    <a:pt x="0" y="753"/>
                  </a:lnTo>
                  <a:cubicBezTo>
                    <a:pt x="0" y="1361"/>
                    <a:pt x="487" y="1817"/>
                    <a:pt x="1064" y="1817"/>
                  </a:cubicBezTo>
                  <a:lnTo>
                    <a:pt x="4438" y="1817"/>
                  </a:lnTo>
                  <a:cubicBezTo>
                    <a:pt x="5015" y="1817"/>
                    <a:pt x="5502" y="1361"/>
                    <a:pt x="5502" y="753"/>
                  </a:cubicBezTo>
                  <a:lnTo>
                    <a:pt x="5502" y="297"/>
                  </a:lnTo>
                  <a:cubicBezTo>
                    <a:pt x="5502" y="99"/>
                    <a:pt x="5350" y="0"/>
                    <a:pt x="5198" y="0"/>
                  </a:cubicBezTo>
                  <a:cubicBezTo>
                    <a:pt x="5046" y="0"/>
                    <a:pt x="4894" y="99"/>
                    <a:pt x="4894" y="297"/>
                  </a:cubicBezTo>
                  <a:lnTo>
                    <a:pt x="4894" y="753"/>
                  </a:lnTo>
                  <a:cubicBezTo>
                    <a:pt x="4894" y="1026"/>
                    <a:pt x="4681" y="1209"/>
                    <a:pt x="4438" y="1209"/>
                  </a:cubicBezTo>
                  <a:lnTo>
                    <a:pt x="1064" y="1209"/>
                  </a:lnTo>
                  <a:cubicBezTo>
                    <a:pt x="821" y="1209"/>
                    <a:pt x="608" y="1026"/>
                    <a:pt x="608" y="753"/>
                  </a:cubicBezTo>
                  <a:lnTo>
                    <a:pt x="608" y="297"/>
                  </a:lnTo>
                  <a:cubicBezTo>
                    <a:pt x="608" y="99"/>
                    <a:pt x="456" y="0"/>
                    <a:pt x="30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8" name="Google Shape;2678;p53"/>
            <p:cNvSpPr/>
            <p:nvPr/>
          </p:nvSpPr>
          <p:spPr>
            <a:xfrm>
              <a:off x="7728850" y="3269463"/>
              <a:ext cx="137550" cy="45450"/>
            </a:xfrm>
            <a:custGeom>
              <a:avLst/>
              <a:gdLst/>
              <a:ahLst/>
              <a:cxnLst/>
              <a:rect l="l" t="t" r="r" b="b"/>
              <a:pathLst>
                <a:path w="5502" h="1818" extrusionOk="0">
                  <a:moveTo>
                    <a:pt x="304" y="1"/>
                  </a:moveTo>
                  <a:cubicBezTo>
                    <a:pt x="152" y="1"/>
                    <a:pt x="0" y="100"/>
                    <a:pt x="0" y="297"/>
                  </a:cubicBezTo>
                  <a:lnTo>
                    <a:pt x="0" y="753"/>
                  </a:lnTo>
                  <a:cubicBezTo>
                    <a:pt x="0" y="1331"/>
                    <a:pt x="487" y="1817"/>
                    <a:pt x="1064" y="1817"/>
                  </a:cubicBezTo>
                  <a:lnTo>
                    <a:pt x="4438" y="1817"/>
                  </a:lnTo>
                  <a:cubicBezTo>
                    <a:pt x="5015" y="1817"/>
                    <a:pt x="5502" y="1331"/>
                    <a:pt x="5502" y="753"/>
                  </a:cubicBezTo>
                  <a:lnTo>
                    <a:pt x="5502" y="297"/>
                  </a:lnTo>
                  <a:cubicBezTo>
                    <a:pt x="5502" y="100"/>
                    <a:pt x="5350" y="1"/>
                    <a:pt x="5198" y="1"/>
                  </a:cubicBezTo>
                  <a:cubicBezTo>
                    <a:pt x="5046" y="1"/>
                    <a:pt x="4894" y="100"/>
                    <a:pt x="4894" y="297"/>
                  </a:cubicBezTo>
                  <a:lnTo>
                    <a:pt x="4894" y="753"/>
                  </a:lnTo>
                  <a:cubicBezTo>
                    <a:pt x="4894" y="996"/>
                    <a:pt x="4681" y="1209"/>
                    <a:pt x="4438" y="1209"/>
                  </a:cubicBezTo>
                  <a:lnTo>
                    <a:pt x="1064" y="1209"/>
                  </a:lnTo>
                  <a:cubicBezTo>
                    <a:pt x="821" y="1209"/>
                    <a:pt x="608" y="996"/>
                    <a:pt x="608" y="753"/>
                  </a:cubicBezTo>
                  <a:lnTo>
                    <a:pt x="608" y="297"/>
                  </a:lnTo>
                  <a:cubicBezTo>
                    <a:pt x="608" y="100"/>
                    <a:pt x="456" y="1"/>
                    <a:pt x="30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9" name="Google Shape;2679;p53"/>
            <p:cNvSpPr/>
            <p:nvPr/>
          </p:nvSpPr>
          <p:spPr>
            <a:xfrm>
              <a:off x="7598900" y="3177338"/>
              <a:ext cx="397450" cy="15225"/>
            </a:xfrm>
            <a:custGeom>
              <a:avLst/>
              <a:gdLst/>
              <a:ahLst/>
              <a:cxnLst/>
              <a:rect l="l" t="t" r="r" b="b"/>
              <a:pathLst>
                <a:path w="15898" h="609" extrusionOk="0">
                  <a:moveTo>
                    <a:pt x="1" y="0"/>
                  </a:moveTo>
                  <a:lnTo>
                    <a:pt x="1" y="608"/>
                  </a:lnTo>
                  <a:lnTo>
                    <a:pt x="15897" y="608"/>
                  </a:lnTo>
                  <a:lnTo>
                    <a:pt x="15897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80" name="Google Shape;2680;p53"/>
          <p:cNvGrpSpPr/>
          <p:nvPr/>
        </p:nvGrpSpPr>
        <p:grpSpPr>
          <a:xfrm>
            <a:off x="6435513" y="1736029"/>
            <a:ext cx="410991" cy="361721"/>
            <a:chOff x="3106425" y="2972938"/>
            <a:chExt cx="474950" cy="417950"/>
          </a:xfrm>
        </p:grpSpPr>
        <p:sp>
          <p:nvSpPr>
            <p:cNvPr id="2681" name="Google Shape;2681;p53"/>
            <p:cNvSpPr/>
            <p:nvPr/>
          </p:nvSpPr>
          <p:spPr>
            <a:xfrm>
              <a:off x="3270550" y="2972938"/>
              <a:ext cx="310825" cy="57775"/>
            </a:xfrm>
            <a:custGeom>
              <a:avLst/>
              <a:gdLst/>
              <a:ahLst/>
              <a:cxnLst/>
              <a:rect l="l" t="t" r="r" b="b"/>
              <a:pathLst>
                <a:path w="12433" h="2311" extrusionOk="0">
                  <a:moveTo>
                    <a:pt x="1" y="0"/>
                  </a:moveTo>
                  <a:lnTo>
                    <a:pt x="1642" y="2310"/>
                  </a:lnTo>
                  <a:lnTo>
                    <a:pt x="12432" y="2310"/>
                  </a:lnTo>
                  <a:lnTo>
                    <a:pt x="1243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2" name="Google Shape;2682;p53"/>
            <p:cNvSpPr/>
            <p:nvPr/>
          </p:nvSpPr>
          <p:spPr>
            <a:xfrm>
              <a:off x="3106425" y="2972938"/>
              <a:ext cx="474950" cy="417950"/>
            </a:xfrm>
            <a:custGeom>
              <a:avLst/>
              <a:gdLst/>
              <a:ahLst/>
              <a:cxnLst/>
              <a:rect l="l" t="t" r="r" b="b"/>
              <a:pathLst>
                <a:path w="18998" h="16718" extrusionOk="0">
                  <a:moveTo>
                    <a:pt x="0" y="0"/>
                  </a:moveTo>
                  <a:lnTo>
                    <a:pt x="0" y="2310"/>
                  </a:lnTo>
                  <a:lnTo>
                    <a:pt x="0" y="16718"/>
                  </a:lnTo>
                  <a:lnTo>
                    <a:pt x="18997" y="16718"/>
                  </a:lnTo>
                  <a:lnTo>
                    <a:pt x="18997" y="4590"/>
                  </a:lnTo>
                  <a:lnTo>
                    <a:pt x="9848" y="4590"/>
                  </a:lnTo>
                  <a:lnTo>
                    <a:pt x="8207" y="2310"/>
                  </a:lnTo>
                  <a:lnTo>
                    <a:pt x="6566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" name="Google Shape;2683;p53"/>
            <p:cNvSpPr/>
            <p:nvPr/>
          </p:nvSpPr>
          <p:spPr>
            <a:xfrm>
              <a:off x="3311575" y="3030688"/>
              <a:ext cx="269800" cy="57000"/>
            </a:xfrm>
            <a:custGeom>
              <a:avLst/>
              <a:gdLst/>
              <a:ahLst/>
              <a:cxnLst/>
              <a:rect l="l" t="t" r="r" b="b"/>
              <a:pathLst>
                <a:path w="10792" h="2280" extrusionOk="0">
                  <a:moveTo>
                    <a:pt x="1" y="0"/>
                  </a:moveTo>
                  <a:lnTo>
                    <a:pt x="1642" y="2280"/>
                  </a:lnTo>
                  <a:lnTo>
                    <a:pt x="10791" y="2280"/>
                  </a:lnTo>
                  <a:lnTo>
                    <a:pt x="1079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84" name="Google Shape;2684;p53"/>
          <p:cNvGrpSpPr/>
          <p:nvPr/>
        </p:nvGrpSpPr>
        <p:grpSpPr>
          <a:xfrm>
            <a:off x="8599621" y="1736064"/>
            <a:ext cx="305425" cy="361685"/>
            <a:chOff x="936175" y="2956213"/>
            <a:chExt cx="375400" cy="444550"/>
          </a:xfrm>
        </p:grpSpPr>
        <p:sp>
          <p:nvSpPr>
            <p:cNvPr id="2685" name="Google Shape;2685;p53"/>
            <p:cNvSpPr/>
            <p:nvPr/>
          </p:nvSpPr>
          <p:spPr>
            <a:xfrm>
              <a:off x="936175" y="2986613"/>
              <a:ext cx="375400" cy="414150"/>
            </a:xfrm>
            <a:custGeom>
              <a:avLst/>
              <a:gdLst/>
              <a:ahLst/>
              <a:cxnLst/>
              <a:rect l="l" t="t" r="r" b="b"/>
              <a:pathLst>
                <a:path w="15016" h="16566" extrusionOk="0">
                  <a:moveTo>
                    <a:pt x="0" y="0"/>
                  </a:moveTo>
                  <a:lnTo>
                    <a:pt x="0" y="16566"/>
                  </a:lnTo>
                  <a:lnTo>
                    <a:pt x="15015" y="16566"/>
                  </a:lnTo>
                  <a:lnTo>
                    <a:pt x="15015" y="0"/>
                  </a:lnTo>
                  <a:lnTo>
                    <a:pt x="7052" y="0"/>
                  </a:lnTo>
                  <a:lnTo>
                    <a:pt x="7052" y="7356"/>
                  </a:lnTo>
                  <a:lnTo>
                    <a:pt x="4590" y="5532"/>
                  </a:lnTo>
                  <a:lnTo>
                    <a:pt x="2158" y="7356"/>
                  </a:lnTo>
                  <a:lnTo>
                    <a:pt x="2158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6" name="Google Shape;2686;p53"/>
            <p:cNvSpPr/>
            <p:nvPr/>
          </p:nvSpPr>
          <p:spPr>
            <a:xfrm>
              <a:off x="979475" y="3224438"/>
              <a:ext cx="288775" cy="15225"/>
            </a:xfrm>
            <a:custGeom>
              <a:avLst/>
              <a:gdLst/>
              <a:ahLst/>
              <a:cxnLst/>
              <a:rect l="l" t="t" r="r" b="b"/>
              <a:pathLst>
                <a:path w="11551" h="609" extrusionOk="0">
                  <a:moveTo>
                    <a:pt x="426" y="1"/>
                  </a:moveTo>
                  <a:cubicBezTo>
                    <a:pt x="1" y="1"/>
                    <a:pt x="1" y="609"/>
                    <a:pt x="426" y="609"/>
                  </a:cubicBezTo>
                  <a:lnTo>
                    <a:pt x="11125" y="609"/>
                  </a:lnTo>
                  <a:cubicBezTo>
                    <a:pt x="11551" y="609"/>
                    <a:pt x="11551" y="1"/>
                    <a:pt x="11125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7" name="Google Shape;2687;p53"/>
            <p:cNvSpPr/>
            <p:nvPr/>
          </p:nvSpPr>
          <p:spPr>
            <a:xfrm>
              <a:off x="1148175" y="3170488"/>
              <a:ext cx="120075" cy="15225"/>
            </a:xfrm>
            <a:custGeom>
              <a:avLst/>
              <a:gdLst/>
              <a:ahLst/>
              <a:cxnLst/>
              <a:rect l="l" t="t" r="r" b="b"/>
              <a:pathLst>
                <a:path w="4803" h="609" extrusionOk="0">
                  <a:moveTo>
                    <a:pt x="396" y="1"/>
                  </a:moveTo>
                  <a:cubicBezTo>
                    <a:pt x="0" y="1"/>
                    <a:pt x="0" y="609"/>
                    <a:pt x="396" y="609"/>
                  </a:cubicBezTo>
                  <a:lnTo>
                    <a:pt x="4377" y="609"/>
                  </a:lnTo>
                  <a:cubicBezTo>
                    <a:pt x="4803" y="609"/>
                    <a:pt x="4803" y="1"/>
                    <a:pt x="4377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8" name="Google Shape;2688;p53"/>
            <p:cNvSpPr/>
            <p:nvPr/>
          </p:nvSpPr>
          <p:spPr>
            <a:xfrm>
              <a:off x="1148175" y="3117313"/>
              <a:ext cx="120075" cy="15225"/>
            </a:xfrm>
            <a:custGeom>
              <a:avLst/>
              <a:gdLst/>
              <a:ahLst/>
              <a:cxnLst/>
              <a:rect l="l" t="t" r="r" b="b"/>
              <a:pathLst>
                <a:path w="4803" h="609" extrusionOk="0">
                  <a:moveTo>
                    <a:pt x="396" y="0"/>
                  </a:moveTo>
                  <a:cubicBezTo>
                    <a:pt x="0" y="0"/>
                    <a:pt x="0" y="608"/>
                    <a:pt x="396" y="608"/>
                  </a:cubicBezTo>
                  <a:lnTo>
                    <a:pt x="4377" y="608"/>
                  </a:lnTo>
                  <a:cubicBezTo>
                    <a:pt x="4803" y="608"/>
                    <a:pt x="4803" y="0"/>
                    <a:pt x="4377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9" name="Google Shape;2689;p53"/>
            <p:cNvSpPr/>
            <p:nvPr/>
          </p:nvSpPr>
          <p:spPr>
            <a:xfrm>
              <a:off x="1148175" y="3063363"/>
              <a:ext cx="120075" cy="15200"/>
            </a:xfrm>
            <a:custGeom>
              <a:avLst/>
              <a:gdLst/>
              <a:ahLst/>
              <a:cxnLst/>
              <a:rect l="l" t="t" r="r" b="b"/>
              <a:pathLst>
                <a:path w="4803" h="608" extrusionOk="0">
                  <a:moveTo>
                    <a:pt x="396" y="0"/>
                  </a:moveTo>
                  <a:cubicBezTo>
                    <a:pt x="0" y="0"/>
                    <a:pt x="0" y="608"/>
                    <a:pt x="396" y="608"/>
                  </a:cubicBezTo>
                  <a:lnTo>
                    <a:pt x="4377" y="608"/>
                  </a:lnTo>
                  <a:cubicBezTo>
                    <a:pt x="4803" y="608"/>
                    <a:pt x="4803" y="0"/>
                    <a:pt x="4377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0" name="Google Shape;2690;p53"/>
            <p:cNvSpPr/>
            <p:nvPr/>
          </p:nvSpPr>
          <p:spPr>
            <a:xfrm>
              <a:off x="979475" y="3316388"/>
              <a:ext cx="288775" cy="15225"/>
            </a:xfrm>
            <a:custGeom>
              <a:avLst/>
              <a:gdLst/>
              <a:ahLst/>
              <a:cxnLst/>
              <a:rect l="l" t="t" r="r" b="b"/>
              <a:pathLst>
                <a:path w="11551" h="609" extrusionOk="0">
                  <a:moveTo>
                    <a:pt x="426" y="1"/>
                  </a:moveTo>
                  <a:cubicBezTo>
                    <a:pt x="1" y="1"/>
                    <a:pt x="1" y="609"/>
                    <a:pt x="426" y="609"/>
                  </a:cubicBezTo>
                  <a:lnTo>
                    <a:pt x="11125" y="609"/>
                  </a:lnTo>
                  <a:cubicBezTo>
                    <a:pt x="11551" y="609"/>
                    <a:pt x="11551" y="1"/>
                    <a:pt x="11125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1" name="Google Shape;2691;p53"/>
            <p:cNvSpPr/>
            <p:nvPr/>
          </p:nvSpPr>
          <p:spPr>
            <a:xfrm>
              <a:off x="979475" y="3270038"/>
              <a:ext cx="127700" cy="15225"/>
            </a:xfrm>
            <a:custGeom>
              <a:avLst/>
              <a:gdLst/>
              <a:ahLst/>
              <a:cxnLst/>
              <a:rect l="l" t="t" r="r" b="b"/>
              <a:pathLst>
                <a:path w="5108" h="609" extrusionOk="0">
                  <a:moveTo>
                    <a:pt x="426" y="1"/>
                  </a:moveTo>
                  <a:cubicBezTo>
                    <a:pt x="1" y="1"/>
                    <a:pt x="1" y="609"/>
                    <a:pt x="426" y="609"/>
                  </a:cubicBezTo>
                  <a:lnTo>
                    <a:pt x="4712" y="609"/>
                  </a:lnTo>
                  <a:cubicBezTo>
                    <a:pt x="5107" y="609"/>
                    <a:pt x="5107" y="1"/>
                    <a:pt x="4712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2" name="Google Shape;2692;p53"/>
            <p:cNvSpPr/>
            <p:nvPr/>
          </p:nvSpPr>
          <p:spPr>
            <a:xfrm>
              <a:off x="1148175" y="3270038"/>
              <a:ext cx="120075" cy="15225"/>
            </a:xfrm>
            <a:custGeom>
              <a:avLst/>
              <a:gdLst/>
              <a:ahLst/>
              <a:cxnLst/>
              <a:rect l="l" t="t" r="r" b="b"/>
              <a:pathLst>
                <a:path w="4803" h="609" extrusionOk="0">
                  <a:moveTo>
                    <a:pt x="396" y="1"/>
                  </a:moveTo>
                  <a:cubicBezTo>
                    <a:pt x="0" y="1"/>
                    <a:pt x="0" y="609"/>
                    <a:pt x="396" y="609"/>
                  </a:cubicBezTo>
                  <a:lnTo>
                    <a:pt x="4377" y="609"/>
                  </a:lnTo>
                  <a:cubicBezTo>
                    <a:pt x="4803" y="609"/>
                    <a:pt x="4803" y="1"/>
                    <a:pt x="4377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3" name="Google Shape;2693;p53"/>
            <p:cNvSpPr/>
            <p:nvPr/>
          </p:nvSpPr>
          <p:spPr>
            <a:xfrm>
              <a:off x="1119225" y="3270888"/>
              <a:ext cx="16050" cy="14375"/>
            </a:xfrm>
            <a:custGeom>
              <a:avLst/>
              <a:gdLst/>
              <a:ahLst/>
              <a:cxnLst/>
              <a:rect l="l" t="t" r="r" b="b"/>
              <a:pathLst>
                <a:path w="642" h="575" extrusionOk="0">
                  <a:moveTo>
                    <a:pt x="428" y="0"/>
                  </a:moveTo>
                  <a:cubicBezTo>
                    <a:pt x="194" y="0"/>
                    <a:pt x="1" y="575"/>
                    <a:pt x="338" y="575"/>
                  </a:cubicBezTo>
                  <a:cubicBezTo>
                    <a:pt x="429" y="575"/>
                    <a:pt x="490" y="544"/>
                    <a:pt x="550" y="483"/>
                  </a:cubicBezTo>
                  <a:cubicBezTo>
                    <a:pt x="611" y="423"/>
                    <a:pt x="642" y="362"/>
                    <a:pt x="642" y="271"/>
                  </a:cubicBezTo>
                  <a:cubicBezTo>
                    <a:pt x="642" y="210"/>
                    <a:pt x="611" y="119"/>
                    <a:pt x="550" y="58"/>
                  </a:cubicBezTo>
                  <a:cubicBezTo>
                    <a:pt x="510" y="18"/>
                    <a:pt x="468" y="0"/>
                    <a:pt x="428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4" name="Google Shape;2694;p53"/>
            <p:cNvSpPr/>
            <p:nvPr/>
          </p:nvSpPr>
          <p:spPr>
            <a:xfrm>
              <a:off x="990125" y="2956213"/>
              <a:ext cx="122350" cy="214300"/>
            </a:xfrm>
            <a:custGeom>
              <a:avLst/>
              <a:gdLst/>
              <a:ahLst/>
              <a:cxnLst/>
              <a:rect l="l" t="t" r="r" b="b"/>
              <a:pathLst>
                <a:path w="4894" h="8572" extrusionOk="0">
                  <a:moveTo>
                    <a:pt x="0" y="0"/>
                  </a:moveTo>
                  <a:lnTo>
                    <a:pt x="0" y="8572"/>
                  </a:lnTo>
                  <a:lnTo>
                    <a:pt x="2432" y="6748"/>
                  </a:lnTo>
                  <a:lnTo>
                    <a:pt x="4894" y="8572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95" name="Google Shape;2695;p53"/>
          <p:cNvGrpSpPr/>
          <p:nvPr/>
        </p:nvGrpSpPr>
        <p:grpSpPr>
          <a:xfrm>
            <a:off x="2226251" y="1736055"/>
            <a:ext cx="367756" cy="361696"/>
            <a:chOff x="5338975" y="2963038"/>
            <a:chExt cx="415700" cy="408850"/>
          </a:xfrm>
        </p:grpSpPr>
        <p:sp>
          <p:nvSpPr>
            <p:cNvPr id="2696" name="Google Shape;2696;p53"/>
            <p:cNvSpPr/>
            <p:nvPr/>
          </p:nvSpPr>
          <p:spPr>
            <a:xfrm>
              <a:off x="5338975" y="3000288"/>
              <a:ext cx="415700" cy="74475"/>
            </a:xfrm>
            <a:custGeom>
              <a:avLst/>
              <a:gdLst/>
              <a:ahLst/>
              <a:cxnLst/>
              <a:rect l="l" t="t" r="r" b="b"/>
              <a:pathLst>
                <a:path w="16628" h="2979" extrusionOk="0">
                  <a:moveTo>
                    <a:pt x="1" y="0"/>
                  </a:moveTo>
                  <a:lnTo>
                    <a:pt x="1" y="2979"/>
                  </a:lnTo>
                  <a:lnTo>
                    <a:pt x="16627" y="2979"/>
                  </a:lnTo>
                  <a:lnTo>
                    <a:pt x="16627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7" name="Google Shape;2697;p53"/>
            <p:cNvSpPr/>
            <p:nvPr/>
          </p:nvSpPr>
          <p:spPr>
            <a:xfrm>
              <a:off x="5591275" y="2963038"/>
              <a:ext cx="71450" cy="74500"/>
            </a:xfrm>
            <a:custGeom>
              <a:avLst/>
              <a:gdLst/>
              <a:ahLst/>
              <a:cxnLst/>
              <a:rect l="l" t="t" r="r" b="b"/>
              <a:pathLst>
                <a:path w="2858" h="2980" extrusionOk="0">
                  <a:moveTo>
                    <a:pt x="882" y="1"/>
                  </a:moveTo>
                  <a:lnTo>
                    <a:pt x="882" y="31"/>
                  </a:lnTo>
                  <a:cubicBezTo>
                    <a:pt x="578" y="31"/>
                    <a:pt x="243" y="122"/>
                    <a:pt x="0" y="335"/>
                  </a:cubicBezTo>
                  <a:cubicBezTo>
                    <a:pt x="152" y="426"/>
                    <a:pt x="304" y="578"/>
                    <a:pt x="395" y="761"/>
                  </a:cubicBezTo>
                  <a:cubicBezTo>
                    <a:pt x="546" y="657"/>
                    <a:pt x="717" y="609"/>
                    <a:pt x="886" y="609"/>
                  </a:cubicBezTo>
                  <a:cubicBezTo>
                    <a:pt x="1262" y="609"/>
                    <a:pt x="1628" y="848"/>
                    <a:pt x="1733" y="1247"/>
                  </a:cubicBezTo>
                  <a:cubicBezTo>
                    <a:pt x="1915" y="1825"/>
                    <a:pt x="1489" y="2402"/>
                    <a:pt x="882" y="2402"/>
                  </a:cubicBezTo>
                  <a:cubicBezTo>
                    <a:pt x="486" y="2402"/>
                    <a:pt x="486" y="2980"/>
                    <a:pt x="882" y="2980"/>
                  </a:cubicBezTo>
                  <a:cubicBezTo>
                    <a:pt x="2857" y="2980"/>
                    <a:pt x="2857" y="1"/>
                    <a:pt x="88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8" name="Google Shape;2698;p53"/>
            <p:cNvSpPr/>
            <p:nvPr/>
          </p:nvSpPr>
          <p:spPr>
            <a:xfrm>
              <a:off x="5546425" y="2963438"/>
              <a:ext cx="60050" cy="74100"/>
            </a:xfrm>
            <a:custGeom>
              <a:avLst/>
              <a:gdLst/>
              <a:ahLst/>
              <a:cxnLst/>
              <a:rect l="l" t="t" r="r" b="b"/>
              <a:pathLst>
                <a:path w="2402" h="2964" extrusionOk="0">
                  <a:moveTo>
                    <a:pt x="909" y="0"/>
                  </a:moveTo>
                  <a:cubicBezTo>
                    <a:pt x="593" y="0"/>
                    <a:pt x="274" y="106"/>
                    <a:pt x="1" y="319"/>
                  </a:cubicBezTo>
                  <a:cubicBezTo>
                    <a:pt x="183" y="410"/>
                    <a:pt x="305" y="562"/>
                    <a:pt x="396" y="745"/>
                  </a:cubicBezTo>
                  <a:cubicBezTo>
                    <a:pt x="556" y="641"/>
                    <a:pt x="730" y="593"/>
                    <a:pt x="901" y="593"/>
                  </a:cubicBezTo>
                  <a:cubicBezTo>
                    <a:pt x="1280" y="593"/>
                    <a:pt x="1638" y="832"/>
                    <a:pt x="1764" y="1231"/>
                  </a:cubicBezTo>
                  <a:cubicBezTo>
                    <a:pt x="1946" y="1809"/>
                    <a:pt x="1490" y="2386"/>
                    <a:pt x="913" y="2386"/>
                  </a:cubicBezTo>
                  <a:cubicBezTo>
                    <a:pt x="517" y="2386"/>
                    <a:pt x="517" y="2964"/>
                    <a:pt x="913" y="2964"/>
                  </a:cubicBezTo>
                  <a:cubicBezTo>
                    <a:pt x="1733" y="2964"/>
                    <a:pt x="2402" y="2295"/>
                    <a:pt x="2402" y="1474"/>
                  </a:cubicBezTo>
                  <a:cubicBezTo>
                    <a:pt x="2402" y="1231"/>
                    <a:pt x="2311" y="958"/>
                    <a:pt x="2189" y="745"/>
                  </a:cubicBezTo>
                  <a:cubicBezTo>
                    <a:pt x="2098" y="562"/>
                    <a:pt x="1946" y="410"/>
                    <a:pt x="1794" y="319"/>
                  </a:cubicBezTo>
                  <a:cubicBezTo>
                    <a:pt x="1536" y="106"/>
                    <a:pt x="1224" y="0"/>
                    <a:pt x="90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9" name="Google Shape;2699;p53"/>
            <p:cNvSpPr/>
            <p:nvPr/>
          </p:nvSpPr>
          <p:spPr>
            <a:xfrm>
              <a:off x="5502350" y="2963438"/>
              <a:ext cx="59300" cy="74100"/>
            </a:xfrm>
            <a:custGeom>
              <a:avLst/>
              <a:gdLst/>
              <a:ahLst/>
              <a:cxnLst/>
              <a:rect l="l" t="t" r="r" b="b"/>
              <a:pathLst>
                <a:path w="2372" h="2964" extrusionOk="0">
                  <a:moveTo>
                    <a:pt x="882" y="0"/>
                  </a:moveTo>
                  <a:cubicBezTo>
                    <a:pt x="571" y="0"/>
                    <a:pt x="259" y="106"/>
                    <a:pt x="1" y="319"/>
                  </a:cubicBezTo>
                  <a:cubicBezTo>
                    <a:pt x="153" y="410"/>
                    <a:pt x="274" y="562"/>
                    <a:pt x="396" y="745"/>
                  </a:cubicBezTo>
                  <a:cubicBezTo>
                    <a:pt x="547" y="641"/>
                    <a:pt x="715" y="593"/>
                    <a:pt x="880" y="593"/>
                  </a:cubicBezTo>
                  <a:cubicBezTo>
                    <a:pt x="1250" y="593"/>
                    <a:pt x="1607" y="832"/>
                    <a:pt x="1733" y="1231"/>
                  </a:cubicBezTo>
                  <a:cubicBezTo>
                    <a:pt x="1916" y="1809"/>
                    <a:pt x="1490" y="2386"/>
                    <a:pt x="882" y="2386"/>
                  </a:cubicBezTo>
                  <a:cubicBezTo>
                    <a:pt x="487" y="2386"/>
                    <a:pt x="487" y="2964"/>
                    <a:pt x="882" y="2964"/>
                  </a:cubicBezTo>
                  <a:cubicBezTo>
                    <a:pt x="1703" y="2964"/>
                    <a:pt x="2372" y="2295"/>
                    <a:pt x="2372" y="1474"/>
                  </a:cubicBezTo>
                  <a:cubicBezTo>
                    <a:pt x="2372" y="1231"/>
                    <a:pt x="2311" y="958"/>
                    <a:pt x="2159" y="745"/>
                  </a:cubicBezTo>
                  <a:cubicBezTo>
                    <a:pt x="2068" y="562"/>
                    <a:pt x="1946" y="410"/>
                    <a:pt x="1764" y="319"/>
                  </a:cubicBezTo>
                  <a:cubicBezTo>
                    <a:pt x="1505" y="106"/>
                    <a:pt x="1194" y="0"/>
                    <a:pt x="88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0" name="Google Shape;2700;p53"/>
            <p:cNvSpPr/>
            <p:nvPr/>
          </p:nvSpPr>
          <p:spPr>
            <a:xfrm>
              <a:off x="5443075" y="2963813"/>
              <a:ext cx="73750" cy="73725"/>
            </a:xfrm>
            <a:custGeom>
              <a:avLst/>
              <a:gdLst/>
              <a:ahLst/>
              <a:cxnLst/>
              <a:rect l="l" t="t" r="r" b="b"/>
              <a:pathLst>
                <a:path w="2950" h="2949" extrusionOk="0">
                  <a:moveTo>
                    <a:pt x="1460" y="0"/>
                  </a:moveTo>
                  <a:cubicBezTo>
                    <a:pt x="639" y="0"/>
                    <a:pt x="1" y="639"/>
                    <a:pt x="1" y="1459"/>
                  </a:cubicBezTo>
                  <a:lnTo>
                    <a:pt x="578" y="1459"/>
                  </a:lnTo>
                  <a:cubicBezTo>
                    <a:pt x="578" y="929"/>
                    <a:pt x="1016" y="577"/>
                    <a:pt x="1470" y="577"/>
                  </a:cubicBezTo>
                  <a:cubicBezTo>
                    <a:pt x="1692" y="577"/>
                    <a:pt x="1918" y="661"/>
                    <a:pt x="2098" y="851"/>
                  </a:cubicBezTo>
                  <a:cubicBezTo>
                    <a:pt x="2676" y="1398"/>
                    <a:pt x="2281" y="2371"/>
                    <a:pt x="1460" y="2371"/>
                  </a:cubicBezTo>
                  <a:cubicBezTo>
                    <a:pt x="1065" y="2371"/>
                    <a:pt x="1065" y="2949"/>
                    <a:pt x="1460" y="2949"/>
                  </a:cubicBezTo>
                  <a:cubicBezTo>
                    <a:pt x="2281" y="2949"/>
                    <a:pt x="2949" y="2280"/>
                    <a:pt x="2949" y="1459"/>
                  </a:cubicBezTo>
                  <a:cubicBezTo>
                    <a:pt x="2949" y="1216"/>
                    <a:pt x="2889" y="943"/>
                    <a:pt x="2767" y="730"/>
                  </a:cubicBezTo>
                  <a:cubicBezTo>
                    <a:pt x="2645" y="547"/>
                    <a:pt x="2524" y="395"/>
                    <a:pt x="2372" y="304"/>
                  </a:cubicBezTo>
                  <a:cubicBezTo>
                    <a:pt x="2098" y="91"/>
                    <a:pt x="1794" y="0"/>
                    <a:pt x="146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1" name="Google Shape;2701;p53"/>
            <p:cNvSpPr/>
            <p:nvPr/>
          </p:nvSpPr>
          <p:spPr>
            <a:xfrm>
              <a:off x="5338975" y="3074763"/>
              <a:ext cx="415700" cy="297125"/>
            </a:xfrm>
            <a:custGeom>
              <a:avLst/>
              <a:gdLst/>
              <a:ahLst/>
              <a:cxnLst/>
              <a:rect l="l" t="t" r="r" b="b"/>
              <a:pathLst>
                <a:path w="16628" h="11885" extrusionOk="0">
                  <a:moveTo>
                    <a:pt x="1" y="0"/>
                  </a:moveTo>
                  <a:lnTo>
                    <a:pt x="1" y="11885"/>
                  </a:lnTo>
                  <a:lnTo>
                    <a:pt x="16627" y="11885"/>
                  </a:lnTo>
                  <a:lnTo>
                    <a:pt x="1662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2" name="Google Shape;2702;p53"/>
            <p:cNvSpPr/>
            <p:nvPr/>
          </p:nvSpPr>
          <p:spPr>
            <a:xfrm>
              <a:off x="5388375" y="3127163"/>
              <a:ext cx="183150" cy="14475"/>
            </a:xfrm>
            <a:custGeom>
              <a:avLst/>
              <a:gdLst/>
              <a:ahLst/>
              <a:cxnLst/>
              <a:rect l="l" t="t" r="r" b="b"/>
              <a:pathLst>
                <a:path w="7326" h="579" extrusionOk="0">
                  <a:moveTo>
                    <a:pt x="367" y="0"/>
                  </a:moveTo>
                  <a:cubicBezTo>
                    <a:pt x="1" y="0"/>
                    <a:pt x="10" y="579"/>
                    <a:pt x="396" y="579"/>
                  </a:cubicBezTo>
                  <a:lnTo>
                    <a:pt x="6931" y="579"/>
                  </a:lnTo>
                  <a:cubicBezTo>
                    <a:pt x="7326" y="579"/>
                    <a:pt x="7326" y="1"/>
                    <a:pt x="6931" y="1"/>
                  </a:cubicBezTo>
                  <a:lnTo>
                    <a:pt x="396" y="1"/>
                  </a:lnTo>
                  <a:cubicBezTo>
                    <a:pt x="386" y="1"/>
                    <a:pt x="377" y="0"/>
                    <a:pt x="367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3" name="Google Shape;2703;p53"/>
            <p:cNvSpPr/>
            <p:nvPr/>
          </p:nvSpPr>
          <p:spPr>
            <a:xfrm>
              <a:off x="5573775" y="3245738"/>
              <a:ext cx="131500" cy="14450"/>
            </a:xfrm>
            <a:custGeom>
              <a:avLst/>
              <a:gdLst/>
              <a:ahLst/>
              <a:cxnLst/>
              <a:rect l="l" t="t" r="r" b="b"/>
              <a:pathLst>
                <a:path w="5260" h="578" extrusionOk="0">
                  <a:moveTo>
                    <a:pt x="396" y="0"/>
                  </a:moveTo>
                  <a:cubicBezTo>
                    <a:pt x="1" y="0"/>
                    <a:pt x="1" y="578"/>
                    <a:pt x="396" y="578"/>
                  </a:cubicBezTo>
                  <a:lnTo>
                    <a:pt x="4864" y="578"/>
                  </a:lnTo>
                  <a:cubicBezTo>
                    <a:pt x="5259" y="578"/>
                    <a:pt x="5259" y="0"/>
                    <a:pt x="4864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4" name="Google Shape;2704;p53"/>
            <p:cNvSpPr/>
            <p:nvPr/>
          </p:nvSpPr>
          <p:spPr>
            <a:xfrm>
              <a:off x="5388375" y="3186463"/>
              <a:ext cx="94250" cy="14450"/>
            </a:xfrm>
            <a:custGeom>
              <a:avLst/>
              <a:gdLst/>
              <a:ahLst/>
              <a:cxnLst/>
              <a:rect l="l" t="t" r="r" b="b"/>
              <a:pathLst>
                <a:path w="3770" h="578" extrusionOk="0">
                  <a:moveTo>
                    <a:pt x="396" y="0"/>
                  </a:moveTo>
                  <a:cubicBezTo>
                    <a:pt x="0" y="0"/>
                    <a:pt x="0" y="578"/>
                    <a:pt x="396" y="578"/>
                  </a:cubicBezTo>
                  <a:lnTo>
                    <a:pt x="3374" y="578"/>
                  </a:lnTo>
                  <a:cubicBezTo>
                    <a:pt x="3769" y="578"/>
                    <a:pt x="3769" y="0"/>
                    <a:pt x="3374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5" name="Google Shape;2705;p53"/>
            <p:cNvSpPr/>
            <p:nvPr/>
          </p:nvSpPr>
          <p:spPr>
            <a:xfrm>
              <a:off x="5611025" y="3304988"/>
              <a:ext cx="94250" cy="15225"/>
            </a:xfrm>
            <a:custGeom>
              <a:avLst/>
              <a:gdLst/>
              <a:ahLst/>
              <a:cxnLst/>
              <a:rect l="l" t="t" r="r" b="b"/>
              <a:pathLst>
                <a:path w="3770" h="609" extrusionOk="0">
                  <a:moveTo>
                    <a:pt x="396" y="1"/>
                  </a:moveTo>
                  <a:cubicBezTo>
                    <a:pt x="0" y="1"/>
                    <a:pt x="0" y="609"/>
                    <a:pt x="396" y="609"/>
                  </a:cubicBezTo>
                  <a:lnTo>
                    <a:pt x="3374" y="609"/>
                  </a:lnTo>
                  <a:cubicBezTo>
                    <a:pt x="3769" y="609"/>
                    <a:pt x="3769" y="1"/>
                    <a:pt x="3374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6" name="Google Shape;2706;p53"/>
            <p:cNvSpPr/>
            <p:nvPr/>
          </p:nvSpPr>
          <p:spPr>
            <a:xfrm>
              <a:off x="5539600" y="3186463"/>
              <a:ext cx="128450" cy="14450"/>
            </a:xfrm>
            <a:custGeom>
              <a:avLst/>
              <a:gdLst/>
              <a:ahLst/>
              <a:cxnLst/>
              <a:rect l="l" t="t" r="r" b="b"/>
              <a:pathLst>
                <a:path w="5138" h="578" extrusionOk="0">
                  <a:moveTo>
                    <a:pt x="274" y="0"/>
                  </a:moveTo>
                  <a:cubicBezTo>
                    <a:pt x="122" y="0"/>
                    <a:pt x="0" y="122"/>
                    <a:pt x="0" y="304"/>
                  </a:cubicBezTo>
                  <a:cubicBezTo>
                    <a:pt x="0" y="456"/>
                    <a:pt x="122" y="578"/>
                    <a:pt x="274" y="578"/>
                  </a:cubicBezTo>
                  <a:lnTo>
                    <a:pt x="4742" y="578"/>
                  </a:lnTo>
                  <a:cubicBezTo>
                    <a:pt x="5137" y="578"/>
                    <a:pt x="5137" y="0"/>
                    <a:pt x="4742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7" name="Google Shape;2707;p53"/>
            <p:cNvSpPr/>
            <p:nvPr/>
          </p:nvSpPr>
          <p:spPr>
            <a:xfrm>
              <a:off x="5499325" y="3186463"/>
              <a:ext cx="20525" cy="14450"/>
            </a:xfrm>
            <a:custGeom>
              <a:avLst/>
              <a:gdLst/>
              <a:ahLst/>
              <a:cxnLst/>
              <a:rect l="l" t="t" r="r" b="b"/>
              <a:pathLst>
                <a:path w="821" h="578" extrusionOk="0">
                  <a:moveTo>
                    <a:pt x="426" y="0"/>
                  </a:moveTo>
                  <a:cubicBezTo>
                    <a:pt x="152" y="0"/>
                    <a:pt x="0" y="304"/>
                    <a:pt x="213" y="486"/>
                  </a:cubicBezTo>
                  <a:cubicBezTo>
                    <a:pt x="259" y="547"/>
                    <a:pt x="335" y="578"/>
                    <a:pt x="411" y="578"/>
                  </a:cubicBezTo>
                  <a:cubicBezTo>
                    <a:pt x="487" y="578"/>
                    <a:pt x="563" y="547"/>
                    <a:pt x="608" y="486"/>
                  </a:cubicBezTo>
                  <a:cubicBezTo>
                    <a:pt x="821" y="304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8" name="Google Shape;2708;p53"/>
            <p:cNvSpPr/>
            <p:nvPr/>
          </p:nvSpPr>
          <p:spPr>
            <a:xfrm>
              <a:off x="5427900" y="3245738"/>
              <a:ext cx="128425" cy="14450"/>
            </a:xfrm>
            <a:custGeom>
              <a:avLst/>
              <a:gdLst/>
              <a:ahLst/>
              <a:cxnLst/>
              <a:rect l="l" t="t" r="r" b="b"/>
              <a:pathLst>
                <a:path w="5137" h="578" extrusionOk="0">
                  <a:moveTo>
                    <a:pt x="304" y="0"/>
                  </a:moveTo>
                  <a:cubicBezTo>
                    <a:pt x="122" y="0"/>
                    <a:pt x="0" y="122"/>
                    <a:pt x="0" y="304"/>
                  </a:cubicBezTo>
                  <a:cubicBezTo>
                    <a:pt x="0" y="456"/>
                    <a:pt x="122" y="578"/>
                    <a:pt x="304" y="578"/>
                  </a:cubicBezTo>
                  <a:lnTo>
                    <a:pt x="4742" y="578"/>
                  </a:lnTo>
                  <a:cubicBezTo>
                    <a:pt x="5137" y="578"/>
                    <a:pt x="5137" y="0"/>
                    <a:pt x="4742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9" name="Google Shape;2709;p53"/>
            <p:cNvSpPr/>
            <p:nvPr/>
          </p:nvSpPr>
          <p:spPr>
            <a:xfrm>
              <a:off x="5389900" y="3245738"/>
              <a:ext cx="15975" cy="14450"/>
            </a:xfrm>
            <a:custGeom>
              <a:avLst/>
              <a:gdLst/>
              <a:ahLst/>
              <a:cxnLst/>
              <a:rect l="l" t="t" r="r" b="b"/>
              <a:pathLst>
                <a:path w="639" h="578" extrusionOk="0">
                  <a:moveTo>
                    <a:pt x="335" y="0"/>
                  </a:moveTo>
                  <a:cubicBezTo>
                    <a:pt x="259" y="0"/>
                    <a:pt x="183" y="30"/>
                    <a:pt x="122" y="91"/>
                  </a:cubicBezTo>
                  <a:cubicBezTo>
                    <a:pt x="0" y="213"/>
                    <a:pt x="0" y="395"/>
                    <a:pt x="122" y="517"/>
                  </a:cubicBezTo>
                  <a:cubicBezTo>
                    <a:pt x="183" y="547"/>
                    <a:pt x="243" y="578"/>
                    <a:pt x="335" y="578"/>
                  </a:cubicBezTo>
                  <a:cubicBezTo>
                    <a:pt x="487" y="578"/>
                    <a:pt x="639" y="456"/>
                    <a:pt x="639" y="304"/>
                  </a:cubicBezTo>
                  <a:cubicBezTo>
                    <a:pt x="639" y="213"/>
                    <a:pt x="608" y="152"/>
                    <a:pt x="547" y="91"/>
                  </a:cubicBezTo>
                  <a:cubicBezTo>
                    <a:pt x="487" y="30"/>
                    <a:pt x="411" y="0"/>
                    <a:pt x="335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0" name="Google Shape;2710;p53"/>
            <p:cNvSpPr/>
            <p:nvPr/>
          </p:nvSpPr>
          <p:spPr>
            <a:xfrm>
              <a:off x="5684850" y="3186438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424" y="0"/>
                  </a:moveTo>
                  <a:cubicBezTo>
                    <a:pt x="198" y="0"/>
                    <a:pt x="0" y="279"/>
                    <a:pt x="209" y="487"/>
                  </a:cubicBezTo>
                  <a:cubicBezTo>
                    <a:pt x="269" y="548"/>
                    <a:pt x="330" y="579"/>
                    <a:pt x="421" y="579"/>
                  </a:cubicBezTo>
                  <a:cubicBezTo>
                    <a:pt x="695" y="579"/>
                    <a:pt x="816" y="275"/>
                    <a:pt x="634" y="92"/>
                  </a:cubicBezTo>
                  <a:cubicBezTo>
                    <a:pt x="569" y="27"/>
                    <a:pt x="495" y="0"/>
                    <a:pt x="424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1" name="Google Shape;2711;p53"/>
            <p:cNvSpPr/>
            <p:nvPr/>
          </p:nvSpPr>
          <p:spPr>
            <a:xfrm>
              <a:off x="5388375" y="3304988"/>
              <a:ext cx="205200" cy="15225"/>
            </a:xfrm>
            <a:custGeom>
              <a:avLst/>
              <a:gdLst/>
              <a:ahLst/>
              <a:cxnLst/>
              <a:rect l="l" t="t" r="r" b="b"/>
              <a:pathLst>
                <a:path w="8208" h="609" extrusionOk="0">
                  <a:moveTo>
                    <a:pt x="396" y="1"/>
                  </a:moveTo>
                  <a:cubicBezTo>
                    <a:pt x="0" y="1"/>
                    <a:pt x="0" y="609"/>
                    <a:pt x="396" y="609"/>
                  </a:cubicBezTo>
                  <a:lnTo>
                    <a:pt x="7812" y="609"/>
                  </a:lnTo>
                  <a:cubicBezTo>
                    <a:pt x="8207" y="609"/>
                    <a:pt x="8207" y="1"/>
                    <a:pt x="7812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599621" y="772970"/>
            <a:ext cx="347313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/>
              <a:t>Media </a:t>
            </a:r>
            <a:r>
              <a:rPr lang="en-US" b="1" dirty="0"/>
              <a:t>yang </a:t>
            </a:r>
            <a:r>
              <a:rPr lang="en-US" b="1" dirty="0" err="1"/>
              <a:t>hanya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dilihat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4472580" y="2522714"/>
            <a:ext cx="352102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media </a:t>
            </a:r>
            <a:r>
              <a:rPr lang="en-US" dirty="0" err="1"/>
              <a:t>grafis</a:t>
            </a:r>
            <a:r>
              <a:rPr lang="en-US" dirty="0"/>
              <a:t> :</a:t>
            </a:r>
          </a:p>
        </p:txBody>
      </p:sp>
      <p:sp>
        <p:nvSpPr>
          <p:cNvPr id="133" name="Google Shape;2667;p53"/>
          <p:cNvSpPr txBox="1">
            <a:spLocks noGrp="1"/>
          </p:cNvSpPr>
          <p:nvPr>
            <p:ph type="subTitle" idx="1"/>
          </p:nvPr>
        </p:nvSpPr>
        <p:spPr>
          <a:xfrm>
            <a:off x="7418915" y="5019877"/>
            <a:ext cx="2449200" cy="368800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09. </a:t>
            </a:r>
            <a:r>
              <a:rPr lang="en-US" sz="1600" dirty="0" err="1"/>
              <a:t>Papan</a:t>
            </a:r>
            <a:r>
              <a:rPr lang="en-US" sz="1600" dirty="0"/>
              <a:t> flannel</a:t>
            </a:r>
          </a:p>
        </p:txBody>
      </p:sp>
      <p:sp>
        <p:nvSpPr>
          <p:cNvPr id="134" name="Google Shape;2667;p53"/>
          <p:cNvSpPr txBox="1">
            <a:spLocks noGrp="1"/>
          </p:cNvSpPr>
          <p:nvPr>
            <p:ph type="subTitle" idx="1"/>
          </p:nvPr>
        </p:nvSpPr>
        <p:spPr>
          <a:xfrm>
            <a:off x="7414670" y="4168824"/>
            <a:ext cx="2449200" cy="368800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08. </a:t>
            </a:r>
            <a:r>
              <a:rPr lang="en-US" sz="1600" dirty="0" smtClean="0"/>
              <a:t>Peta </a:t>
            </a:r>
            <a:r>
              <a:rPr lang="en-US" sz="1600" dirty="0" err="1"/>
              <a:t>dan</a:t>
            </a:r>
            <a:r>
              <a:rPr lang="en-US" sz="1600" dirty="0"/>
              <a:t> globe</a:t>
            </a:r>
          </a:p>
        </p:txBody>
      </p:sp>
      <p:sp>
        <p:nvSpPr>
          <p:cNvPr id="135" name="Google Shape;2667;p53"/>
          <p:cNvSpPr txBox="1">
            <a:spLocks noGrp="1"/>
          </p:cNvSpPr>
          <p:nvPr>
            <p:ph type="subTitle" idx="1"/>
          </p:nvPr>
        </p:nvSpPr>
        <p:spPr>
          <a:xfrm>
            <a:off x="7414670" y="3296145"/>
            <a:ext cx="2449200" cy="368800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1600" dirty="0"/>
              <a:t>Poster</a:t>
            </a:r>
          </a:p>
        </p:txBody>
      </p:sp>
      <p:sp>
        <p:nvSpPr>
          <p:cNvPr id="136" name="Google Shape;2667;p53"/>
          <p:cNvSpPr txBox="1">
            <a:spLocks noGrp="1"/>
          </p:cNvSpPr>
          <p:nvPr>
            <p:ph type="subTitle" idx="1"/>
          </p:nvPr>
        </p:nvSpPr>
        <p:spPr>
          <a:xfrm>
            <a:off x="1235954" y="4254842"/>
            <a:ext cx="2449200" cy="368800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02. </a:t>
            </a:r>
            <a:r>
              <a:rPr lang="en-US" sz="1600" dirty="0" err="1" smtClean="0"/>
              <a:t>Sketsa</a:t>
            </a:r>
            <a:endParaRPr lang="en-US" sz="1600" dirty="0"/>
          </a:p>
        </p:txBody>
      </p:sp>
      <p:sp>
        <p:nvSpPr>
          <p:cNvPr id="137" name="Google Shape;2667;p53"/>
          <p:cNvSpPr txBox="1">
            <a:spLocks noGrp="1"/>
          </p:cNvSpPr>
          <p:nvPr>
            <p:ph type="subTitle" idx="1"/>
          </p:nvPr>
        </p:nvSpPr>
        <p:spPr>
          <a:xfrm>
            <a:off x="1242325" y="5021402"/>
            <a:ext cx="2449200" cy="368800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-US" sz="1600" dirty="0" smtClean="0"/>
              <a:t>03. Diagram</a:t>
            </a:r>
            <a:endParaRPr lang="en-US" sz="1600" dirty="0"/>
          </a:p>
        </p:txBody>
      </p:sp>
      <p:sp>
        <p:nvSpPr>
          <p:cNvPr id="138" name="Google Shape;2667;p53"/>
          <p:cNvSpPr txBox="1">
            <a:spLocks noGrp="1"/>
          </p:cNvSpPr>
          <p:nvPr>
            <p:ph type="subTitle" idx="1"/>
          </p:nvPr>
        </p:nvSpPr>
        <p:spPr>
          <a:xfrm>
            <a:off x="4472580" y="5019877"/>
            <a:ext cx="2449200" cy="368800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-US" sz="1600" dirty="0" smtClean="0"/>
              <a:t>06. </a:t>
            </a:r>
            <a:r>
              <a:rPr lang="en-US" sz="1600" dirty="0" err="1"/>
              <a:t>Kartun</a:t>
            </a:r>
            <a:endParaRPr lang="en-US" sz="1600" dirty="0"/>
          </a:p>
        </p:txBody>
      </p:sp>
      <p:sp>
        <p:nvSpPr>
          <p:cNvPr id="139" name="Google Shape;2667;p53"/>
          <p:cNvSpPr txBox="1">
            <a:spLocks noGrp="1"/>
          </p:cNvSpPr>
          <p:nvPr>
            <p:ph type="subTitle" idx="1"/>
          </p:nvPr>
        </p:nvSpPr>
        <p:spPr>
          <a:xfrm>
            <a:off x="4506381" y="4158011"/>
            <a:ext cx="2449200" cy="368800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05. Grafik</a:t>
            </a:r>
            <a:endParaRPr lang="en-US" sz="1600" dirty="0"/>
          </a:p>
        </p:txBody>
      </p:sp>
      <p:sp>
        <p:nvSpPr>
          <p:cNvPr id="140" name="Google Shape;2667;p53"/>
          <p:cNvSpPr txBox="1">
            <a:spLocks noGrp="1"/>
          </p:cNvSpPr>
          <p:nvPr>
            <p:ph type="subTitle" idx="1"/>
          </p:nvPr>
        </p:nvSpPr>
        <p:spPr>
          <a:xfrm>
            <a:off x="4557454" y="3296145"/>
            <a:ext cx="2449200" cy="368800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04. </a:t>
            </a:r>
            <a:r>
              <a:rPr lang="en-US" sz="1600" dirty="0"/>
              <a:t>Bagan / </a:t>
            </a:r>
            <a:r>
              <a:rPr lang="en-US" sz="1600" i="1" dirty="0" smtClean="0"/>
              <a:t>chart</a:t>
            </a:r>
            <a:endParaRPr lang="en-US" sz="1600" i="1" dirty="0"/>
          </a:p>
        </p:txBody>
      </p:sp>
      <p:sp>
        <p:nvSpPr>
          <p:cNvPr id="141" name="Google Shape;2667;p53"/>
          <p:cNvSpPr txBox="1">
            <a:spLocks noGrp="1"/>
          </p:cNvSpPr>
          <p:nvPr>
            <p:ph type="subTitle" idx="1"/>
          </p:nvPr>
        </p:nvSpPr>
        <p:spPr>
          <a:xfrm>
            <a:off x="10242795" y="4168824"/>
            <a:ext cx="1829956" cy="368800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en-US" sz="1600" dirty="0" err="1"/>
              <a:t>Papan</a:t>
            </a:r>
            <a:r>
              <a:rPr lang="en-US" sz="1600" dirty="0"/>
              <a:t> </a:t>
            </a:r>
            <a:r>
              <a:rPr lang="en-US" sz="1600" dirty="0" err="1" smtClean="0"/>
              <a:t>buletin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98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1" name="Google Shape;2591;p53"/>
          <p:cNvGrpSpPr/>
          <p:nvPr/>
        </p:nvGrpSpPr>
        <p:grpSpPr>
          <a:xfrm>
            <a:off x="1350877" y="2016978"/>
            <a:ext cx="8458935" cy="323015"/>
            <a:chOff x="1013157" y="1512733"/>
            <a:chExt cx="6344201" cy="242261"/>
          </a:xfrm>
        </p:grpSpPr>
        <p:sp>
          <p:nvSpPr>
            <p:cNvPr id="2592" name="Google Shape;2592;p53"/>
            <p:cNvSpPr/>
            <p:nvPr/>
          </p:nvSpPr>
          <p:spPr>
            <a:xfrm>
              <a:off x="1013157" y="1512733"/>
              <a:ext cx="6344201" cy="242074"/>
            </a:xfrm>
            <a:custGeom>
              <a:avLst/>
              <a:gdLst/>
              <a:ahLst/>
              <a:cxnLst/>
              <a:rect l="l" t="t" r="r" b="b"/>
              <a:pathLst>
                <a:path w="197947" h="7553" extrusionOk="0">
                  <a:moveTo>
                    <a:pt x="5631" y="0"/>
                  </a:moveTo>
                  <a:cubicBezTo>
                    <a:pt x="2523" y="0"/>
                    <a:pt x="0" y="1621"/>
                    <a:pt x="0" y="3626"/>
                  </a:cubicBezTo>
                  <a:lnTo>
                    <a:pt x="0" y="3927"/>
                  </a:lnTo>
                  <a:cubicBezTo>
                    <a:pt x="0" y="5932"/>
                    <a:pt x="2523" y="7552"/>
                    <a:pt x="5631" y="7552"/>
                  </a:cubicBezTo>
                  <a:lnTo>
                    <a:pt x="192316" y="7552"/>
                  </a:lnTo>
                  <a:cubicBezTo>
                    <a:pt x="195424" y="7552"/>
                    <a:pt x="197947" y="5932"/>
                    <a:pt x="197947" y="3927"/>
                  </a:cubicBezTo>
                  <a:lnTo>
                    <a:pt x="197947" y="3626"/>
                  </a:lnTo>
                  <a:cubicBezTo>
                    <a:pt x="197947" y="1621"/>
                    <a:pt x="195424" y="0"/>
                    <a:pt x="192316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3" name="Google Shape;2593;p53"/>
            <p:cNvSpPr/>
            <p:nvPr/>
          </p:nvSpPr>
          <p:spPr>
            <a:xfrm>
              <a:off x="5771140" y="1512921"/>
              <a:ext cx="1586219" cy="242074"/>
            </a:xfrm>
            <a:custGeom>
              <a:avLst/>
              <a:gdLst/>
              <a:ahLst/>
              <a:cxnLst/>
              <a:rect l="l" t="t" r="r" b="b"/>
              <a:pathLst>
                <a:path w="49492" h="7553" extrusionOk="0">
                  <a:moveTo>
                    <a:pt x="1" y="0"/>
                  </a:moveTo>
                  <a:lnTo>
                    <a:pt x="1" y="7552"/>
                  </a:lnTo>
                  <a:lnTo>
                    <a:pt x="43861" y="7552"/>
                  </a:lnTo>
                  <a:cubicBezTo>
                    <a:pt x="46969" y="7552"/>
                    <a:pt x="49492" y="5932"/>
                    <a:pt x="49492" y="3927"/>
                  </a:cubicBezTo>
                  <a:lnTo>
                    <a:pt x="49492" y="3626"/>
                  </a:lnTo>
                  <a:cubicBezTo>
                    <a:pt x="49492" y="1621"/>
                    <a:pt x="46969" y="0"/>
                    <a:pt x="43861" y="0"/>
                  </a:cubicBezTo>
                  <a:close/>
                </a:path>
              </a:pathLst>
            </a:custGeom>
            <a:solidFill>
              <a:srgbClr val="263238">
                <a:alpha val="320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4" name="Google Shape;2594;p53"/>
            <p:cNvSpPr/>
            <p:nvPr/>
          </p:nvSpPr>
          <p:spPr>
            <a:xfrm>
              <a:off x="1013157" y="1512921"/>
              <a:ext cx="1588879" cy="242074"/>
            </a:xfrm>
            <a:custGeom>
              <a:avLst/>
              <a:gdLst/>
              <a:ahLst/>
              <a:cxnLst/>
              <a:rect l="l" t="t" r="r" b="b"/>
              <a:pathLst>
                <a:path w="49575" h="7553" extrusionOk="0">
                  <a:moveTo>
                    <a:pt x="5631" y="0"/>
                  </a:moveTo>
                  <a:cubicBezTo>
                    <a:pt x="2523" y="0"/>
                    <a:pt x="0" y="1621"/>
                    <a:pt x="0" y="3626"/>
                  </a:cubicBezTo>
                  <a:lnTo>
                    <a:pt x="0" y="3927"/>
                  </a:lnTo>
                  <a:cubicBezTo>
                    <a:pt x="0" y="5932"/>
                    <a:pt x="2523" y="7552"/>
                    <a:pt x="5631" y="7552"/>
                  </a:cubicBezTo>
                  <a:lnTo>
                    <a:pt x="49575" y="7552"/>
                  </a:lnTo>
                  <a:lnTo>
                    <a:pt x="49575" y="0"/>
                  </a:ln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5" name="Google Shape;2595;p53"/>
            <p:cNvSpPr/>
            <p:nvPr/>
          </p:nvSpPr>
          <p:spPr>
            <a:xfrm>
              <a:off x="2602004" y="1512921"/>
              <a:ext cx="1588879" cy="242074"/>
            </a:xfrm>
            <a:custGeom>
              <a:avLst/>
              <a:gdLst/>
              <a:ahLst/>
              <a:cxnLst/>
              <a:rect l="l" t="t" r="r" b="b"/>
              <a:pathLst>
                <a:path w="49575" h="7553" extrusionOk="0">
                  <a:moveTo>
                    <a:pt x="1" y="0"/>
                  </a:moveTo>
                  <a:lnTo>
                    <a:pt x="1" y="7552"/>
                  </a:lnTo>
                  <a:lnTo>
                    <a:pt x="49575" y="7552"/>
                  </a:lnTo>
                  <a:lnTo>
                    <a:pt x="49575" y="0"/>
                  </a:lnTo>
                  <a:close/>
                </a:path>
              </a:pathLst>
            </a:custGeom>
            <a:solidFill>
              <a:srgbClr val="FFFFFF">
                <a:alpha val="227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6" name="Google Shape;2596;p53"/>
            <p:cNvSpPr/>
            <p:nvPr/>
          </p:nvSpPr>
          <p:spPr>
            <a:xfrm>
              <a:off x="4187646" y="1512921"/>
              <a:ext cx="1586219" cy="242074"/>
            </a:xfrm>
            <a:custGeom>
              <a:avLst/>
              <a:gdLst/>
              <a:ahLst/>
              <a:cxnLst/>
              <a:rect l="l" t="t" r="r" b="b"/>
              <a:pathLst>
                <a:path w="49492" h="7553" extrusionOk="0">
                  <a:moveTo>
                    <a:pt x="1" y="0"/>
                  </a:moveTo>
                  <a:lnTo>
                    <a:pt x="1" y="7552"/>
                  </a:lnTo>
                  <a:lnTo>
                    <a:pt x="49491" y="7552"/>
                  </a:lnTo>
                  <a:lnTo>
                    <a:pt x="49491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66" name="Google Shape;2666;p53"/>
          <p:cNvSpPr txBox="1">
            <a:spLocks noGrp="1"/>
          </p:cNvSpPr>
          <p:nvPr>
            <p:ph type="title"/>
          </p:nvPr>
        </p:nvSpPr>
        <p:spPr>
          <a:xfrm>
            <a:off x="3011592" y="784982"/>
            <a:ext cx="5857895" cy="427200"/>
          </a:xfrm>
          <a:prstGeom prst="rect">
            <a:avLst/>
          </a:prstGeom>
          <a:solidFill>
            <a:srgbClr val="FF0000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2500" b="1" u="sng" dirty="0"/>
              <a:t>Media </a:t>
            </a:r>
            <a:r>
              <a:rPr lang="en-US" sz="2500" b="1" u="sng" dirty="0" smtClean="0"/>
              <a:t>Audio</a:t>
            </a:r>
            <a:endParaRPr sz="2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7" name="Google Shape;2667;p53"/>
          <p:cNvSpPr txBox="1">
            <a:spLocks noGrp="1"/>
          </p:cNvSpPr>
          <p:nvPr>
            <p:ph type="subTitle" idx="1"/>
          </p:nvPr>
        </p:nvSpPr>
        <p:spPr>
          <a:xfrm>
            <a:off x="1524646" y="3970941"/>
            <a:ext cx="2449200" cy="368800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 sz="1500" dirty="0"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en-US" sz="1600" dirty="0" smtClean="0"/>
              <a:t>Radio</a:t>
            </a:r>
            <a:endParaRPr lang="en-US" sz="1600" dirty="0"/>
          </a:p>
        </p:txBody>
      </p:sp>
      <p:grpSp>
        <p:nvGrpSpPr>
          <p:cNvPr id="2675" name="Google Shape;2675;p53"/>
          <p:cNvGrpSpPr/>
          <p:nvPr/>
        </p:nvGrpSpPr>
        <p:grpSpPr>
          <a:xfrm>
            <a:off x="4366749" y="1736595"/>
            <a:ext cx="323683" cy="361156"/>
            <a:chOff x="7598900" y="2963738"/>
            <a:chExt cx="397450" cy="443100"/>
          </a:xfrm>
        </p:grpSpPr>
        <p:sp>
          <p:nvSpPr>
            <p:cNvPr id="2676" name="Google Shape;2676;p53"/>
            <p:cNvSpPr/>
            <p:nvPr/>
          </p:nvSpPr>
          <p:spPr>
            <a:xfrm>
              <a:off x="7598900" y="2963738"/>
              <a:ext cx="397450" cy="443100"/>
            </a:xfrm>
            <a:custGeom>
              <a:avLst/>
              <a:gdLst/>
              <a:ahLst/>
              <a:cxnLst/>
              <a:rect l="l" t="t" r="r" b="b"/>
              <a:pathLst>
                <a:path w="15898" h="17724" extrusionOk="0">
                  <a:moveTo>
                    <a:pt x="501" y="1"/>
                  </a:moveTo>
                  <a:cubicBezTo>
                    <a:pt x="219" y="1"/>
                    <a:pt x="1" y="262"/>
                    <a:pt x="1" y="550"/>
                  </a:cubicBezTo>
                  <a:lnTo>
                    <a:pt x="1" y="17146"/>
                  </a:lnTo>
                  <a:cubicBezTo>
                    <a:pt x="1" y="17481"/>
                    <a:pt x="244" y="17724"/>
                    <a:pt x="548" y="17724"/>
                  </a:cubicBezTo>
                  <a:lnTo>
                    <a:pt x="15350" y="17724"/>
                  </a:lnTo>
                  <a:cubicBezTo>
                    <a:pt x="15654" y="17724"/>
                    <a:pt x="15897" y="17481"/>
                    <a:pt x="15897" y="17146"/>
                  </a:cubicBezTo>
                  <a:lnTo>
                    <a:pt x="15897" y="550"/>
                  </a:lnTo>
                  <a:cubicBezTo>
                    <a:pt x="15897" y="262"/>
                    <a:pt x="15679" y="1"/>
                    <a:pt x="15397" y="1"/>
                  </a:cubicBezTo>
                  <a:cubicBezTo>
                    <a:pt x="15381" y="1"/>
                    <a:pt x="15366" y="2"/>
                    <a:pt x="15350" y="3"/>
                  </a:cubicBezTo>
                  <a:lnTo>
                    <a:pt x="548" y="3"/>
                  </a:lnTo>
                  <a:cubicBezTo>
                    <a:pt x="532" y="2"/>
                    <a:pt x="517" y="1"/>
                    <a:pt x="501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7" name="Google Shape;2677;p53"/>
            <p:cNvSpPr/>
            <p:nvPr/>
          </p:nvSpPr>
          <p:spPr>
            <a:xfrm>
              <a:off x="7728850" y="3047588"/>
              <a:ext cx="137550" cy="45425"/>
            </a:xfrm>
            <a:custGeom>
              <a:avLst/>
              <a:gdLst/>
              <a:ahLst/>
              <a:cxnLst/>
              <a:rect l="l" t="t" r="r" b="b"/>
              <a:pathLst>
                <a:path w="5502" h="1817" extrusionOk="0">
                  <a:moveTo>
                    <a:pt x="304" y="0"/>
                  </a:moveTo>
                  <a:cubicBezTo>
                    <a:pt x="152" y="0"/>
                    <a:pt x="0" y="99"/>
                    <a:pt x="0" y="297"/>
                  </a:cubicBezTo>
                  <a:lnTo>
                    <a:pt x="0" y="753"/>
                  </a:lnTo>
                  <a:cubicBezTo>
                    <a:pt x="0" y="1361"/>
                    <a:pt x="487" y="1817"/>
                    <a:pt x="1064" y="1817"/>
                  </a:cubicBezTo>
                  <a:lnTo>
                    <a:pt x="4438" y="1817"/>
                  </a:lnTo>
                  <a:cubicBezTo>
                    <a:pt x="5015" y="1817"/>
                    <a:pt x="5502" y="1361"/>
                    <a:pt x="5502" y="753"/>
                  </a:cubicBezTo>
                  <a:lnTo>
                    <a:pt x="5502" y="297"/>
                  </a:lnTo>
                  <a:cubicBezTo>
                    <a:pt x="5502" y="99"/>
                    <a:pt x="5350" y="0"/>
                    <a:pt x="5198" y="0"/>
                  </a:cubicBezTo>
                  <a:cubicBezTo>
                    <a:pt x="5046" y="0"/>
                    <a:pt x="4894" y="99"/>
                    <a:pt x="4894" y="297"/>
                  </a:cubicBezTo>
                  <a:lnTo>
                    <a:pt x="4894" y="753"/>
                  </a:lnTo>
                  <a:cubicBezTo>
                    <a:pt x="4894" y="1026"/>
                    <a:pt x="4681" y="1209"/>
                    <a:pt x="4438" y="1209"/>
                  </a:cubicBezTo>
                  <a:lnTo>
                    <a:pt x="1064" y="1209"/>
                  </a:lnTo>
                  <a:cubicBezTo>
                    <a:pt x="821" y="1209"/>
                    <a:pt x="608" y="1026"/>
                    <a:pt x="608" y="753"/>
                  </a:cubicBezTo>
                  <a:lnTo>
                    <a:pt x="608" y="297"/>
                  </a:lnTo>
                  <a:cubicBezTo>
                    <a:pt x="608" y="99"/>
                    <a:pt x="456" y="0"/>
                    <a:pt x="30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8" name="Google Shape;2678;p53"/>
            <p:cNvSpPr/>
            <p:nvPr/>
          </p:nvSpPr>
          <p:spPr>
            <a:xfrm>
              <a:off x="7728850" y="3269463"/>
              <a:ext cx="137550" cy="45450"/>
            </a:xfrm>
            <a:custGeom>
              <a:avLst/>
              <a:gdLst/>
              <a:ahLst/>
              <a:cxnLst/>
              <a:rect l="l" t="t" r="r" b="b"/>
              <a:pathLst>
                <a:path w="5502" h="1818" extrusionOk="0">
                  <a:moveTo>
                    <a:pt x="304" y="1"/>
                  </a:moveTo>
                  <a:cubicBezTo>
                    <a:pt x="152" y="1"/>
                    <a:pt x="0" y="100"/>
                    <a:pt x="0" y="297"/>
                  </a:cubicBezTo>
                  <a:lnTo>
                    <a:pt x="0" y="753"/>
                  </a:lnTo>
                  <a:cubicBezTo>
                    <a:pt x="0" y="1331"/>
                    <a:pt x="487" y="1817"/>
                    <a:pt x="1064" y="1817"/>
                  </a:cubicBezTo>
                  <a:lnTo>
                    <a:pt x="4438" y="1817"/>
                  </a:lnTo>
                  <a:cubicBezTo>
                    <a:pt x="5015" y="1817"/>
                    <a:pt x="5502" y="1331"/>
                    <a:pt x="5502" y="753"/>
                  </a:cubicBezTo>
                  <a:lnTo>
                    <a:pt x="5502" y="297"/>
                  </a:lnTo>
                  <a:cubicBezTo>
                    <a:pt x="5502" y="100"/>
                    <a:pt x="5350" y="1"/>
                    <a:pt x="5198" y="1"/>
                  </a:cubicBezTo>
                  <a:cubicBezTo>
                    <a:pt x="5046" y="1"/>
                    <a:pt x="4894" y="100"/>
                    <a:pt x="4894" y="297"/>
                  </a:cubicBezTo>
                  <a:lnTo>
                    <a:pt x="4894" y="753"/>
                  </a:lnTo>
                  <a:cubicBezTo>
                    <a:pt x="4894" y="996"/>
                    <a:pt x="4681" y="1209"/>
                    <a:pt x="4438" y="1209"/>
                  </a:cubicBezTo>
                  <a:lnTo>
                    <a:pt x="1064" y="1209"/>
                  </a:lnTo>
                  <a:cubicBezTo>
                    <a:pt x="821" y="1209"/>
                    <a:pt x="608" y="996"/>
                    <a:pt x="608" y="753"/>
                  </a:cubicBezTo>
                  <a:lnTo>
                    <a:pt x="608" y="297"/>
                  </a:lnTo>
                  <a:cubicBezTo>
                    <a:pt x="608" y="100"/>
                    <a:pt x="456" y="1"/>
                    <a:pt x="30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9" name="Google Shape;2679;p53"/>
            <p:cNvSpPr/>
            <p:nvPr/>
          </p:nvSpPr>
          <p:spPr>
            <a:xfrm>
              <a:off x="7598900" y="3177338"/>
              <a:ext cx="397450" cy="15225"/>
            </a:xfrm>
            <a:custGeom>
              <a:avLst/>
              <a:gdLst/>
              <a:ahLst/>
              <a:cxnLst/>
              <a:rect l="l" t="t" r="r" b="b"/>
              <a:pathLst>
                <a:path w="15898" h="609" extrusionOk="0">
                  <a:moveTo>
                    <a:pt x="1" y="0"/>
                  </a:moveTo>
                  <a:lnTo>
                    <a:pt x="1" y="608"/>
                  </a:lnTo>
                  <a:lnTo>
                    <a:pt x="15897" y="608"/>
                  </a:lnTo>
                  <a:lnTo>
                    <a:pt x="15897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80" name="Google Shape;2680;p53"/>
          <p:cNvGrpSpPr/>
          <p:nvPr/>
        </p:nvGrpSpPr>
        <p:grpSpPr>
          <a:xfrm>
            <a:off x="6435513" y="1736029"/>
            <a:ext cx="410991" cy="361721"/>
            <a:chOff x="3106425" y="2972938"/>
            <a:chExt cx="474950" cy="417950"/>
          </a:xfrm>
        </p:grpSpPr>
        <p:sp>
          <p:nvSpPr>
            <p:cNvPr id="2681" name="Google Shape;2681;p53"/>
            <p:cNvSpPr/>
            <p:nvPr/>
          </p:nvSpPr>
          <p:spPr>
            <a:xfrm>
              <a:off x="3270550" y="2972938"/>
              <a:ext cx="310825" cy="57775"/>
            </a:xfrm>
            <a:custGeom>
              <a:avLst/>
              <a:gdLst/>
              <a:ahLst/>
              <a:cxnLst/>
              <a:rect l="l" t="t" r="r" b="b"/>
              <a:pathLst>
                <a:path w="12433" h="2311" extrusionOk="0">
                  <a:moveTo>
                    <a:pt x="1" y="0"/>
                  </a:moveTo>
                  <a:lnTo>
                    <a:pt x="1642" y="2310"/>
                  </a:lnTo>
                  <a:lnTo>
                    <a:pt x="12432" y="2310"/>
                  </a:lnTo>
                  <a:lnTo>
                    <a:pt x="1243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2" name="Google Shape;2682;p53"/>
            <p:cNvSpPr/>
            <p:nvPr/>
          </p:nvSpPr>
          <p:spPr>
            <a:xfrm>
              <a:off x="3106425" y="2972938"/>
              <a:ext cx="474950" cy="417950"/>
            </a:xfrm>
            <a:custGeom>
              <a:avLst/>
              <a:gdLst/>
              <a:ahLst/>
              <a:cxnLst/>
              <a:rect l="l" t="t" r="r" b="b"/>
              <a:pathLst>
                <a:path w="18998" h="16718" extrusionOk="0">
                  <a:moveTo>
                    <a:pt x="0" y="0"/>
                  </a:moveTo>
                  <a:lnTo>
                    <a:pt x="0" y="2310"/>
                  </a:lnTo>
                  <a:lnTo>
                    <a:pt x="0" y="16718"/>
                  </a:lnTo>
                  <a:lnTo>
                    <a:pt x="18997" y="16718"/>
                  </a:lnTo>
                  <a:lnTo>
                    <a:pt x="18997" y="4590"/>
                  </a:lnTo>
                  <a:lnTo>
                    <a:pt x="9848" y="4590"/>
                  </a:lnTo>
                  <a:lnTo>
                    <a:pt x="8207" y="2310"/>
                  </a:lnTo>
                  <a:lnTo>
                    <a:pt x="6566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" name="Google Shape;2683;p53"/>
            <p:cNvSpPr/>
            <p:nvPr/>
          </p:nvSpPr>
          <p:spPr>
            <a:xfrm>
              <a:off x="3311575" y="3030688"/>
              <a:ext cx="269800" cy="57000"/>
            </a:xfrm>
            <a:custGeom>
              <a:avLst/>
              <a:gdLst/>
              <a:ahLst/>
              <a:cxnLst/>
              <a:rect l="l" t="t" r="r" b="b"/>
              <a:pathLst>
                <a:path w="10792" h="2280" extrusionOk="0">
                  <a:moveTo>
                    <a:pt x="1" y="0"/>
                  </a:moveTo>
                  <a:lnTo>
                    <a:pt x="1642" y="2280"/>
                  </a:lnTo>
                  <a:lnTo>
                    <a:pt x="10791" y="2280"/>
                  </a:lnTo>
                  <a:lnTo>
                    <a:pt x="1079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84" name="Google Shape;2684;p53"/>
          <p:cNvGrpSpPr/>
          <p:nvPr/>
        </p:nvGrpSpPr>
        <p:grpSpPr>
          <a:xfrm>
            <a:off x="8599621" y="1736064"/>
            <a:ext cx="305425" cy="361685"/>
            <a:chOff x="936175" y="2956213"/>
            <a:chExt cx="375400" cy="444550"/>
          </a:xfrm>
        </p:grpSpPr>
        <p:sp>
          <p:nvSpPr>
            <p:cNvPr id="2685" name="Google Shape;2685;p53"/>
            <p:cNvSpPr/>
            <p:nvPr/>
          </p:nvSpPr>
          <p:spPr>
            <a:xfrm>
              <a:off x="936175" y="2986613"/>
              <a:ext cx="375400" cy="414150"/>
            </a:xfrm>
            <a:custGeom>
              <a:avLst/>
              <a:gdLst/>
              <a:ahLst/>
              <a:cxnLst/>
              <a:rect l="l" t="t" r="r" b="b"/>
              <a:pathLst>
                <a:path w="15016" h="16566" extrusionOk="0">
                  <a:moveTo>
                    <a:pt x="0" y="0"/>
                  </a:moveTo>
                  <a:lnTo>
                    <a:pt x="0" y="16566"/>
                  </a:lnTo>
                  <a:lnTo>
                    <a:pt x="15015" y="16566"/>
                  </a:lnTo>
                  <a:lnTo>
                    <a:pt x="15015" y="0"/>
                  </a:lnTo>
                  <a:lnTo>
                    <a:pt x="7052" y="0"/>
                  </a:lnTo>
                  <a:lnTo>
                    <a:pt x="7052" y="7356"/>
                  </a:lnTo>
                  <a:lnTo>
                    <a:pt x="4590" y="5532"/>
                  </a:lnTo>
                  <a:lnTo>
                    <a:pt x="2158" y="7356"/>
                  </a:lnTo>
                  <a:lnTo>
                    <a:pt x="2158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6" name="Google Shape;2686;p53"/>
            <p:cNvSpPr/>
            <p:nvPr/>
          </p:nvSpPr>
          <p:spPr>
            <a:xfrm>
              <a:off x="979475" y="3224438"/>
              <a:ext cx="288775" cy="15225"/>
            </a:xfrm>
            <a:custGeom>
              <a:avLst/>
              <a:gdLst/>
              <a:ahLst/>
              <a:cxnLst/>
              <a:rect l="l" t="t" r="r" b="b"/>
              <a:pathLst>
                <a:path w="11551" h="609" extrusionOk="0">
                  <a:moveTo>
                    <a:pt x="426" y="1"/>
                  </a:moveTo>
                  <a:cubicBezTo>
                    <a:pt x="1" y="1"/>
                    <a:pt x="1" y="609"/>
                    <a:pt x="426" y="609"/>
                  </a:cubicBezTo>
                  <a:lnTo>
                    <a:pt x="11125" y="609"/>
                  </a:lnTo>
                  <a:cubicBezTo>
                    <a:pt x="11551" y="609"/>
                    <a:pt x="11551" y="1"/>
                    <a:pt x="11125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7" name="Google Shape;2687;p53"/>
            <p:cNvSpPr/>
            <p:nvPr/>
          </p:nvSpPr>
          <p:spPr>
            <a:xfrm>
              <a:off x="1148175" y="3170488"/>
              <a:ext cx="120075" cy="15225"/>
            </a:xfrm>
            <a:custGeom>
              <a:avLst/>
              <a:gdLst/>
              <a:ahLst/>
              <a:cxnLst/>
              <a:rect l="l" t="t" r="r" b="b"/>
              <a:pathLst>
                <a:path w="4803" h="609" extrusionOk="0">
                  <a:moveTo>
                    <a:pt x="396" y="1"/>
                  </a:moveTo>
                  <a:cubicBezTo>
                    <a:pt x="0" y="1"/>
                    <a:pt x="0" y="609"/>
                    <a:pt x="396" y="609"/>
                  </a:cubicBezTo>
                  <a:lnTo>
                    <a:pt x="4377" y="609"/>
                  </a:lnTo>
                  <a:cubicBezTo>
                    <a:pt x="4803" y="609"/>
                    <a:pt x="4803" y="1"/>
                    <a:pt x="4377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8" name="Google Shape;2688;p53"/>
            <p:cNvSpPr/>
            <p:nvPr/>
          </p:nvSpPr>
          <p:spPr>
            <a:xfrm>
              <a:off x="1148175" y="3117313"/>
              <a:ext cx="120075" cy="15225"/>
            </a:xfrm>
            <a:custGeom>
              <a:avLst/>
              <a:gdLst/>
              <a:ahLst/>
              <a:cxnLst/>
              <a:rect l="l" t="t" r="r" b="b"/>
              <a:pathLst>
                <a:path w="4803" h="609" extrusionOk="0">
                  <a:moveTo>
                    <a:pt x="396" y="0"/>
                  </a:moveTo>
                  <a:cubicBezTo>
                    <a:pt x="0" y="0"/>
                    <a:pt x="0" y="608"/>
                    <a:pt x="396" y="608"/>
                  </a:cubicBezTo>
                  <a:lnTo>
                    <a:pt x="4377" y="608"/>
                  </a:lnTo>
                  <a:cubicBezTo>
                    <a:pt x="4803" y="608"/>
                    <a:pt x="4803" y="0"/>
                    <a:pt x="4377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9" name="Google Shape;2689;p53"/>
            <p:cNvSpPr/>
            <p:nvPr/>
          </p:nvSpPr>
          <p:spPr>
            <a:xfrm>
              <a:off x="1148175" y="3063363"/>
              <a:ext cx="120075" cy="15200"/>
            </a:xfrm>
            <a:custGeom>
              <a:avLst/>
              <a:gdLst/>
              <a:ahLst/>
              <a:cxnLst/>
              <a:rect l="l" t="t" r="r" b="b"/>
              <a:pathLst>
                <a:path w="4803" h="608" extrusionOk="0">
                  <a:moveTo>
                    <a:pt x="396" y="0"/>
                  </a:moveTo>
                  <a:cubicBezTo>
                    <a:pt x="0" y="0"/>
                    <a:pt x="0" y="608"/>
                    <a:pt x="396" y="608"/>
                  </a:cubicBezTo>
                  <a:lnTo>
                    <a:pt x="4377" y="608"/>
                  </a:lnTo>
                  <a:cubicBezTo>
                    <a:pt x="4803" y="608"/>
                    <a:pt x="4803" y="0"/>
                    <a:pt x="4377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0" name="Google Shape;2690;p53"/>
            <p:cNvSpPr/>
            <p:nvPr/>
          </p:nvSpPr>
          <p:spPr>
            <a:xfrm>
              <a:off x="979475" y="3316388"/>
              <a:ext cx="288775" cy="15225"/>
            </a:xfrm>
            <a:custGeom>
              <a:avLst/>
              <a:gdLst/>
              <a:ahLst/>
              <a:cxnLst/>
              <a:rect l="l" t="t" r="r" b="b"/>
              <a:pathLst>
                <a:path w="11551" h="609" extrusionOk="0">
                  <a:moveTo>
                    <a:pt x="426" y="1"/>
                  </a:moveTo>
                  <a:cubicBezTo>
                    <a:pt x="1" y="1"/>
                    <a:pt x="1" y="609"/>
                    <a:pt x="426" y="609"/>
                  </a:cubicBezTo>
                  <a:lnTo>
                    <a:pt x="11125" y="609"/>
                  </a:lnTo>
                  <a:cubicBezTo>
                    <a:pt x="11551" y="609"/>
                    <a:pt x="11551" y="1"/>
                    <a:pt x="11125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1" name="Google Shape;2691;p53"/>
            <p:cNvSpPr/>
            <p:nvPr/>
          </p:nvSpPr>
          <p:spPr>
            <a:xfrm>
              <a:off x="979475" y="3270038"/>
              <a:ext cx="127700" cy="15225"/>
            </a:xfrm>
            <a:custGeom>
              <a:avLst/>
              <a:gdLst/>
              <a:ahLst/>
              <a:cxnLst/>
              <a:rect l="l" t="t" r="r" b="b"/>
              <a:pathLst>
                <a:path w="5108" h="609" extrusionOk="0">
                  <a:moveTo>
                    <a:pt x="426" y="1"/>
                  </a:moveTo>
                  <a:cubicBezTo>
                    <a:pt x="1" y="1"/>
                    <a:pt x="1" y="609"/>
                    <a:pt x="426" y="609"/>
                  </a:cubicBezTo>
                  <a:lnTo>
                    <a:pt x="4712" y="609"/>
                  </a:lnTo>
                  <a:cubicBezTo>
                    <a:pt x="5107" y="609"/>
                    <a:pt x="5107" y="1"/>
                    <a:pt x="4712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2" name="Google Shape;2692;p53"/>
            <p:cNvSpPr/>
            <p:nvPr/>
          </p:nvSpPr>
          <p:spPr>
            <a:xfrm>
              <a:off x="1148175" y="3270038"/>
              <a:ext cx="120075" cy="15225"/>
            </a:xfrm>
            <a:custGeom>
              <a:avLst/>
              <a:gdLst/>
              <a:ahLst/>
              <a:cxnLst/>
              <a:rect l="l" t="t" r="r" b="b"/>
              <a:pathLst>
                <a:path w="4803" h="609" extrusionOk="0">
                  <a:moveTo>
                    <a:pt x="396" y="1"/>
                  </a:moveTo>
                  <a:cubicBezTo>
                    <a:pt x="0" y="1"/>
                    <a:pt x="0" y="609"/>
                    <a:pt x="396" y="609"/>
                  </a:cubicBezTo>
                  <a:lnTo>
                    <a:pt x="4377" y="609"/>
                  </a:lnTo>
                  <a:cubicBezTo>
                    <a:pt x="4803" y="609"/>
                    <a:pt x="4803" y="1"/>
                    <a:pt x="4377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3" name="Google Shape;2693;p53"/>
            <p:cNvSpPr/>
            <p:nvPr/>
          </p:nvSpPr>
          <p:spPr>
            <a:xfrm>
              <a:off x="1119225" y="3270888"/>
              <a:ext cx="16050" cy="14375"/>
            </a:xfrm>
            <a:custGeom>
              <a:avLst/>
              <a:gdLst/>
              <a:ahLst/>
              <a:cxnLst/>
              <a:rect l="l" t="t" r="r" b="b"/>
              <a:pathLst>
                <a:path w="642" h="575" extrusionOk="0">
                  <a:moveTo>
                    <a:pt x="428" y="0"/>
                  </a:moveTo>
                  <a:cubicBezTo>
                    <a:pt x="194" y="0"/>
                    <a:pt x="1" y="575"/>
                    <a:pt x="338" y="575"/>
                  </a:cubicBezTo>
                  <a:cubicBezTo>
                    <a:pt x="429" y="575"/>
                    <a:pt x="490" y="544"/>
                    <a:pt x="550" y="483"/>
                  </a:cubicBezTo>
                  <a:cubicBezTo>
                    <a:pt x="611" y="423"/>
                    <a:pt x="642" y="362"/>
                    <a:pt x="642" y="271"/>
                  </a:cubicBezTo>
                  <a:cubicBezTo>
                    <a:pt x="642" y="210"/>
                    <a:pt x="611" y="119"/>
                    <a:pt x="550" y="58"/>
                  </a:cubicBezTo>
                  <a:cubicBezTo>
                    <a:pt x="510" y="18"/>
                    <a:pt x="468" y="0"/>
                    <a:pt x="428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4" name="Google Shape;2694;p53"/>
            <p:cNvSpPr/>
            <p:nvPr/>
          </p:nvSpPr>
          <p:spPr>
            <a:xfrm>
              <a:off x="990125" y="2956213"/>
              <a:ext cx="122350" cy="214300"/>
            </a:xfrm>
            <a:custGeom>
              <a:avLst/>
              <a:gdLst/>
              <a:ahLst/>
              <a:cxnLst/>
              <a:rect l="l" t="t" r="r" b="b"/>
              <a:pathLst>
                <a:path w="4894" h="8572" extrusionOk="0">
                  <a:moveTo>
                    <a:pt x="0" y="0"/>
                  </a:moveTo>
                  <a:lnTo>
                    <a:pt x="0" y="8572"/>
                  </a:lnTo>
                  <a:lnTo>
                    <a:pt x="2432" y="6748"/>
                  </a:lnTo>
                  <a:lnTo>
                    <a:pt x="4894" y="8572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95" name="Google Shape;2695;p53"/>
          <p:cNvGrpSpPr/>
          <p:nvPr/>
        </p:nvGrpSpPr>
        <p:grpSpPr>
          <a:xfrm>
            <a:off x="2226251" y="1736055"/>
            <a:ext cx="367756" cy="361696"/>
            <a:chOff x="5338975" y="2963038"/>
            <a:chExt cx="415700" cy="408850"/>
          </a:xfrm>
        </p:grpSpPr>
        <p:sp>
          <p:nvSpPr>
            <p:cNvPr id="2696" name="Google Shape;2696;p53"/>
            <p:cNvSpPr/>
            <p:nvPr/>
          </p:nvSpPr>
          <p:spPr>
            <a:xfrm>
              <a:off x="5338975" y="3000288"/>
              <a:ext cx="415700" cy="74475"/>
            </a:xfrm>
            <a:custGeom>
              <a:avLst/>
              <a:gdLst/>
              <a:ahLst/>
              <a:cxnLst/>
              <a:rect l="l" t="t" r="r" b="b"/>
              <a:pathLst>
                <a:path w="16628" h="2979" extrusionOk="0">
                  <a:moveTo>
                    <a:pt x="1" y="0"/>
                  </a:moveTo>
                  <a:lnTo>
                    <a:pt x="1" y="2979"/>
                  </a:lnTo>
                  <a:lnTo>
                    <a:pt x="16627" y="2979"/>
                  </a:lnTo>
                  <a:lnTo>
                    <a:pt x="16627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7" name="Google Shape;2697;p53"/>
            <p:cNvSpPr/>
            <p:nvPr/>
          </p:nvSpPr>
          <p:spPr>
            <a:xfrm>
              <a:off x="5591275" y="2963038"/>
              <a:ext cx="71450" cy="74500"/>
            </a:xfrm>
            <a:custGeom>
              <a:avLst/>
              <a:gdLst/>
              <a:ahLst/>
              <a:cxnLst/>
              <a:rect l="l" t="t" r="r" b="b"/>
              <a:pathLst>
                <a:path w="2858" h="2980" extrusionOk="0">
                  <a:moveTo>
                    <a:pt x="882" y="1"/>
                  </a:moveTo>
                  <a:lnTo>
                    <a:pt x="882" y="31"/>
                  </a:lnTo>
                  <a:cubicBezTo>
                    <a:pt x="578" y="31"/>
                    <a:pt x="243" y="122"/>
                    <a:pt x="0" y="335"/>
                  </a:cubicBezTo>
                  <a:cubicBezTo>
                    <a:pt x="152" y="426"/>
                    <a:pt x="304" y="578"/>
                    <a:pt x="395" y="761"/>
                  </a:cubicBezTo>
                  <a:cubicBezTo>
                    <a:pt x="546" y="657"/>
                    <a:pt x="717" y="609"/>
                    <a:pt x="886" y="609"/>
                  </a:cubicBezTo>
                  <a:cubicBezTo>
                    <a:pt x="1262" y="609"/>
                    <a:pt x="1628" y="848"/>
                    <a:pt x="1733" y="1247"/>
                  </a:cubicBezTo>
                  <a:cubicBezTo>
                    <a:pt x="1915" y="1825"/>
                    <a:pt x="1489" y="2402"/>
                    <a:pt x="882" y="2402"/>
                  </a:cubicBezTo>
                  <a:cubicBezTo>
                    <a:pt x="486" y="2402"/>
                    <a:pt x="486" y="2980"/>
                    <a:pt x="882" y="2980"/>
                  </a:cubicBezTo>
                  <a:cubicBezTo>
                    <a:pt x="2857" y="2980"/>
                    <a:pt x="2857" y="1"/>
                    <a:pt x="88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8" name="Google Shape;2698;p53"/>
            <p:cNvSpPr/>
            <p:nvPr/>
          </p:nvSpPr>
          <p:spPr>
            <a:xfrm>
              <a:off x="5546425" y="2963438"/>
              <a:ext cx="60050" cy="74100"/>
            </a:xfrm>
            <a:custGeom>
              <a:avLst/>
              <a:gdLst/>
              <a:ahLst/>
              <a:cxnLst/>
              <a:rect l="l" t="t" r="r" b="b"/>
              <a:pathLst>
                <a:path w="2402" h="2964" extrusionOk="0">
                  <a:moveTo>
                    <a:pt x="909" y="0"/>
                  </a:moveTo>
                  <a:cubicBezTo>
                    <a:pt x="593" y="0"/>
                    <a:pt x="274" y="106"/>
                    <a:pt x="1" y="319"/>
                  </a:cubicBezTo>
                  <a:cubicBezTo>
                    <a:pt x="183" y="410"/>
                    <a:pt x="305" y="562"/>
                    <a:pt x="396" y="745"/>
                  </a:cubicBezTo>
                  <a:cubicBezTo>
                    <a:pt x="556" y="641"/>
                    <a:pt x="730" y="593"/>
                    <a:pt x="901" y="593"/>
                  </a:cubicBezTo>
                  <a:cubicBezTo>
                    <a:pt x="1280" y="593"/>
                    <a:pt x="1638" y="832"/>
                    <a:pt x="1764" y="1231"/>
                  </a:cubicBezTo>
                  <a:cubicBezTo>
                    <a:pt x="1946" y="1809"/>
                    <a:pt x="1490" y="2386"/>
                    <a:pt x="913" y="2386"/>
                  </a:cubicBezTo>
                  <a:cubicBezTo>
                    <a:pt x="517" y="2386"/>
                    <a:pt x="517" y="2964"/>
                    <a:pt x="913" y="2964"/>
                  </a:cubicBezTo>
                  <a:cubicBezTo>
                    <a:pt x="1733" y="2964"/>
                    <a:pt x="2402" y="2295"/>
                    <a:pt x="2402" y="1474"/>
                  </a:cubicBezTo>
                  <a:cubicBezTo>
                    <a:pt x="2402" y="1231"/>
                    <a:pt x="2311" y="958"/>
                    <a:pt x="2189" y="745"/>
                  </a:cubicBezTo>
                  <a:cubicBezTo>
                    <a:pt x="2098" y="562"/>
                    <a:pt x="1946" y="410"/>
                    <a:pt x="1794" y="319"/>
                  </a:cubicBezTo>
                  <a:cubicBezTo>
                    <a:pt x="1536" y="106"/>
                    <a:pt x="1224" y="0"/>
                    <a:pt x="90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9" name="Google Shape;2699;p53"/>
            <p:cNvSpPr/>
            <p:nvPr/>
          </p:nvSpPr>
          <p:spPr>
            <a:xfrm>
              <a:off x="5502350" y="2963438"/>
              <a:ext cx="59300" cy="74100"/>
            </a:xfrm>
            <a:custGeom>
              <a:avLst/>
              <a:gdLst/>
              <a:ahLst/>
              <a:cxnLst/>
              <a:rect l="l" t="t" r="r" b="b"/>
              <a:pathLst>
                <a:path w="2372" h="2964" extrusionOk="0">
                  <a:moveTo>
                    <a:pt x="882" y="0"/>
                  </a:moveTo>
                  <a:cubicBezTo>
                    <a:pt x="571" y="0"/>
                    <a:pt x="259" y="106"/>
                    <a:pt x="1" y="319"/>
                  </a:cubicBezTo>
                  <a:cubicBezTo>
                    <a:pt x="153" y="410"/>
                    <a:pt x="274" y="562"/>
                    <a:pt x="396" y="745"/>
                  </a:cubicBezTo>
                  <a:cubicBezTo>
                    <a:pt x="547" y="641"/>
                    <a:pt x="715" y="593"/>
                    <a:pt x="880" y="593"/>
                  </a:cubicBezTo>
                  <a:cubicBezTo>
                    <a:pt x="1250" y="593"/>
                    <a:pt x="1607" y="832"/>
                    <a:pt x="1733" y="1231"/>
                  </a:cubicBezTo>
                  <a:cubicBezTo>
                    <a:pt x="1916" y="1809"/>
                    <a:pt x="1490" y="2386"/>
                    <a:pt x="882" y="2386"/>
                  </a:cubicBezTo>
                  <a:cubicBezTo>
                    <a:pt x="487" y="2386"/>
                    <a:pt x="487" y="2964"/>
                    <a:pt x="882" y="2964"/>
                  </a:cubicBezTo>
                  <a:cubicBezTo>
                    <a:pt x="1703" y="2964"/>
                    <a:pt x="2372" y="2295"/>
                    <a:pt x="2372" y="1474"/>
                  </a:cubicBezTo>
                  <a:cubicBezTo>
                    <a:pt x="2372" y="1231"/>
                    <a:pt x="2311" y="958"/>
                    <a:pt x="2159" y="745"/>
                  </a:cubicBezTo>
                  <a:cubicBezTo>
                    <a:pt x="2068" y="562"/>
                    <a:pt x="1946" y="410"/>
                    <a:pt x="1764" y="319"/>
                  </a:cubicBezTo>
                  <a:cubicBezTo>
                    <a:pt x="1505" y="106"/>
                    <a:pt x="1194" y="0"/>
                    <a:pt x="88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0" name="Google Shape;2700;p53"/>
            <p:cNvSpPr/>
            <p:nvPr/>
          </p:nvSpPr>
          <p:spPr>
            <a:xfrm>
              <a:off x="5443075" y="2963813"/>
              <a:ext cx="73750" cy="73725"/>
            </a:xfrm>
            <a:custGeom>
              <a:avLst/>
              <a:gdLst/>
              <a:ahLst/>
              <a:cxnLst/>
              <a:rect l="l" t="t" r="r" b="b"/>
              <a:pathLst>
                <a:path w="2950" h="2949" extrusionOk="0">
                  <a:moveTo>
                    <a:pt x="1460" y="0"/>
                  </a:moveTo>
                  <a:cubicBezTo>
                    <a:pt x="639" y="0"/>
                    <a:pt x="1" y="639"/>
                    <a:pt x="1" y="1459"/>
                  </a:cubicBezTo>
                  <a:lnTo>
                    <a:pt x="578" y="1459"/>
                  </a:lnTo>
                  <a:cubicBezTo>
                    <a:pt x="578" y="929"/>
                    <a:pt x="1016" y="577"/>
                    <a:pt x="1470" y="577"/>
                  </a:cubicBezTo>
                  <a:cubicBezTo>
                    <a:pt x="1692" y="577"/>
                    <a:pt x="1918" y="661"/>
                    <a:pt x="2098" y="851"/>
                  </a:cubicBezTo>
                  <a:cubicBezTo>
                    <a:pt x="2676" y="1398"/>
                    <a:pt x="2281" y="2371"/>
                    <a:pt x="1460" y="2371"/>
                  </a:cubicBezTo>
                  <a:cubicBezTo>
                    <a:pt x="1065" y="2371"/>
                    <a:pt x="1065" y="2949"/>
                    <a:pt x="1460" y="2949"/>
                  </a:cubicBezTo>
                  <a:cubicBezTo>
                    <a:pt x="2281" y="2949"/>
                    <a:pt x="2949" y="2280"/>
                    <a:pt x="2949" y="1459"/>
                  </a:cubicBezTo>
                  <a:cubicBezTo>
                    <a:pt x="2949" y="1216"/>
                    <a:pt x="2889" y="943"/>
                    <a:pt x="2767" y="730"/>
                  </a:cubicBezTo>
                  <a:cubicBezTo>
                    <a:pt x="2645" y="547"/>
                    <a:pt x="2524" y="395"/>
                    <a:pt x="2372" y="304"/>
                  </a:cubicBezTo>
                  <a:cubicBezTo>
                    <a:pt x="2098" y="91"/>
                    <a:pt x="1794" y="0"/>
                    <a:pt x="146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1" name="Google Shape;2701;p53"/>
            <p:cNvSpPr/>
            <p:nvPr/>
          </p:nvSpPr>
          <p:spPr>
            <a:xfrm>
              <a:off x="5338975" y="3074763"/>
              <a:ext cx="415700" cy="297125"/>
            </a:xfrm>
            <a:custGeom>
              <a:avLst/>
              <a:gdLst/>
              <a:ahLst/>
              <a:cxnLst/>
              <a:rect l="l" t="t" r="r" b="b"/>
              <a:pathLst>
                <a:path w="16628" h="11885" extrusionOk="0">
                  <a:moveTo>
                    <a:pt x="1" y="0"/>
                  </a:moveTo>
                  <a:lnTo>
                    <a:pt x="1" y="11885"/>
                  </a:lnTo>
                  <a:lnTo>
                    <a:pt x="16627" y="11885"/>
                  </a:lnTo>
                  <a:lnTo>
                    <a:pt x="1662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2" name="Google Shape;2702;p53"/>
            <p:cNvSpPr/>
            <p:nvPr/>
          </p:nvSpPr>
          <p:spPr>
            <a:xfrm>
              <a:off x="5388375" y="3127163"/>
              <a:ext cx="183150" cy="14475"/>
            </a:xfrm>
            <a:custGeom>
              <a:avLst/>
              <a:gdLst/>
              <a:ahLst/>
              <a:cxnLst/>
              <a:rect l="l" t="t" r="r" b="b"/>
              <a:pathLst>
                <a:path w="7326" h="579" extrusionOk="0">
                  <a:moveTo>
                    <a:pt x="367" y="0"/>
                  </a:moveTo>
                  <a:cubicBezTo>
                    <a:pt x="1" y="0"/>
                    <a:pt x="10" y="579"/>
                    <a:pt x="396" y="579"/>
                  </a:cubicBezTo>
                  <a:lnTo>
                    <a:pt x="6931" y="579"/>
                  </a:lnTo>
                  <a:cubicBezTo>
                    <a:pt x="7326" y="579"/>
                    <a:pt x="7326" y="1"/>
                    <a:pt x="6931" y="1"/>
                  </a:cubicBezTo>
                  <a:lnTo>
                    <a:pt x="396" y="1"/>
                  </a:lnTo>
                  <a:cubicBezTo>
                    <a:pt x="386" y="1"/>
                    <a:pt x="377" y="0"/>
                    <a:pt x="367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3" name="Google Shape;2703;p53"/>
            <p:cNvSpPr/>
            <p:nvPr/>
          </p:nvSpPr>
          <p:spPr>
            <a:xfrm>
              <a:off x="5573775" y="3245738"/>
              <a:ext cx="131500" cy="14450"/>
            </a:xfrm>
            <a:custGeom>
              <a:avLst/>
              <a:gdLst/>
              <a:ahLst/>
              <a:cxnLst/>
              <a:rect l="l" t="t" r="r" b="b"/>
              <a:pathLst>
                <a:path w="5260" h="578" extrusionOk="0">
                  <a:moveTo>
                    <a:pt x="396" y="0"/>
                  </a:moveTo>
                  <a:cubicBezTo>
                    <a:pt x="1" y="0"/>
                    <a:pt x="1" y="578"/>
                    <a:pt x="396" y="578"/>
                  </a:cubicBezTo>
                  <a:lnTo>
                    <a:pt x="4864" y="578"/>
                  </a:lnTo>
                  <a:cubicBezTo>
                    <a:pt x="5259" y="578"/>
                    <a:pt x="5259" y="0"/>
                    <a:pt x="4864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4" name="Google Shape;2704;p53"/>
            <p:cNvSpPr/>
            <p:nvPr/>
          </p:nvSpPr>
          <p:spPr>
            <a:xfrm>
              <a:off x="5388375" y="3186463"/>
              <a:ext cx="94250" cy="14450"/>
            </a:xfrm>
            <a:custGeom>
              <a:avLst/>
              <a:gdLst/>
              <a:ahLst/>
              <a:cxnLst/>
              <a:rect l="l" t="t" r="r" b="b"/>
              <a:pathLst>
                <a:path w="3770" h="578" extrusionOk="0">
                  <a:moveTo>
                    <a:pt x="396" y="0"/>
                  </a:moveTo>
                  <a:cubicBezTo>
                    <a:pt x="0" y="0"/>
                    <a:pt x="0" y="578"/>
                    <a:pt x="396" y="578"/>
                  </a:cubicBezTo>
                  <a:lnTo>
                    <a:pt x="3374" y="578"/>
                  </a:lnTo>
                  <a:cubicBezTo>
                    <a:pt x="3769" y="578"/>
                    <a:pt x="3769" y="0"/>
                    <a:pt x="3374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5" name="Google Shape;2705;p53"/>
            <p:cNvSpPr/>
            <p:nvPr/>
          </p:nvSpPr>
          <p:spPr>
            <a:xfrm>
              <a:off x="5611025" y="3304988"/>
              <a:ext cx="94250" cy="15225"/>
            </a:xfrm>
            <a:custGeom>
              <a:avLst/>
              <a:gdLst/>
              <a:ahLst/>
              <a:cxnLst/>
              <a:rect l="l" t="t" r="r" b="b"/>
              <a:pathLst>
                <a:path w="3770" h="609" extrusionOk="0">
                  <a:moveTo>
                    <a:pt x="396" y="1"/>
                  </a:moveTo>
                  <a:cubicBezTo>
                    <a:pt x="0" y="1"/>
                    <a:pt x="0" y="609"/>
                    <a:pt x="396" y="609"/>
                  </a:cubicBezTo>
                  <a:lnTo>
                    <a:pt x="3374" y="609"/>
                  </a:lnTo>
                  <a:cubicBezTo>
                    <a:pt x="3769" y="609"/>
                    <a:pt x="3769" y="1"/>
                    <a:pt x="3374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6" name="Google Shape;2706;p53"/>
            <p:cNvSpPr/>
            <p:nvPr/>
          </p:nvSpPr>
          <p:spPr>
            <a:xfrm>
              <a:off x="5539600" y="3186463"/>
              <a:ext cx="128450" cy="14450"/>
            </a:xfrm>
            <a:custGeom>
              <a:avLst/>
              <a:gdLst/>
              <a:ahLst/>
              <a:cxnLst/>
              <a:rect l="l" t="t" r="r" b="b"/>
              <a:pathLst>
                <a:path w="5138" h="578" extrusionOk="0">
                  <a:moveTo>
                    <a:pt x="274" y="0"/>
                  </a:moveTo>
                  <a:cubicBezTo>
                    <a:pt x="122" y="0"/>
                    <a:pt x="0" y="122"/>
                    <a:pt x="0" y="304"/>
                  </a:cubicBezTo>
                  <a:cubicBezTo>
                    <a:pt x="0" y="456"/>
                    <a:pt x="122" y="578"/>
                    <a:pt x="274" y="578"/>
                  </a:cubicBezTo>
                  <a:lnTo>
                    <a:pt x="4742" y="578"/>
                  </a:lnTo>
                  <a:cubicBezTo>
                    <a:pt x="5137" y="578"/>
                    <a:pt x="5137" y="0"/>
                    <a:pt x="4742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7" name="Google Shape;2707;p53"/>
            <p:cNvSpPr/>
            <p:nvPr/>
          </p:nvSpPr>
          <p:spPr>
            <a:xfrm>
              <a:off x="5499325" y="3186463"/>
              <a:ext cx="20525" cy="14450"/>
            </a:xfrm>
            <a:custGeom>
              <a:avLst/>
              <a:gdLst/>
              <a:ahLst/>
              <a:cxnLst/>
              <a:rect l="l" t="t" r="r" b="b"/>
              <a:pathLst>
                <a:path w="821" h="578" extrusionOk="0">
                  <a:moveTo>
                    <a:pt x="426" y="0"/>
                  </a:moveTo>
                  <a:cubicBezTo>
                    <a:pt x="152" y="0"/>
                    <a:pt x="0" y="304"/>
                    <a:pt x="213" y="486"/>
                  </a:cubicBezTo>
                  <a:cubicBezTo>
                    <a:pt x="259" y="547"/>
                    <a:pt x="335" y="578"/>
                    <a:pt x="411" y="578"/>
                  </a:cubicBezTo>
                  <a:cubicBezTo>
                    <a:pt x="487" y="578"/>
                    <a:pt x="563" y="547"/>
                    <a:pt x="608" y="486"/>
                  </a:cubicBezTo>
                  <a:cubicBezTo>
                    <a:pt x="821" y="304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8" name="Google Shape;2708;p53"/>
            <p:cNvSpPr/>
            <p:nvPr/>
          </p:nvSpPr>
          <p:spPr>
            <a:xfrm>
              <a:off x="5427900" y="3245738"/>
              <a:ext cx="128425" cy="14450"/>
            </a:xfrm>
            <a:custGeom>
              <a:avLst/>
              <a:gdLst/>
              <a:ahLst/>
              <a:cxnLst/>
              <a:rect l="l" t="t" r="r" b="b"/>
              <a:pathLst>
                <a:path w="5137" h="578" extrusionOk="0">
                  <a:moveTo>
                    <a:pt x="304" y="0"/>
                  </a:moveTo>
                  <a:cubicBezTo>
                    <a:pt x="122" y="0"/>
                    <a:pt x="0" y="122"/>
                    <a:pt x="0" y="304"/>
                  </a:cubicBezTo>
                  <a:cubicBezTo>
                    <a:pt x="0" y="456"/>
                    <a:pt x="122" y="578"/>
                    <a:pt x="304" y="578"/>
                  </a:cubicBezTo>
                  <a:lnTo>
                    <a:pt x="4742" y="578"/>
                  </a:lnTo>
                  <a:cubicBezTo>
                    <a:pt x="5137" y="578"/>
                    <a:pt x="5137" y="0"/>
                    <a:pt x="4742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9" name="Google Shape;2709;p53"/>
            <p:cNvSpPr/>
            <p:nvPr/>
          </p:nvSpPr>
          <p:spPr>
            <a:xfrm>
              <a:off x="5389900" y="3245738"/>
              <a:ext cx="15975" cy="14450"/>
            </a:xfrm>
            <a:custGeom>
              <a:avLst/>
              <a:gdLst/>
              <a:ahLst/>
              <a:cxnLst/>
              <a:rect l="l" t="t" r="r" b="b"/>
              <a:pathLst>
                <a:path w="639" h="578" extrusionOk="0">
                  <a:moveTo>
                    <a:pt x="335" y="0"/>
                  </a:moveTo>
                  <a:cubicBezTo>
                    <a:pt x="259" y="0"/>
                    <a:pt x="183" y="30"/>
                    <a:pt x="122" y="91"/>
                  </a:cubicBezTo>
                  <a:cubicBezTo>
                    <a:pt x="0" y="213"/>
                    <a:pt x="0" y="395"/>
                    <a:pt x="122" y="517"/>
                  </a:cubicBezTo>
                  <a:cubicBezTo>
                    <a:pt x="183" y="547"/>
                    <a:pt x="243" y="578"/>
                    <a:pt x="335" y="578"/>
                  </a:cubicBezTo>
                  <a:cubicBezTo>
                    <a:pt x="487" y="578"/>
                    <a:pt x="639" y="456"/>
                    <a:pt x="639" y="304"/>
                  </a:cubicBezTo>
                  <a:cubicBezTo>
                    <a:pt x="639" y="213"/>
                    <a:pt x="608" y="152"/>
                    <a:pt x="547" y="91"/>
                  </a:cubicBezTo>
                  <a:cubicBezTo>
                    <a:pt x="487" y="30"/>
                    <a:pt x="411" y="0"/>
                    <a:pt x="335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0" name="Google Shape;2710;p53"/>
            <p:cNvSpPr/>
            <p:nvPr/>
          </p:nvSpPr>
          <p:spPr>
            <a:xfrm>
              <a:off x="5684850" y="3186438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424" y="0"/>
                  </a:moveTo>
                  <a:cubicBezTo>
                    <a:pt x="198" y="0"/>
                    <a:pt x="0" y="279"/>
                    <a:pt x="209" y="487"/>
                  </a:cubicBezTo>
                  <a:cubicBezTo>
                    <a:pt x="269" y="548"/>
                    <a:pt x="330" y="579"/>
                    <a:pt x="421" y="579"/>
                  </a:cubicBezTo>
                  <a:cubicBezTo>
                    <a:pt x="695" y="579"/>
                    <a:pt x="816" y="275"/>
                    <a:pt x="634" y="92"/>
                  </a:cubicBezTo>
                  <a:cubicBezTo>
                    <a:pt x="569" y="27"/>
                    <a:pt x="495" y="0"/>
                    <a:pt x="424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1" name="Google Shape;2711;p53"/>
            <p:cNvSpPr/>
            <p:nvPr/>
          </p:nvSpPr>
          <p:spPr>
            <a:xfrm>
              <a:off x="5388375" y="3304988"/>
              <a:ext cx="205200" cy="15225"/>
            </a:xfrm>
            <a:custGeom>
              <a:avLst/>
              <a:gdLst/>
              <a:ahLst/>
              <a:cxnLst/>
              <a:rect l="l" t="t" r="r" b="b"/>
              <a:pathLst>
                <a:path w="8208" h="609" extrusionOk="0">
                  <a:moveTo>
                    <a:pt x="396" y="1"/>
                  </a:moveTo>
                  <a:cubicBezTo>
                    <a:pt x="0" y="1"/>
                    <a:pt x="0" y="609"/>
                    <a:pt x="396" y="609"/>
                  </a:cubicBezTo>
                  <a:lnTo>
                    <a:pt x="7812" y="609"/>
                  </a:lnTo>
                  <a:cubicBezTo>
                    <a:pt x="8207" y="609"/>
                    <a:pt x="8207" y="1"/>
                    <a:pt x="7812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789483" y="804647"/>
            <a:ext cx="404065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indra</a:t>
            </a:r>
            <a:r>
              <a:rPr lang="en-US" dirty="0"/>
              <a:t> </a:t>
            </a:r>
            <a:r>
              <a:rPr lang="en-US" dirty="0" err="1"/>
              <a:t>pendengaran</a:t>
            </a:r>
            <a:r>
              <a:rPr lang="en-US" dirty="0"/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472580" y="2522714"/>
            <a:ext cx="365536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media </a:t>
            </a:r>
            <a:r>
              <a:rPr lang="en-US" dirty="0" smtClean="0"/>
              <a:t>Audio </a:t>
            </a:r>
            <a:r>
              <a:rPr lang="en-US" dirty="0"/>
              <a:t>:</a:t>
            </a:r>
          </a:p>
        </p:txBody>
      </p:sp>
      <p:sp>
        <p:nvSpPr>
          <p:cNvPr id="135" name="Google Shape;2667;p53"/>
          <p:cNvSpPr txBox="1">
            <a:spLocks noGrp="1"/>
          </p:cNvSpPr>
          <p:nvPr>
            <p:ph type="subTitle" idx="1"/>
          </p:nvPr>
        </p:nvSpPr>
        <p:spPr>
          <a:xfrm>
            <a:off x="7596350" y="3970941"/>
            <a:ext cx="2449200" cy="368800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600" dirty="0" err="1"/>
              <a:t>piringan</a:t>
            </a:r>
            <a:r>
              <a:rPr lang="en-US" sz="1600" dirty="0"/>
              <a:t> </a:t>
            </a:r>
            <a:r>
              <a:rPr lang="en-US" sz="1600" dirty="0" err="1"/>
              <a:t>hitam</a:t>
            </a:r>
            <a:r>
              <a:rPr lang="en-US" sz="1600" dirty="0"/>
              <a:t> </a:t>
            </a:r>
          </a:p>
        </p:txBody>
      </p:sp>
      <p:sp>
        <p:nvSpPr>
          <p:cNvPr id="138" name="Google Shape;2667;p53"/>
          <p:cNvSpPr txBox="1">
            <a:spLocks noGrp="1"/>
          </p:cNvSpPr>
          <p:nvPr>
            <p:ph type="subTitle" idx="1"/>
          </p:nvPr>
        </p:nvSpPr>
        <p:spPr>
          <a:xfrm>
            <a:off x="4873905" y="5258072"/>
            <a:ext cx="1703631" cy="354228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-US" sz="1600" dirty="0" smtClean="0"/>
              <a:t>04. Podcast</a:t>
            </a:r>
            <a:endParaRPr lang="en-US" sz="1600" dirty="0"/>
          </a:p>
        </p:txBody>
      </p:sp>
      <p:sp>
        <p:nvSpPr>
          <p:cNvPr id="140" name="Google Shape;2667;p53"/>
          <p:cNvSpPr txBox="1">
            <a:spLocks noGrp="1"/>
          </p:cNvSpPr>
          <p:nvPr>
            <p:ph type="subTitle" idx="1"/>
          </p:nvPr>
        </p:nvSpPr>
        <p:spPr>
          <a:xfrm>
            <a:off x="4584601" y="3916304"/>
            <a:ext cx="2449200" cy="671738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02. </a:t>
            </a:r>
            <a:r>
              <a:rPr lang="en-US" sz="1600" dirty="0" err="1"/>
              <a:t>alat</a:t>
            </a:r>
            <a:r>
              <a:rPr lang="en-US" sz="1600" dirty="0"/>
              <a:t> </a:t>
            </a:r>
            <a:r>
              <a:rPr lang="en-US" sz="1600" dirty="0" err="1"/>
              <a:t>perekam</a:t>
            </a:r>
            <a:r>
              <a:rPr lang="en-US" sz="1600" dirty="0"/>
              <a:t> pita magnetic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221941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1" name="Google Shape;2591;p53"/>
          <p:cNvGrpSpPr/>
          <p:nvPr/>
        </p:nvGrpSpPr>
        <p:grpSpPr>
          <a:xfrm>
            <a:off x="1350877" y="2016978"/>
            <a:ext cx="8458935" cy="323015"/>
            <a:chOff x="1013157" y="1512733"/>
            <a:chExt cx="6344201" cy="242261"/>
          </a:xfrm>
        </p:grpSpPr>
        <p:sp>
          <p:nvSpPr>
            <p:cNvPr id="2592" name="Google Shape;2592;p53"/>
            <p:cNvSpPr/>
            <p:nvPr/>
          </p:nvSpPr>
          <p:spPr>
            <a:xfrm>
              <a:off x="1013157" y="1512733"/>
              <a:ext cx="6344201" cy="242074"/>
            </a:xfrm>
            <a:custGeom>
              <a:avLst/>
              <a:gdLst/>
              <a:ahLst/>
              <a:cxnLst/>
              <a:rect l="l" t="t" r="r" b="b"/>
              <a:pathLst>
                <a:path w="197947" h="7553" extrusionOk="0">
                  <a:moveTo>
                    <a:pt x="5631" y="0"/>
                  </a:moveTo>
                  <a:cubicBezTo>
                    <a:pt x="2523" y="0"/>
                    <a:pt x="0" y="1621"/>
                    <a:pt x="0" y="3626"/>
                  </a:cubicBezTo>
                  <a:lnTo>
                    <a:pt x="0" y="3927"/>
                  </a:lnTo>
                  <a:cubicBezTo>
                    <a:pt x="0" y="5932"/>
                    <a:pt x="2523" y="7552"/>
                    <a:pt x="5631" y="7552"/>
                  </a:cubicBezTo>
                  <a:lnTo>
                    <a:pt x="192316" y="7552"/>
                  </a:lnTo>
                  <a:cubicBezTo>
                    <a:pt x="195424" y="7552"/>
                    <a:pt x="197947" y="5932"/>
                    <a:pt x="197947" y="3927"/>
                  </a:cubicBezTo>
                  <a:lnTo>
                    <a:pt x="197947" y="3626"/>
                  </a:lnTo>
                  <a:cubicBezTo>
                    <a:pt x="197947" y="1621"/>
                    <a:pt x="195424" y="0"/>
                    <a:pt x="192316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3" name="Google Shape;2593;p53"/>
            <p:cNvSpPr/>
            <p:nvPr/>
          </p:nvSpPr>
          <p:spPr>
            <a:xfrm>
              <a:off x="5771140" y="1512921"/>
              <a:ext cx="1586219" cy="242074"/>
            </a:xfrm>
            <a:custGeom>
              <a:avLst/>
              <a:gdLst/>
              <a:ahLst/>
              <a:cxnLst/>
              <a:rect l="l" t="t" r="r" b="b"/>
              <a:pathLst>
                <a:path w="49492" h="7553" extrusionOk="0">
                  <a:moveTo>
                    <a:pt x="1" y="0"/>
                  </a:moveTo>
                  <a:lnTo>
                    <a:pt x="1" y="7552"/>
                  </a:lnTo>
                  <a:lnTo>
                    <a:pt x="43861" y="7552"/>
                  </a:lnTo>
                  <a:cubicBezTo>
                    <a:pt x="46969" y="7552"/>
                    <a:pt x="49492" y="5932"/>
                    <a:pt x="49492" y="3927"/>
                  </a:cubicBezTo>
                  <a:lnTo>
                    <a:pt x="49492" y="3626"/>
                  </a:lnTo>
                  <a:cubicBezTo>
                    <a:pt x="49492" y="1621"/>
                    <a:pt x="46969" y="0"/>
                    <a:pt x="43861" y="0"/>
                  </a:cubicBezTo>
                  <a:close/>
                </a:path>
              </a:pathLst>
            </a:custGeom>
            <a:solidFill>
              <a:srgbClr val="263238">
                <a:alpha val="320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4" name="Google Shape;2594;p53"/>
            <p:cNvSpPr/>
            <p:nvPr/>
          </p:nvSpPr>
          <p:spPr>
            <a:xfrm>
              <a:off x="1013157" y="1512921"/>
              <a:ext cx="1588879" cy="242074"/>
            </a:xfrm>
            <a:custGeom>
              <a:avLst/>
              <a:gdLst/>
              <a:ahLst/>
              <a:cxnLst/>
              <a:rect l="l" t="t" r="r" b="b"/>
              <a:pathLst>
                <a:path w="49575" h="7553" extrusionOk="0">
                  <a:moveTo>
                    <a:pt x="5631" y="0"/>
                  </a:moveTo>
                  <a:cubicBezTo>
                    <a:pt x="2523" y="0"/>
                    <a:pt x="0" y="1621"/>
                    <a:pt x="0" y="3626"/>
                  </a:cubicBezTo>
                  <a:lnTo>
                    <a:pt x="0" y="3927"/>
                  </a:lnTo>
                  <a:cubicBezTo>
                    <a:pt x="0" y="5932"/>
                    <a:pt x="2523" y="7552"/>
                    <a:pt x="5631" y="7552"/>
                  </a:cubicBezTo>
                  <a:lnTo>
                    <a:pt x="49575" y="7552"/>
                  </a:lnTo>
                  <a:lnTo>
                    <a:pt x="49575" y="0"/>
                  </a:lnTo>
                  <a:close/>
                </a:path>
              </a:pathLst>
            </a:custGeom>
            <a:solidFill>
              <a:srgbClr val="FFFFFF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5" name="Google Shape;2595;p53"/>
            <p:cNvSpPr/>
            <p:nvPr/>
          </p:nvSpPr>
          <p:spPr>
            <a:xfrm>
              <a:off x="2602004" y="1512921"/>
              <a:ext cx="1588879" cy="242074"/>
            </a:xfrm>
            <a:custGeom>
              <a:avLst/>
              <a:gdLst/>
              <a:ahLst/>
              <a:cxnLst/>
              <a:rect l="l" t="t" r="r" b="b"/>
              <a:pathLst>
                <a:path w="49575" h="7553" extrusionOk="0">
                  <a:moveTo>
                    <a:pt x="1" y="0"/>
                  </a:moveTo>
                  <a:lnTo>
                    <a:pt x="1" y="7552"/>
                  </a:lnTo>
                  <a:lnTo>
                    <a:pt x="49575" y="7552"/>
                  </a:lnTo>
                  <a:lnTo>
                    <a:pt x="49575" y="0"/>
                  </a:lnTo>
                  <a:close/>
                </a:path>
              </a:pathLst>
            </a:custGeom>
            <a:solidFill>
              <a:srgbClr val="FFFFFF">
                <a:alpha val="227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6" name="Google Shape;2596;p53"/>
            <p:cNvSpPr/>
            <p:nvPr/>
          </p:nvSpPr>
          <p:spPr>
            <a:xfrm>
              <a:off x="4187646" y="1512921"/>
              <a:ext cx="1586219" cy="242074"/>
            </a:xfrm>
            <a:custGeom>
              <a:avLst/>
              <a:gdLst/>
              <a:ahLst/>
              <a:cxnLst/>
              <a:rect l="l" t="t" r="r" b="b"/>
              <a:pathLst>
                <a:path w="49492" h="7553" extrusionOk="0">
                  <a:moveTo>
                    <a:pt x="1" y="0"/>
                  </a:moveTo>
                  <a:lnTo>
                    <a:pt x="1" y="7552"/>
                  </a:lnTo>
                  <a:lnTo>
                    <a:pt x="49491" y="7552"/>
                  </a:lnTo>
                  <a:lnTo>
                    <a:pt x="49491" y="0"/>
                  </a:ln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66" name="Google Shape;2666;p53"/>
          <p:cNvSpPr txBox="1">
            <a:spLocks noGrp="1"/>
          </p:cNvSpPr>
          <p:nvPr>
            <p:ph type="title"/>
          </p:nvPr>
        </p:nvSpPr>
        <p:spPr>
          <a:xfrm>
            <a:off x="2517372" y="736002"/>
            <a:ext cx="7546846" cy="427200"/>
          </a:xfrm>
          <a:prstGeom prst="rect">
            <a:avLst/>
          </a:prstGeom>
          <a:solidFill>
            <a:srgbClr val="FF0000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2800" b="1" u="sng" dirty="0"/>
              <a:t>Media </a:t>
            </a:r>
            <a:r>
              <a:rPr lang="en-US" sz="2800" b="1" u="sng" dirty="0" err="1"/>
              <a:t>Proyeksi</a:t>
            </a:r>
            <a:r>
              <a:rPr lang="en-US" sz="2800" b="1" u="sng" dirty="0"/>
              <a:t> DIA (Audio – Visual)</a:t>
            </a:r>
            <a:endParaRPr sz="25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7" name="Google Shape;2667;p53"/>
          <p:cNvSpPr txBox="1">
            <a:spLocks noGrp="1"/>
          </p:cNvSpPr>
          <p:nvPr>
            <p:ph type="subTitle" idx="1"/>
          </p:nvPr>
        </p:nvSpPr>
        <p:spPr>
          <a:xfrm>
            <a:off x="1284015" y="3313215"/>
            <a:ext cx="2449200" cy="368800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 sz="1500" dirty="0">
                <a:latin typeface="Arial" panose="020B0604020202020204" pitchFamily="34" charset="0"/>
                <a:cs typeface="Arial" panose="020B0604020202020204" pitchFamily="34" charset="0"/>
              </a:rPr>
              <a:t>01. </a:t>
            </a:r>
            <a:r>
              <a:rPr lang="en-US" sz="1600" dirty="0" smtClean="0"/>
              <a:t>Film </a:t>
            </a:r>
            <a:r>
              <a:rPr lang="en-US" sz="1600" dirty="0" err="1" smtClean="0"/>
              <a:t>bingkai</a:t>
            </a:r>
            <a:endParaRPr lang="en-US" sz="1600" dirty="0"/>
          </a:p>
        </p:txBody>
      </p:sp>
      <p:grpSp>
        <p:nvGrpSpPr>
          <p:cNvPr id="2675" name="Google Shape;2675;p53"/>
          <p:cNvGrpSpPr/>
          <p:nvPr/>
        </p:nvGrpSpPr>
        <p:grpSpPr>
          <a:xfrm>
            <a:off x="4366749" y="1736595"/>
            <a:ext cx="323683" cy="361156"/>
            <a:chOff x="7598900" y="2963738"/>
            <a:chExt cx="397450" cy="443100"/>
          </a:xfrm>
        </p:grpSpPr>
        <p:sp>
          <p:nvSpPr>
            <p:cNvPr id="2676" name="Google Shape;2676;p53"/>
            <p:cNvSpPr/>
            <p:nvPr/>
          </p:nvSpPr>
          <p:spPr>
            <a:xfrm>
              <a:off x="7598900" y="2963738"/>
              <a:ext cx="397450" cy="443100"/>
            </a:xfrm>
            <a:custGeom>
              <a:avLst/>
              <a:gdLst/>
              <a:ahLst/>
              <a:cxnLst/>
              <a:rect l="l" t="t" r="r" b="b"/>
              <a:pathLst>
                <a:path w="15898" h="17724" extrusionOk="0">
                  <a:moveTo>
                    <a:pt x="501" y="1"/>
                  </a:moveTo>
                  <a:cubicBezTo>
                    <a:pt x="219" y="1"/>
                    <a:pt x="1" y="262"/>
                    <a:pt x="1" y="550"/>
                  </a:cubicBezTo>
                  <a:lnTo>
                    <a:pt x="1" y="17146"/>
                  </a:lnTo>
                  <a:cubicBezTo>
                    <a:pt x="1" y="17481"/>
                    <a:pt x="244" y="17724"/>
                    <a:pt x="548" y="17724"/>
                  </a:cubicBezTo>
                  <a:lnTo>
                    <a:pt x="15350" y="17724"/>
                  </a:lnTo>
                  <a:cubicBezTo>
                    <a:pt x="15654" y="17724"/>
                    <a:pt x="15897" y="17481"/>
                    <a:pt x="15897" y="17146"/>
                  </a:cubicBezTo>
                  <a:lnTo>
                    <a:pt x="15897" y="550"/>
                  </a:lnTo>
                  <a:cubicBezTo>
                    <a:pt x="15897" y="262"/>
                    <a:pt x="15679" y="1"/>
                    <a:pt x="15397" y="1"/>
                  </a:cubicBezTo>
                  <a:cubicBezTo>
                    <a:pt x="15381" y="1"/>
                    <a:pt x="15366" y="2"/>
                    <a:pt x="15350" y="3"/>
                  </a:cubicBezTo>
                  <a:lnTo>
                    <a:pt x="548" y="3"/>
                  </a:lnTo>
                  <a:cubicBezTo>
                    <a:pt x="532" y="2"/>
                    <a:pt x="517" y="1"/>
                    <a:pt x="501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7" name="Google Shape;2677;p53"/>
            <p:cNvSpPr/>
            <p:nvPr/>
          </p:nvSpPr>
          <p:spPr>
            <a:xfrm>
              <a:off x="7728850" y="3047588"/>
              <a:ext cx="137550" cy="45425"/>
            </a:xfrm>
            <a:custGeom>
              <a:avLst/>
              <a:gdLst/>
              <a:ahLst/>
              <a:cxnLst/>
              <a:rect l="l" t="t" r="r" b="b"/>
              <a:pathLst>
                <a:path w="5502" h="1817" extrusionOk="0">
                  <a:moveTo>
                    <a:pt x="304" y="0"/>
                  </a:moveTo>
                  <a:cubicBezTo>
                    <a:pt x="152" y="0"/>
                    <a:pt x="0" y="99"/>
                    <a:pt x="0" y="297"/>
                  </a:cubicBezTo>
                  <a:lnTo>
                    <a:pt x="0" y="753"/>
                  </a:lnTo>
                  <a:cubicBezTo>
                    <a:pt x="0" y="1361"/>
                    <a:pt x="487" y="1817"/>
                    <a:pt x="1064" y="1817"/>
                  </a:cubicBezTo>
                  <a:lnTo>
                    <a:pt x="4438" y="1817"/>
                  </a:lnTo>
                  <a:cubicBezTo>
                    <a:pt x="5015" y="1817"/>
                    <a:pt x="5502" y="1361"/>
                    <a:pt x="5502" y="753"/>
                  </a:cubicBezTo>
                  <a:lnTo>
                    <a:pt x="5502" y="297"/>
                  </a:lnTo>
                  <a:cubicBezTo>
                    <a:pt x="5502" y="99"/>
                    <a:pt x="5350" y="0"/>
                    <a:pt x="5198" y="0"/>
                  </a:cubicBezTo>
                  <a:cubicBezTo>
                    <a:pt x="5046" y="0"/>
                    <a:pt x="4894" y="99"/>
                    <a:pt x="4894" y="297"/>
                  </a:cubicBezTo>
                  <a:lnTo>
                    <a:pt x="4894" y="753"/>
                  </a:lnTo>
                  <a:cubicBezTo>
                    <a:pt x="4894" y="1026"/>
                    <a:pt x="4681" y="1209"/>
                    <a:pt x="4438" y="1209"/>
                  </a:cubicBezTo>
                  <a:lnTo>
                    <a:pt x="1064" y="1209"/>
                  </a:lnTo>
                  <a:cubicBezTo>
                    <a:pt x="821" y="1209"/>
                    <a:pt x="608" y="1026"/>
                    <a:pt x="608" y="753"/>
                  </a:cubicBezTo>
                  <a:lnTo>
                    <a:pt x="608" y="297"/>
                  </a:lnTo>
                  <a:cubicBezTo>
                    <a:pt x="608" y="99"/>
                    <a:pt x="456" y="0"/>
                    <a:pt x="304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8" name="Google Shape;2678;p53"/>
            <p:cNvSpPr/>
            <p:nvPr/>
          </p:nvSpPr>
          <p:spPr>
            <a:xfrm>
              <a:off x="7728850" y="3269463"/>
              <a:ext cx="137550" cy="45450"/>
            </a:xfrm>
            <a:custGeom>
              <a:avLst/>
              <a:gdLst/>
              <a:ahLst/>
              <a:cxnLst/>
              <a:rect l="l" t="t" r="r" b="b"/>
              <a:pathLst>
                <a:path w="5502" h="1818" extrusionOk="0">
                  <a:moveTo>
                    <a:pt x="304" y="1"/>
                  </a:moveTo>
                  <a:cubicBezTo>
                    <a:pt x="152" y="1"/>
                    <a:pt x="0" y="100"/>
                    <a:pt x="0" y="297"/>
                  </a:cubicBezTo>
                  <a:lnTo>
                    <a:pt x="0" y="753"/>
                  </a:lnTo>
                  <a:cubicBezTo>
                    <a:pt x="0" y="1331"/>
                    <a:pt x="487" y="1817"/>
                    <a:pt x="1064" y="1817"/>
                  </a:cubicBezTo>
                  <a:lnTo>
                    <a:pt x="4438" y="1817"/>
                  </a:lnTo>
                  <a:cubicBezTo>
                    <a:pt x="5015" y="1817"/>
                    <a:pt x="5502" y="1331"/>
                    <a:pt x="5502" y="753"/>
                  </a:cubicBezTo>
                  <a:lnTo>
                    <a:pt x="5502" y="297"/>
                  </a:lnTo>
                  <a:cubicBezTo>
                    <a:pt x="5502" y="100"/>
                    <a:pt x="5350" y="1"/>
                    <a:pt x="5198" y="1"/>
                  </a:cubicBezTo>
                  <a:cubicBezTo>
                    <a:pt x="5046" y="1"/>
                    <a:pt x="4894" y="100"/>
                    <a:pt x="4894" y="297"/>
                  </a:cubicBezTo>
                  <a:lnTo>
                    <a:pt x="4894" y="753"/>
                  </a:lnTo>
                  <a:cubicBezTo>
                    <a:pt x="4894" y="996"/>
                    <a:pt x="4681" y="1209"/>
                    <a:pt x="4438" y="1209"/>
                  </a:cubicBezTo>
                  <a:lnTo>
                    <a:pt x="1064" y="1209"/>
                  </a:lnTo>
                  <a:cubicBezTo>
                    <a:pt x="821" y="1209"/>
                    <a:pt x="608" y="996"/>
                    <a:pt x="608" y="753"/>
                  </a:cubicBezTo>
                  <a:lnTo>
                    <a:pt x="608" y="297"/>
                  </a:lnTo>
                  <a:cubicBezTo>
                    <a:pt x="608" y="100"/>
                    <a:pt x="456" y="1"/>
                    <a:pt x="30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9" name="Google Shape;2679;p53"/>
            <p:cNvSpPr/>
            <p:nvPr/>
          </p:nvSpPr>
          <p:spPr>
            <a:xfrm>
              <a:off x="7598900" y="3177338"/>
              <a:ext cx="397450" cy="15225"/>
            </a:xfrm>
            <a:custGeom>
              <a:avLst/>
              <a:gdLst/>
              <a:ahLst/>
              <a:cxnLst/>
              <a:rect l="l" t="t" r="r" b="b"/>
              <a:pathLst>
                <a:path w="15898" h="609" extrusionOk="0">
                  <a:moveTo>
                    <a:pt x="1" y="0"/>
                  </a:moveTo>
                  <a:lnTo>
                    <a:pt x="1" y="608"/>
                  </a:lnTo>
                  <a:lnTo>
                    <a:pt x="15897" y="608"/>
                  </a:lnTo>
                  <a:lnTo>
                    <a:pt x="15897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80" name="Google Shape;2680;p53"/>
          <p:cNvGrpSpPr/>
          <p:nvPr/>
        </p:nvGrpSpPr>
        <p:grpSpPr>
          <a:xfrm>
            <a:off x="6435513" y="1736029"/>
            <a:ext cx="410991" cy="361721"/>
            <a:chOff x="3106425" y="2972938"/>
            <a:chExt cx="474950" cy="417950"/>
          </a:xfrm>
        </p:grpSpPr>
        <p:sp>
          <p:nvSpPr>
            <p:cNvPr id="2681" name="Google Shape;2681;p53"/>
            <p:cNvSpPr/>
            <p:nvPr/>
          </p:nvSpPr>
          <p:spPr>
            <a:xfrm>
              <a:off x="3270550" y="2972938"/>
              <a:ext cx="310825" cy="57775"/>
            </a:xfrm>
            <a:custGeom>
              <a:avLst/>
              <a:gdLst/>
              <a:ahLst/>
              <a:cxnLst/>
              <a:rect l="l" t="t" r="r" b="b"/>
              <a:pathLst>
                <a:path w="12433" h="2311" extrusionOk="0">
                  <a:moveTo>
                    <a:pt x="1" y="0"/>
                  </a:moveTo>
                  <a:lnTo>
                    <a:pt x="1642" y="2310"/>
                  </a:lnTo>
                  <a:lnTo>
                    <a:pt x="12432" y="2310"/>
                  </a:lnTo>
                  <a:lnTo>
                    <a:pt x="12432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2" name="Google Shape;2682;p53"/>
            <p:cNvSpPr/>
            <p:nvPr/>
          </p:nvSpPr>
          <p:spPr>
            <a:xfrm>
              <a:off x="3106425" y="2972938"/>
              <a:ext cx="474950" cy="417950"/>
            </a:xfrm>
            <a:custGeom>
              <a:avLst/>
              <a:gdLst/>
              <a:ahLst/>
              <a:cxnLst/>
              <a:rect l="l" t="t" r="r" b="b"/>
              <a:pathLst>
                <a:path w="18998" h="16718" extrusionOk="0">
                  <a:moveTo>
                    <a:pt x="0" y="0"/>
                  </a:moveTo>
                  <a:lnTo>
                    <a:pt x="0" y="2310"/>
                  </a:lnTo>
                  <a:lnTo>
                    <a:pt x="0" y="16718"/>
                  </a:lnTo>
                  <a:lnTo>
                    <a:pt x="18997" y="16718"/>
                  </a:lnTo>
                  <a:lnTo>
                    <a:pt x="18997" y="4590"/>
                  </a:lnTo>
                  <a:lnTo>
                    <a:pt x="9848" y="4590"/>
                  </a:lnTo>
                  <a:lnTo>
                    <a:pt x="8207" y="2310"/>
                  </a:lnTo>
                  <a:lnTo>
                    <a:pt x="6566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3" name="Google Shape;2683;p53"/>
            <p:cNvSpPr/>
            <p:nvPr/>
          </p:nvSpPr>
          <p:spPr>
            <a:xfrm>
              <a:off x="3311575" y="3030688"/>
              <a:ext cx="269800" cy="57000"/>
            </a:xfrm>
            <a:custGeom>
              <a:avLst/>
              <a:gdLst/>
              <a:ahLst/>
              <a:cxnLst/>
              <a:rect l="l" t="t" r="r" b="b"/>
              <a:pathLst>
                <a:path w="10792" h="2280" extrusionOk="0">
                  <a:moveTo>
                    <a:pt x="1" y="0"/>
                  </a:moveTo>
                  <a:lnTo>
                    <a:pt x="1642" y="2280"/>
                  </a:lnTo>
                  <a:lnTo>
                    <a:pt x="10791" y="2280"/>
                  </a:lnTo>
                  <a:lnTo>
                    <a:pt x="1079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84" name="Google Shape;2684;p53"/>
          <p:cNvGrpSpPr/>
          <p:nvPr/>
        </p:nvGrpSpPr>
        <p:grpSpPr>
          <a:xfrm>
            <a:off x="8599621" y="1736064"/>
            <a:ext cx="305425" cy="361685"/>
            <a:chOff x="936175" y="2956213"/>
            <a:chExt cx="375400" cy="444550"/>
          </a:xfrm>
        </p:grpSpPr>
        <p:sp>
          <p:nvSpPr>
            <p:cNvPr id="2685" name="Google Shape;2685;p53"/>
            <p:cNvSpPr/>
            <p:nvPr/>
          </p:nvSpPr>
          <p:spPr>
            <a:xfrm>
              <a:off x="936175" y="2986613"/>
              <a:ext cx="375400" cy="414150"/>
            </a:xfrm>
            <a:custGeom>
              <a:avLst/>
              <a:gdLst/>
              <a:ahLst/>
              <a:cxnLst/>
              <a:rect l="l" t="t" r="r" b="b"/>
              <a:pathLst>
                <a:path w="15016" h="16566" extrusionOk="0">
                  <a:moveTo>
                    <a:pt x="0" y="0"/>
                  </a:moveTo>
                  <a:lnTo>
                    <a:pt x="0" y="16566"/>
                  </a:lnTo>
                  <a:lnTo>
                    <a:pt x="15015" y="16566"/>
                  </a:lnTo>
                  <a:lnTo>
                    <a:pt x="15015" y="0"/>
                  </a:lnTo>
                  <a:lnTo>
                    <a:pt x="7052" y="0"/>
                  </a:lnTo>
                  <a:lnTo>
                    <a:pt x="7052" y="7356"/>
                  </a:lnTo>
                  <a:lnTo>
                    <a:pt x="4590" y="5532"/>
                  </a:lnTo>
                  <a:lnTo>
                    <a:pt x="2158" y="7356"/>
                  </a:lnTo>
                  <a:lnTo>
                    <a:pt x="2158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6" name="Google Shape;2686;p53"/>
            <p:cNvSpPr/>
            <p:nvPr/>
          </p:nvSpPr>
          <p:spPr>
            <a:xfrm>
              <a:off x="979475" y="3224438"/>
              <a:ext cx="288775" cy="15225"/>
            </a:xfrm>
            <a:custGeom>
              <a:avLst/>
              <a:gdLst/>
              <a:ahLst/>
              <a:cxnLst/>
              <a:rect l="l" t="t" r="r" b="b"/>
              <a:pathLst>
                <a:path w="11551" h="609" extrusionOk="0">
                  <a:moveTo>
                    <a:pt x="426" y="1"/>
                  </a:moveTo>
                  <a:cubicBezTo>
                    <a:pt x="1" y="1"/>
                    <a:pt x="1" y="609"/>
                    <a:pt x="426" y="609"/>
                  </a:cubicBezTo>
                  <a:lnTo>
                    <a:pt x="11125" y="609"/>
                  </a:lnTo>
                  <a:cubicBezTo>
                    <a:pt x="11551" y="609"/>
                    <a:pt x="11551" y="1"/>
                    <a:pt x="11125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7" name="Google Shape;2687;p53"/>
            <p:cNvSpPr/>
            <p:nvPr/>
          </p:nvSpPr>
          <p:spPr>
            <a:xfrm>
              <a:off x="1148175" y="3170488"/>
              <a:ext cx="120075" cy="15225"/>
            </a:xfrm>
            <a:custGeom>
              <a:avLst/>
              <a:gdLst/>
              <a:ahLst/>
              <a:cxnLst/>
              <a:rect l="l" t="t" r="r" b="b"/>
              <a:pathLst>
                <a:path w="4803" h="609" extrusionOk="0">
                  <a:moveTo>
                    <a:pt x="396" y="1"/>
                  </a:moveTo>
                  <a:cubicBezTo>
                    <a:pt x="0" y="1"/>
                    <a:pt x="0" y="609"/>
                    <a:pt x="396" y="609"/>
                  </a:cubicBezTo>
                  <a:lnTo>
                    <a:pt x="4377" y="609"/>
                  </a:lnTo>
                  <a:cubicBezTo>
                    <a:pt x="4803" y="609"/>
                    <a:pt x="4803" y="1"/>
                    <a:pt x="4377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8" name="Google Shape;2688;p53"/>
            <p:cNvSpPr/>
            <p:nvPr/>
          </p:nvSpPr>
          <p:spPr>
            <a:xfrm>
              <a:off x="1148175" y="3117313"/>
              <a:ext cx="120075" cy="15225"/>
            </a:xfrm>
            <a:custGeom>
              <a:avLst/>
              <a:gdLst/>
              <a:ahLst/>
              <a:cxnLst/>
              <a:rect l="l" t="t" r="r" b="b"/>
              <a:pathLst>
                <a:path w="4803" h="609" extrusionOk="0">
                  <a:moveTo>
                    <a:pt x="396" y="0"/>
                  </a:moveTo>
                  <a:cubicBezTo>
                    <a:pt x="0" y="0"/>
                    <a:pt x="0" y="608"/>
                    <a:pt x="396" y="608"/>
                  </a:cubicBezTo>
                  <a:lnTo>
                    <a:pt x="4377" y="608"/>
                  </a:lnTo>
                  <a:cubicBezTo>
                    <a:pt x="4803" y="608"/>
                    <a:pt x="4803" y="0"/>
                    <a:pt x="4377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9" name="Google Shape;2689;p53"/>
            <p:cNvSpPr/>
            <p:nvPr/>
          </p:nvSpPr>
          <p:spPr>
            <a:xfrm>
              <a:off x="1148175" y="3063363"/>
              <a:ext cx="120075" cy="15200"/>
            </a:xfrm>
            <a:custGeom>
              <a:avLst/>
              <a:gdLst/>
              <a:ahLst/>
              <a:cxnLst/>
              <a:rect l="l" t="t" r="r" b="b"/>
              <a:pathLst>
                <a:path w="4803" h="608" extrusionOk="0">
                  <a:moveTo>
                    <a:pt x="396" y="0"/>
                  </a:moveTo>
                  <a:cubicBezTo>
                    <a:pt x="0" y="0"/>
                    <a:pt x="0" y="608"/>
                    <a:pt x="396" y="608"/>
                  </a:cubicBezTo>
                  <a:lnTo>
                    <a:pt x="4377" y="608"/>
                  </a:lnTo>
                  <a:cubicBezTo>
                    <a:pt x="4803" y="608"/>
                    <a:pt x="4803" y="0"/>
                    <a:pt x="4377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0" name="Google Shape;2690;p53"/>
            <p:cNvSpPr/>
            <p:nvPr/>
          </p:nvSpPr>
          <p:spPr>
            <a:xfrm>
              <a:off x="979475" y="3316388"/>
              <a:ext cx="288775" cy="15225"/>
            </a:xfrm>
            <a:custGeom>
              <a:avLst/>
              <a:gdLst/>
              <a:ahLst/>
              <a:cxnLst/>
              <a:rect l="l" t="t" r="r" b="b"/>
              <a:pathLst>
                <a:path w="11551" h="609" extrusionOk="0">
                  <a:moveTo>
                    <a:pt x="426" y="1"/>
                  </a:moveTo>
                  <a:cubicBezTo>
                    <a:pt x="1" y="1"/>
                    <a:pt x="1" y="609"/>
                    <a:pt x="426" y="609"/>
                  </a:cubicBezTo>
                  <a:lnTo>
                    <a:pt x="11125" y="609"/>
                  </a:lnTo>
                  <a:cubicBezTo>
                    <a:pt x="11551" y="609"/>
                    <a:pt x="11551" y="1"/>
                    <a:pt x="11125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1" name="Google Shape;2691;p53"/>
            <p:cNvSpPr/>
            <p:nvPr/>
          </p:nvSpPr>
          <p:spPr>
            <a:xfrm>
              <a:off x="979475" y="3270038"/>
              <a:ext cx="127700" cy="15225"/>
            </a:xfrm>
            <a:custGeom>
              <a:avLst/>
              <a:gdLst/>
              <a:ahLst/>
              <a:cxnLst/>
              <a:rect l="l" t="t" r="r" b="b"/>
              <a:pathLst>
                <a:path w="5108" h="609" extrusionOk="0">
                  <a:moveTo>
                    <a:pt x="426" y="1"/>
                  </a:moveTo>
                  <a:cubicBezTo>
                    <a:pt x="1" y="1"/>
                    <a:pt x="1" y="609"/>
                    <a:pt x="426" y="609"/>
                  </a:cubicBezTo>
                  <a:lnTo>
                    <a:pt x="4712" y="609"/>
                  </a:lnTo>
                  <a:cubicBezTo>
                    <a:pt x="5107" y="609"/>
                    <a:pt x="5107" y="1"/>
                    <a:pt x="4712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2" name="Google Shape;2692;p53"/>
            <p:cNvSpPr/>
            <p:nvPr/>
          </p:nvSpPr>
          <p:spPr>
            <a:xfrm>
              <a:off x="1148175" y="3270038"/>
              <a:ext cx="120075" cy="15225"/>
            </a:xfrm>
            <a:custGeom>
              <a:avLst/>
              <a:gdLst/>
              <a:ahLst/>
              <a:cxnLst/>
              <a:rect l="l" t="t" r="r" b="b"/>
              <a:pathLst>
                <a:path w="4803" h="609" extrusionOk="0">
                  <a:moveTo>
                    <a:pt x="396" y="1"/>
                  </a:moveTo>
                  <a:cubicBezTo>
                    <a:pt x="0" y="1"/>
                    <a:pt x="0" y="609"/>
                    <a:pt x="396" y="609"/>
                  </a:cubicBezTo>
                  <a:lnTo>
                    <a:pt x="4377" y="609"/>
                  </a:lnTo>
                  <a:cubicBezTo>
                    <a:pt x="4803" y="609"/>
                    <a:pt x="4803" y="1"/>
                    <a:pt x="4377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3" name="Google Shape;2693;p53"/>
            <p:cNvSpPr/>
            <p:nvPr/>
          </p:nvSpPr>
          <p:spPr>
            <a:xfrm>
              <a:off x="1119225" y="3270888"/>
              <a:ext cx="16050" cy="14375"/>
            </a:xfrm>
            <a:custGeom>
              <a:avLst/>
              <a:gdLst/>
              <a:ahLst/>
              <a:cxnLst/>
              <a:rect l="l" t="t" r="r" b="b"/>
              <a:pathLst>
                <a:path w="642" h="575" extrusionOk="0">
                  <a:moveTo>
                    <a:pt x="428" y="0"/>
                  </a:moveTo>
                  <a:cubicBezTo>
                    <a:pt x="194" y="0"/>
                    <a:pt x="1" y="575"/>
                    <a:pt x="338" y="575"/>
                  </a:cubicBezTo>
                  <a:cubicBezTo>
                    <a:pt x="429" y="575"/>
                    <a:pt x="490" y="544"/>
                    <a:pt x="550" y="483"/>
                  </a:cubicBezTo>
                  <a:cubicBezTo>
                    <a:pt x="611" y="423"/>
                    <a:pt x="642" y="362"/>
                    <a:pt x="642" y="271"/>
                  </a:cubicBezTo>
                  <a:cubicBezTo>
                    <a:pt x="642" y="210"/>
                    <a:pt x="611" y="119"/>
                    <a:pt x="550" y="58"/>
                  </a:cubicBezTo>
                  <a:cubicBezTo>
                    <a:pt x="510" y="18"/>
                    <a:pt x="468" y="0"/>
                    <a:pt x="428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4" name="Google Shape;2694;p53"/>
            <p:cNvSpPr/>
            <p:nvPr/>
          </p:nvSpPr>
          <p:spPr>
            <a:xfrm>
              <a:off x="990125" y="2956213"/>
              <a:ext cx="122350" cy="214300"/>
            </a:xfrm>
            <a:custGeom>
              <a:avLst/>
              <a:gdLst/>
              <a:ahLst/>
              <a:cxnLst/>
              <a:rect l="l" t="t" r="r" b="b"/>
              <a:pathLst>
                <a:path w="4894" h="8572" extrusionOk="0">
                  <a:moveTo>
                    <a:pt x="0" y="0"/>
                  </a:moveTo>
                  <a:lnTo>
                    <a:pt x="0" y="8572"/>
                  </a:lnTo>
                  <a:lnTo>
                    <a:pt x="2432" y="6748"/>
                  </a:lnTo>
                  <a:lnTo>
                    <a:pt x="4894" y="8572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95" name="Google Shape;2695;p53"/>
          <p:cNvGrpSpPr/>
          <p:nvPr/>
        </p:nvGrpSpPr>
        <p:grpSpPr>
          <a:xfrm>
            <a:off x="2226251" y="1736055"/>
            <a:ext cx="367756" cy="361696"/>
            <a:chOff x="5338975" y="2963038"/>
            <a:chExt cx="415700" cy="408850"/>
          </a:xfrm>
        </p:grpSpPr>
        <p:sp>
          <p:nvSpPr>
            <p:cNvPr id="2696" name="Google Shape;2696;p53"/>
            <p:cNvSpPr/>
            <p:nvPr/>
          </p:nvSpPr>
          <p:spPr>
            <a:xfrm>
              <a:off x="5338975" y="3000288"/>
              <a:ext cx="415700" cy="74475"/>
            </a:xfrm>
            <a:custGeom>
              <a:avLst/>
              <a:gdLst/>
              <a:ahLst/>
              <a:cxnLst/>
              <a:rect l="l" t="t" r="r" b="b"/>
              <a:pathLst>
                <a:path w="16628" h="2979" extrusionOk="0">
                  <a:moveTo>
                    <a:pt x="1" y="0"/>
                  </a:moveTo>
                  <a:lnTo>
                    <a:pt x="1" y="2979"/>
                  </a:lnTo>
                  <a:lnTo>
                    <a:pt x="16627" y="2979"/>
                  </a:lnTo>
                  <a:lnTo>
                    <a:pt x="16627" y="0"/>
                  </a:lnTo>
                  <a:close/>
                </a:path>
              </a:pathLst>
            </a:custGeom>
            <a:solidFill>
              <a:srgbClr val="045A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7" name="Google Shape;2697;p53"/>
            <p:cNvSpPr/>
            <p:nvPr/>
          </p:nvSpPr>
          <p:spPr>
            <a:xfrm>
              <a:off x="5591275" y="2963038"/>
              <a:ext cx="71450" cy="74500"/>
            </a:xfrm>
            <a:custGeom>
              <a:avLst/>
              <a:gdLst/>
              <a:ahLst/>
              <a:cxnLst/>
              <a:rect l="l" t="t" r="r" b="b"/>
              <a:pathLst>
                <a:path w="2858" h="2980" extrusionOk="0">
                  <a:moveTo>
                    <a:pt x="882" y="1"/>
                  </a:moveTo>
                  <a:lnTo>
                    <a:pt x="882" y="31"/>
                  </a:lnTo>
                  <a:cubicBezTo>
                    <a:pt x="578" y="31"/>
                    <a:pt x="243" y="122"/>
                    <a:pt x="0" y="335"/>
                  </a:cubicBezTo>
                  <a:cubicBezTo>
                    <a:pt x="152" y="426"/>
                    <a:pt x="304" y="578"/>
                    <a:pt x="395" y="761"/>
                  </a:cubicBezTo>
                  <a:cubicBezTo>
                    <a:pt x="546" y="657"/>
                    <a:pt x="717" y="609"/>
                    <a:pt x="886" y="609"/>
                  </a:cubicBezTo>
                  <a:cubicBezTo>
                    <a:pt x="1262" y="609"/>
                    <a:pt x="1628" y="848"/>
                    <a:pt x="1733" y="1247"/>
                  </a:cubicBezTo>
                  <a:cubicBezTo>
                    <a:pt x="1915" y="1825"/>
                    <a:pt x="1489" y="2402"/>
                    <a:pt x="882" y="2402"/>
                  </a:cubicBezTo>
                  <a:cubicBezTo>
                    <a:pt x="486" y="2402"/>
                    <a:pt x="486" y="2980"/>
                    <a:pt x="882" y="2980"/>
                  </a:cubicBezTo>
                  <a:cubicBezTo>
                    <a:pt x="2857" y="2980"/>
                    <a:pt x="2857" y="1"/>
                    <a:pt x="88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8" name="Google Shape;2698;p53"/>
            <p:cNvSpPr/>
            <p:nvPr/>
          </p:nvSpPr>
          <p:spPr>
            <a:xfrm>
              <a:off x="5546425" y="2963438"/>
              <a:ext cx="60050" cy="74100"/>
            </a:xfrm>
            <a:custGeom>
              <a:avLst/>
              <a:gdLst/>
              <a:ahLst/>
              <a:cxnLst/>
              <a:rect l="l" t="t" r="r" b="b"/>
              <a:pathLst>
                <a:path w="2402" h="2964" extrusionOk="0">
                  <a:moveTo>
                    <a:pt x="909" y="0"/>
                  </a:moveTo>
                  <a:cubicBezTo>
                    <a:pt x="593" y="0"/>
                    <a:pt x="274" y="106"/>
                    <a:pt x="1" y="319"/>
                  </a:cubicBezTo>
                  <a:cubicBezTo>
                    <a:pt x="183" y="410"/>
                    <a:pt x="305" y="562"/>
                    <a:pt x="396" y="745"/>
                  </a:cubicBezTo>
                  <a:cubicBezTo>
                    <a:pt x="556" y="641"/>
                    <a:pt x="730" y="593"/>
                    <a:pt x="901" y="593"/>
                  </a:cubicBezTo>
                  <a:cubicBezTo>
                    <a:pt x="1280" y="593"/>
                    <a:pt x="1638" y="832"/>
                    <a:pt x="1764" y="1231"/>
                  </a:cubicBezTo>
                  <a:cubicBezTo>
                    <a:pt x="1946" y="1809"/>
                    <a:pt x="1490" y="2386"/>
                    <a:pt x="913" y="2386"/>
                  </a:cubicBezTo>
                  <a:cubicBezTo>
                    <a:pt x="517" y="2386"/>
                    <a:pt x="517" y="2964"/>
                    <a:pt x="913" y="2964"/>
                  </a:cubicBezTo>
                  <a:cubicBezTo>
                    <a:pt x="1733" y="2964"/>
                    <a:pt x="2402" y="2295"/>
                    <a:pt x="2402" y="1474"/>
                  </a:cubicBezTo>
                  <a:cubicBezTo>
                    <a:pt x="2402" y="1231"/>
                    <a:pt x="2311" y="958"/>
                    <a:pt x="2189" y="745"/>
                  </a:cubicBezTo>
                  <a:cubicBezTo>
                    <a:pt x="2098" y="562"/>
                    <a:pt x="1946" y="410"/>
                    <a:pt x="1794" y="319"/>
                  </a:cubicBezTo>
                  <a:cubicBezTo>
                    <a:pt x="1536" y="106"/>
                    <a:pt x="1224" y="0"/>
                    <a:pt x="90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9" name="Google Shape;2699;p53"/>
            <p:cNvSpPr/>
            <p:nvPr/>
          </p:nvSpPr>
          <p:spPr>
            <a:xfrm>
              <a:off x="5502350" y="2963438"/>
              <a:ext cx="59300" cy="74100"/>
            </a:xfrm>
            <a:custGeom>
              <a:avLst/>
              <a:gdLst/>
              <a:ahLst/>
              <a:cxnLst/>
              <a:rect l="l" t="t" r="r" b="b"/>
              <a:pathLst>
                <a:path w="2372" h="2964" extrusionOk="0">
                  <a:moveTo>
                    <a:pt x="882" y="0"/>
                  </a:moveTo>
                  <a:cubicBezTo>
                    <a:pt x="571" y="0"/>
                    <a:pt x="259" y="106"/>
                    <a:pt x="1" y="319"/>
                  </a:cubicBezTo>
                  <a:cubicBezTo>
                    <a:pt x="153" y="410"/>
                    <a:pt x="274" y="562"/>
                    <a:pt x="396" y="745"/>
                  </a:cubicBezTo>
                  <a:cubicBezTo>
                    <a:pt x="547" y="641"/>
                    <a:pt x="715" y="593"/>
                    <a:pt x="880" y="593"/>
                  </a:cubicBezTo>
                  <a:cubicBezTo>
                    <a:pt x="1250" y="593"/>
                    <a:pt x="1607" y="832"/>
                    <a:pt x="1733" y="1231"/>
                  </a:cubicBezTo>
                  <a:cubicBezTo>
                    <a:pt x="1916" y="1809"/>
                    <a:pt x="1490" y="2386"/>
                    <a:pt x="882" y="2386"/>
                  </a:cubicBezTo>
                  <a:cubicBezTo>
                    <a:pt x="487" y="2386"/>
                    <a:pt x="487" y="2964"/>
                    <a:pt x="882" y="2964"/>
                  </a:cubicBezTo>
                  <a:cubicBezTo>
                    <a:pt x="1703" y="2964"/>
                    <a:pt x="2372" y="2295"/>
                    <a:pt x="2372" y="1474"/>
                  </a:cubicBezTo>
                  <a:cubicBezTo>
                    <a:pt x="2372" y="1231"/>
                    <a:pt x="2311" y="958"/>
                    <a:pt x="2159" y="745"/>
                  </a:cubicBezTo>
                  <a:cubicBezTo>
                    <a:pt x="2068" y="562"/>
                    <a:pt x="1946" y="410"/>
                    <a:pt x="1764" y="319"/>
                  </a:cubicBezTo>
                  <a:cubicBezTo>
                    <a:pt x="1505" y="106"/>
                    <a:pt x="1194" y="0"/>
                    <a:pt x="88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0" name="Google Shape;2700;p53"/>
            <p:cNvSpPr/>
            <p:nvPr/>
          </p:nvSpPr>
          <p:spPr>
            <a:xfrm>
              <a:off x="5443075" y="2963813"/>
              <a:ext cx="73750" cy="73725"/>
            </a:xfrm>
            <a:custGeom>
              <a:avLst/>
              <a:gdLst/>
              <a:ahLst/>
              <a:cxnLst/>
              <a:rect l="l" t="t" r="r" b="b"/>
              <a:pathLst>
                <a:path w="2950" h="2949" extrusionOk="0">
                  <a:moveTo>
                    <a:pt x="1460" y="0"/>
                  </a:moveTo>
                  <a:cubicBezTo>
                    <a:pt x="639" y="0"/>
                    <a:pt x="1" y="639"/>
                    <a:pt x="1" y="1459"/>
                  </a:cubicBezTo>
                  <a:lnTo>
                    <a:pt x="578" y="1459"/>
                  </a:lnTo>
                  <a:cubicBezTo>
                    <a:pt x="578" y="929"/>
                    <a:pt x="1016" y="577"/>
                    <a:pt x="1470" y="577"/>
                  </a:cubicBezTo>
                  <a:cubicBezTo>
                    <a:pt x="1692" y="577"/>
                    <a:pt x="1918" y="661"/>
                    <a:pt x="2098" y="851"/>
                  </a:cubicBezTo>
                  <a:cubicBezTo>
                    <a:pt x="2676" y="1398"/>
                    <a:pt x="2281" y="2371"/>
                    <a:pt x="1460" y="2371"/>
                  </a:cubicBezTo>
                  <a:cubicBezTo>
                    <a:pt x="1065" y="2371"/>
                    <a:pt x="1065" y="2949"/>
                    <a:pt x="1460" y="2949"/>
                  </a:cubicBezTo>
                  <a:cubicBezTo>
                    <a:pt x="2281" y="2949"/>
                    <a:pt x="2949" y="2280"/>
                    <a:pt x="2949" y="1459"/>
                  </a:cubicBezTo>
                  <a:cubicBezTo>
                    <a:pt x="2949" y="1216"/>
                    <a:pt x="2889" y="943"/>
                    <a:pt x="2767" y="730"/>
                  </a:cubicBezTo>
                  <a:cubicBezTo>
                    <a:pt x="2645" y="547"/>
                    <a:pt x="2524" y="395"/>
                    <a:pt x="2372" y="304"/>
                  </a:cubicBezTo>
                  <a:cubicBezTo>
                    <a:pt x="2098" y="91"/>
                    <a:pt x="1794" y="0"/>
                    <a:pt x="146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1" name="Google Shape;2701;p53"/>
            <p:cNvSpPr/>
            <p:nvPr/>
          </p:nvSpPr>
          <p:spPr>
            <a:xfrm>
              <a:off x="5338975" y="3074763"/>
              <a:ext cx="415700" cy="297125"/>
            </a:xfrm>
            <a:custGeom>
              <a:avLst/>
              <a:gdLst/>
              <a:ahLst/>
              <a:cxnLst/>
              <a:rect l="l" t="t" r="r" b="b"/>
              <a:pathLst>
                <a:path w="16628" h="11885" extrusionOk="0">
                  <a:moveTo>
                    <a:pt x="1" y="0"/>
                  </a:moveTo>
                  <a:lnTo>
                    <a:pt x="1" y="11885"/>
                  </a:lnTo>
                  <a:lnTo>
                    <a:pt x="16627" y="11885"/>
                  </a:lnTo>
                  <a:lnTo>
                    <a:pt x="16627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2" name="Google Shape;2702;p53"/>
            <p:cNvSpPr/>
            <p:nvPr/>
          </p:nvSpPr>
          <p:spPr>
            <a:xfrm>
              <a:off x="5388375" y="3127163"/>
              <a:ext cx="183150" cy="14475"/>
            </a:xfrm>
            <a:custGeom>
              <a:avLst/>
              <a:gdLst/>
              <a:ahLst/>
              <a:cxnLst/>
              <a:rect l="l" t="t" r="r" b="b"/>
              <a:pathLst>
                <a:path w="7326" h="579" extrusionOk="0">
                  <a:moveTo>
                    <a:pt x="367" y="0"/>
                  </a:moveTo>
                  <a:cubicBezTo>
                    <a:pt x="1" y="0"/>
                    <a:pt x="10" y="579"/>
                    <a:pt x="396" y="579"/>
                  </a:cubicBezTo>
                  <a:lnTo>
                    <a:pt x="6931" y="579"/>
                  </a:lnTo>
                  <a:cubicBezTo>
                    <a:pt x="7326" y="579"/>
                    <a:pt x="7326" y="1"/>
                    <a:pt x="6931" y="1"/>
                  </a:cubicBezTo>
                  <a:lnTo>
                    <a:pt x="396" y="1"/>
                  </a:lnTo>
                  <a:cubicBezTo>
                    <a:pt x="386" y="1"/>
                    <a:pt x="377" y="0"/>
                    <a:pt x="367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3" name="Google Shape;2703;p53"/>
            <p:cNvSpPr/>
            <p:nvPr/>
          </p:nvSpPr>
          <p:spPr>
            <a:xfrm>
              <a:off x="5573775" y="3245738"/>
              <a:ext cx="131500" cy="14450"/>
            </a:xfrm>
            <a:custGeom>
              <a:avLst/>
              <a:gdLst/>
              <a:ahLst/>
              <a:cxnLst/>
              <a:rect l="l" t="t" r="r" b="b"/>
              <a:pathLst>
                <a:path w="5260" h="578" extrusionOk="0">
                  <a:moveTo>
                    <a:pt x="396" y="0"/>
                  </a:moveTo>
                  <a:cubicBezTo>
                    <a:pt x="1" y="0"/>
                    <a:pt x="1" y="578"/>
                    <a:pt x="396" y="578"/>
                  </a:cubicBezTo>
                  <a:lnTo>
                    <a:pt x="4864" y="578"/>
                  </a:lnTo>
                  <a:cubicBezTo>
                    <a:pt x="5259" y="578"/>
                    <a:pt x="5259" y="0"/>
                    <a:pt x="4864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4" name="Google Shape;2704;p53"/>
            <p:cNvSpPr/>
            <p:nvPr/>
          </p:nvSpPr>
          <p:spPr>
            <a:xfrm>
              <a:off x="5388375" y="3186463"/>
              <a:ext cx="94250" cy="14450"/>
            </a:xfrm>
            <a:custGeom>
              <a:avLst/>
              <a:gdLst/>
              <a:ahLst/>
              <a:cxnLst/>
              <a:rect l="l" t="t" r="r" b="b"/>
              <a:pathLst>
                <a:path w="3770" h="578" extrusionOk="0">
                  <a:moveTo>
                    <a:pt x="396" y="0"/>
                  </a:moveTo>
                  <a:cubicBezTo>
                    <a:pt x="0" y="0"/>
                    <a:pt x="0" y="578"/>
                    <a:pt x="396" y="578"/>
                  </a:cubicBezTo>
                  <a:lnTo>
                    <a:pt x="3374" y="578"/>
                  </a:lnTo>
                  <a:cubicBezTo>
                    <a:pt x="3769" y="578"/>
                    <a:pt x="3769" y="0"/>
                    <a:pt x="3374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5" name="Google Shape;2705;p53"/>
            <p:cNvSpPr/>
            <p:nvPr/>
          </p:nvSpPr>
          <p:spPr>
            <a:xfrm>
              <a:off x="5611025" y="3304988"/>
              <a:ext cx="94250" cy="15225"/>
            </a:xfrm>
            <a:custGeom>
              <a:avLst/>
              <a:gdLst/>
              <a:ahLst/>
              <a:cxnLst/>
              <a:rect l="l" t="t" r="r" b="b"/>
              <a:pathLst>
                <a:path w="3770" h="609" extrusionOk="0">
                  <a:moveTo>
                    <a:pt x="396" y="1"/>
                  </a:moveTo>
                  <a:cubicBezTo>
                    <a:pt x="0" y="1"/>
                    <a:pt x="0" y="609"/>
                    <a:pt x="396" y="609"/>
                  </a:cubicBezTo>
                  <a:lnTo>
                    <a:pt x="3374" y="609"/>
                  </a:lnTo>
                  <a:cubicBezTo>
                    <a:pt x="3769" y="609"/>
                    <a:pt x="3769" y="1"/>
                    <a:pt x="3374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6" name="Google Shape;2706;p53"/>
            <p:cNvSpPr/>
            <p:nvPr/>
          </p:nvSpPr>
          <p:spPr>
            <a:xfrm>
              <a:off x="5539600" y="3186463"/>
              <a:ext cx="128450" cy="14450"/>
            </a:xfrm>
            <a:custGeom>
              <a:avLst/>
              <a:gdLst/>
              <a:ahLst/>
              <a:cxnLst/>
              <a:rect l="l" t="t" r="r" b="b"/>
              <a:pathLst>
                <a:path w="5138" h="578" extrusionOk="0">
                  <a:moveTo>
                    <a:pt x="274" y="0"/>
                  </a:moveTo>
                  <a:cubicBezTo>
                    <a:pt x="122" y="0"/>
                    <a:pt x="0" y="122"/>
                    <a:pt x="0" y="304"/>
                  </a:cubicBezTo>
                  <a:cubicBezTo>
                    <a:pt x="0" y="456"/>
                    <a:pt x="122" y="578"/>
                    <a:pt x="274" y="578"/>
                  </a:cubicBezTo>
                  <a:lnTo>
                    <a:pt x="4742" y="578"/>
                  </a:lnTo>
                  <a:cubicBezTo>
                    <a:pt x="5137" y="578"/>
                    <a:pt x="5137" y="0"/>
                    <a:pt x="4742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7" name="Google Shape;2707;p53"/>
            <p:cNvSpPr/>
            <p:nvPr/>
          </p:nvSpPr>
          <p:spPr>
            <a:xfrm>
              <a:off x="5499325" y="3186463"/>
              <a:ext cx="20525" cy="14450"/>
            </a:xfrm>
            <a:custGeom>
              <a:avLst/>
              <a:gdLst/>
              <a:ahLst/>
              <a:cxnLst/>
              <a:rect l="l" t="t" r="r" b="b"/>
              <a:pathLst>
                <a:path w="821" h="578" extrusionOk="0">
                  <a:moveTo>
                    <a:pt x="426" y="0"/>
                  </a:moveTo>
                  <a:cubicBezTo>
                    <a:pt x="152" y="0"/>
                    <a:pt x="0" y="304"/>
                    <a:pt x="213" y="486"/>
                  </a:cubicBezTo>
                  <a:cubicBezTo>
                    <a:pt x="259" y="547"/>
                    <a:pt x="335" y="578"/>
                    <a:pt x="411" y="578"/>
                  </a:cubicBezTo>
                  <a:cubicBezTo>
                    <a:pt x="487" y="578"/>
                    <a:pt x="563" y="547"/>
                    <a:pt x="608" y="486"/>
                  </a:cubicBezTo>
                  <a:cubicBezTo>
                    <a:pt x="821" y="304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8" name="Google Shape;2708;p53"/>
            <p:cNvSpPr/>
            <p:nvPr/>
          </p:nvSpPr>
          <p:spPr>
            <a:xfrm>
              <a:off x="5427900" y="3245738"/>
              <a:ext cx="128425" cy="14450"/>
            </a:xfrm>
            <a:custGeom>
              <a:avLst/>
              <a:gdLst/>
              <a:ahLst/>
              <a:cxnLst/>
              <a:rect l="l" t="t" r="r" b="b"/>
              <a:pathLst>
                <a:path w="5137" h="578" extrusionOk="0">
                  <a:moveTo>
                    <a:pt x="304" y="0"/>
                  </a:moveTo>
                  <a:cubicBezTo>
                    <a:pt x="122" y="0"/>
                    <a:pt x="0" y="122"/>
                    <a:pt x="0" y="304"/>
                  </a:cubicBezTo>
                  <a:cubicBezTo>
                    <a:pt x="0" y="456"/>
                    <a:pt x="122" y="578"/>
                    <a:pt x="304" y="578"/>
                  </a:cubicBezTo>
                  <a:lnTo>
                    <a:pt x="4742" y="578"/>
                  </a:lnTo>
                  <a:cubicBezTo>
                    <a:pt x="5137" y="578"/>
                    <a:pt x="5137" y="0"/>
                    <a:pt x="4742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9" name="Google Shape;2709;p53"/>
            <p:cNvSpPr/>
            <p:nvPr/>
          </p:nvSpPr>
          <p:spPr>
            <a:xfrm>
              <a:off x="5389900" y="3245738"/>
              <a:ext cx="15975" cy="14450"/>
            </a:xfrm>
            <a:custGeom>
              <a:avLst/>
              <a:gdLst/>
              <a:ahLst/>
              <a:cxnLst/>
              <a:rect l="l" t="t" r="r" b="b"/>
              <a:pathLst>
                <a:path w="639" h="578" extrusionOk="0">
                  <a:moveTo>
                    <a:pt x="335" y="0"/>
                  </a:moveTo>
                  <a:cubicBezTo>
                    <a:pt x="259" y="0"/>
                    <a:pt x="183" y="30"/>
                    <a:pt x="122" y="91"/>
                  </a:cubicBezTo>
                  <a:cubicBezTo>
                    <a:pt x="0" y="213"/>
                    <a:pt x="0" y="395"/>
                    <a:pt x="122" y="517"/>
                  </a:cubicBezTo>
                  <a:cubicBezTo>
                    <a:pt x="183" y="547"/>
                    <a:pt x="243" y="578"/>
                    <a:pt x="335" y="578"/>
                  </a:cubicBezTo>
                  <a:cubicBezTo>
                    <a:pt x="487" y="578"/>
                    <a:pt x="639" y="456"/>
                    <a:pt x="639" y="304"/>
                  </a:cubicBezTo>
                  <a:cubicBezTo>
                    <a:pt x="639" y="213"/>
                    <a:pt x="608" y="152"/>
                    <a:pt x="547" y="91"/>
                  </a:cubicBezTo>
                  <a:cubicBezTo>
                    <a:pt x="487" y="30"/>
                    <a:pt x="411" y="0"/>
                    <a:pt x="335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0" name="Google Shape;2710;p53"/>
            <p:cNvSpPr/>
            <p:nvPr/>
          </p:nvSpPr>
          <p:spPr>
            <a:xfrm>
              <a:off x="5684850" y="3186438"/>
              <a:ext cx="20425" cy="14475"/>
            </a:xfrm>
            <a:custGeom>
              <a:avLst/>
              <a:gdLst/>
              <a:ahLst/>
              <a:cxnLst/>
              <a:rect l="l" t="t" r="r" b="b"/>
              <a:pathLst>
                <a:path w="817" h="579" extrusionOk="0">
                  <a:moveTo>
                    <a:pt x="424" y="0"/>
                  </a:moveTo>
                  <a:cubicBezTo>
                    <a:pt x="198" y="0"/>
                    <a:pt x="0" y="279"/>
                    <a:pt x="209" y="487"/>
                  </a:cubicBezTo>
                  <a:cubicBezTo>
                    <a:pt x="269" y="548"/>
                    <a:pt x="330" y="579"/>
                    <a:pt x="421" y="579"/>
                  </a:cubicBezTo>
                  <a:cubicBezTo>
                    <a:pt x="695" y="579"/>
                    <a:pt x="816" y="275"/>
                    <a:pt x="634" y="92"/>
                  </a:cubicBezTo>
                  <a:cubicBezTo>
                    <a:pt x="569" y="27"/>
                    <a:pt x="495" y="0"/>
                    <a:pt x="424" y="0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1" name="Google Shape;2711;p53"/>
            <p:cNvSpPr/>
            <p:nvPr/>
          </p:nvSpPr>
          <p:spPr>
            <a:xfrm>
              <a:off x="5388375" y="3304988"/>
              <a:ext cx="205200" cy="15225"/>
            </a:xfrm>
            <a:custGeom>
              <a:avLst/>
              <a:gdLst/>
              <a:ahLst/>
              <a:cxnLst/>
              <a:rect l="l" t="t" r="r" b="b"/>
              <a:pathLst>
                <a:path w="8208" h="609" extrusionOk="0">
                  <a:moveTo>
                    <a:pt x="396" y="1"/>
                  </a:moveTo>
                  <a:cubicBezTo>
                    <a:pt x="0" y="1"/>
                    <a:pt x="0" y="609"/>
                    <a:pt x="396" y="609"/>
                  </a:cubicBezTo>
                  <a:lnTo>
                    <a:pt x="7812" y="609"/>
                  </a:lnTo>
                  <a:cubicBezTo>
                    <a:pt x="8207" y="609"/>
                    <a:pt x="8207" y="1"/>
                    <a:pt x="7812" y="1"/>
                  </a:cubicBezTo>
                  <a:close/>
                </a:path>
              </a:pathLst>
            </a:custGeom>
            <a:solidFill>
              <a:srgbClr val="19B5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685154" y="2524158"/>
            <a:ext cx="431714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media </a:t>
            </a:r>
            <a:r>
              <a:rPr lang="en-US" dirty="0" err="1" smtClean="0"/>
              <a:t>proyeksi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133" name="Google Shape;2667;p53"/>
          <p:cNvSpPr txBox="1">
            <a:spLocks noGrp="1"/>
          </p:cNvSpPr>
          <p:nvPr>
            <p:ph type="subTitle" idx="1"/>
          </p:nvPr>
        </p:nvSpPr>
        <p:spPr>
          <a:xfrm>
            <a:off x="8748550" y="5019877"/>
            <a:ext cx="2449200" cy="368800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09. </a:t>
            </a:r>
            <a:r>
              <a:rPr lang="en-US" sz="1600" dirty="0" err="1" smtClean="0"/>
              <a:t>Simulasi</a:t>
            </a:r>
            <a:endParaRPr lang="en-US" sz="1600" dirty="0"/>
          </a:p>
        </p:txBody>
      </p:sp>
      <p:sp>
        <p:nvSpPr>
          <p:cNvPr id="134" name="Google Shape;2667;p53"/>
          <p:cNvSpPr txBox="1">
            <a:spLocks noGrp="1"/>
          </p:cNvSpPr>
          <p:nvPr>
            <p:ph type="subTitle" idx="1"/>
          </p:nvPr>
        </p:nvSpPr>
        <p:spPr>
          <a:xfrm>
            <a:off x="8643515" y="4220419"/>
            <a:ext cx="2449200" cy="368800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08. </a:t>
            </a:r>
            <a:r>
              <a:rPr lang="en-US" sz="1600" dirty="0" smtClean="0"/>
              <a:t>Game</a:t>
            </a:r>
            <a:endParaRPr lang="en-US" sz="1600" dirty="0"/>
          </a:p>
        </p:txBody>
      </p:sp>
      <p:sp>
        <p:nvSpPr>
          <p:cNvPr id="135" name="Google Shape;2667;p53"/>
          <p:cNvSpPr txBox="1">
            <a:spLocks noGrp="1"/>
          </p:cNvSpPr>
          <p:nvPr>
            <p:ph type="subTitle" idx="1"/>
          </p:nvPr>
        </p:nvSpPr>
        <p:spPr>
          <a:xfrm>
            <a:off x="8693287" y="3249120"/>
            <a:ext cx="2449200" cy="368800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1600" dirty="0" smtClean="0"/>
              <a:t>Video </a:t>
            </a:r>
            <a:endParaRPr lang="en-US" sz="1600" dirty="0"/>
          </a:p>
        </p:txBody>
      </p:sp>
      <p:sp>
        <p:nvSpPr>
          <p:cNvPr id="136" name="Google Shape;2667;p53"/>
          <p:cNvSpPr txBox="1">
            <a:spLocks noGrp="1"/>
          </p:cNvSpPr>
          <p:nvPr>
            <p:ph type="subTitle" idx="1"/>
          </p:nvPr>
        </p:nvSpPr>
        <p:spPr>
          <a:xfrm>
            <a:off x="1235954" y="4254842"/>
            <a:ext cx="2449200" cy="368800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02. </a:t>
            </a:r>
            <a:r>
              <a:rPr lang="en-US" sz="1600" dirty="0" smtClean="0"/>
              <a:t>Film </a:t>
            </a:r>
            <a:r>
              <a:rPr lang="en-US" sz="1600" dirty="0" err="1"/>
              <a:t>rangkai</a:t>
            </a:r>
            <a:endParaRPr lang="en-US" sz="1600" dirty="0"/>
          </a:p>
        </p:txBody>
      </p:sp>
      <p:sp>
        <p:nvSpPr>
          <p:cNvPr id="137" name="Google Shape;2667;p53"/>
          <p:cNvSpPr txBox="1">
            <a:spLocks noGrp="1"/>
          </p:cNvSpPr>
          <p:nvPr>
            <p:ph type="subTitle" idx="1"/>
          </p:nvPr>
        </p:nvSpPr>
        <p:spPr>
          <a:xfrm>
            <a:off x="1242325" y="5021402"/>
            <a:ext cx="2449200" cy="368800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-US" sz="1600" dirty="0" smtClean="0"/>
              <a:t>03. Media </a:t>
            </a:r>
            <a:r>
              <a:rPr lang="en-US" sz="1600" dirty="0" err="1" smtClean="0"/>
              <a:t>transparansi</a:t>
            </a:r>
            <a:endParaRPr lang="en-US" sz="1600" dirty="0"/>
          </a:p>
        </p:txBody>
      </p:sp>
      <p:sp>
        <p:nvSpPr>
          <p:cNvPr id="138" name="Google Shape;2667;p53"/>
          <p:cNvSpPr txBox="1">
            <a:spLocks noGrp="1"/>
          </p:cNvSpPr>
          <p:nvPr>
            <p:ph type="subTitle" idx="1"/>
          </p:nvPr>
        </p:nvSpPr>
        <p:spPr>
          <a:xfrm>
            <a:off x="4472579" y="5019877"/>
            <a:ext cx="3529717" cy="368800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-US" sz="1600" dirty="0" smtClean="0"/>
              <a:t>06. TV</a:t>
            </a:r>
            <a:endParaRPr lang="en-US" sz="1600" dirty="0"/>
          </a:p>
        </p:txBody>
      </p:sp>
      <p:sp>
        <p:nvSpPr>
          <p:cNvPr id="139" name="Google Shape;2667;p53"/>
          <p:cNvSpPr txBox="1">
            <a:spLocks noGrp="1"/>
          </p:cNvSpPr>
          <p:nvPr>
            <p:ph type="subTitle" idx="1"/>
          </p:nvPr>
        </p:nvSpPr>
        <p:spPr>
          <a:xfrm>
            <a:off x="4506380" y="4158011"/>
            <a:ext cx="3495917" cy="308120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05. Film</a:t>
            </a:r>
            <a:endParaRPr lang="en-US" sz="1600" dirty="0"/>
          </a:p>
        </p:txBody>
      </p:sp>
      <p:sp>
        <p:nvSpPr>
          <p:cNvPr id="140" name="Google Shape;2667;p53"/>
          <p:cNvSpPr txBox="1">
            <a:spLocks noGrp="1"/>
          </p:cNvSpPr>
          <p:nvPr>
            <p:ph type="subTitle" idx="1"/>
          </p:nvPr>
        </p:nvSpPr>
        <p:spPr>
          <a:xfrm>
            <a:off x="4557454" y="3296145"/>
            <a:ext cx="3444844" cy="368800"/>
          </a:xfrm>
          <a:prstGeom prst="rect">
            <a:avLst/>
          </a:prstGeom>
          <a:solidFill>
            <a:srgbClr val="FFC000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/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04. </a:t>
            </a:r>
            <a:r>
              <a:rPr lang="en-US" sz="1600" dirty="0" err="1"/>
              <a:t>proyektor</a:t>
            </a:r>
            <a:r>
              <a:rPr lang="en-US" sz="1600" dirty="0"/>
              <a:t> </a:t>
            </a:r>
            <a:r>
              <a:rPr lang="en-US" sz="1600" dirty="0" err="1"/>
              <a:t>tak</a:t>
            </a:r>
            <a:r>
              <a:rPr lang="en-US" sz="1600" dirty="0"/>
              <a:t> </a:t>
            </a:r>
            <a:r>
              <a:rPr lang="en-US" sz="1600" dirty="0" err="1"/>
              <a:t>tembus</a:t>
            </a:r>
            <a:r>
              <a:rPr lang="en-US" sz="1600" dirty="0"/>
              <a:t> </a:t>
            </a:r>
            <a:r>
              <a:rPr lang="en-US" sz="1600" dirty="0" err="1"/>
              <a:t>pandang</a:t>
            </a:r>
            <a:endParaRPr lang="en-US" sz="1600" i="1" dirty="0"/>
          </a:p>
        </p:txBody>
      </p:sp>
      <p:sp>
        <p:nvSpPr>
          <p:cNvPr id="58" name="Rectangle 57"/>
          <p:cNvSpPr/>
          <p:nvPr/>
        </p:nvSpPr>
        <p:spPr>
          <a:xfrm>
            <a:off x="3226945" y="1221969"/>
            <a:ext cx="573810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ym typeface="Wingdings" panose="05000000000000000000" pitchFamily="2" charset="2"/>
              </a:rPr>
              <a:t>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diproyeksikan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proyektor</a:t>
            </a:r>
            <a:r>
              <a:rPr lang="en-US" dirty="0"/>
              <a:t> agar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 smtClean="0"/>
              <a:t>dilihat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997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p42"/>
          <p:cNvSpPr txBox="1">
            <a:spLocks noGrp="1"/>
          </p:cNvSpPr>
          <p:nvPr>
            <p:ph type="title"/>
          </p:nvPr>
        </p:nvSpPr>
        <p:spPr>
          <a:xfrm>
            <a:off x="2809487" y="4540591"/>
            <a:ext cx="4550400" cy="69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 smtClean="0"/>
              <a:t>- Sadima</a:t>
            </a:r>
            <a:endParaRPr dirty="0"/>
          </a:p>
        </p:txBody>
      </p:sp>
      <p:sp>
        <p:nvSpPr>
          <p:cNvPr id="1927" name="Google Shape;1927;p42"/>
          <p:cNvSpPr txBox="1">
            <a:spLocks noGrp="1"/>
          </p:cNvSpPr>
          <p:nvPr>
            <p:ph type="subTitle" idx="1"/>
          </p:nvPr>
        </p:nvSpPr>
        <p:spPr>
          <a:xfrm>
            <a:off x="2269343" y="3396419"/>
            <a:ext cx="4935468" cy="978529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" sz="3500" i="1" dirty="0" smtClean="0"/>
              <a:t>IF MEDIUM FITS, USE IT!</a:t>
            </a:r>
            <a:endParaRPr sz="3500" i="1" dirty="0"/>
          </a:p>
        </p:txBody>
      </p:sp>
      <p:sp>
        <p:nvSpPr>
          <p:cNvPr id="1928" name="Google Shape;1928;p42"/>
          <p:cNvSpPr/>
          <p:nvPr/>
        </p:nvSpPr>
        <p:spPr>
          <a:xfrm>
            <a:off x="2322132" y="409956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29" name="Google Shape;1929;p42"/>
          <p:cNvSpPr/>
          <p:nvPr/>
        </p:nvSpPr>
        <p:spPr>
          <a:xfrm>
            <a:off x="2322132" y="409956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30" name="Google Shape;1930;p42"/>
          <p:cNvSpPr/>
          <p:nvPr/>
        </p:nvSpPr>
        <p:spPr>
          <a:xfrm>
            <a:off x="2322132" y="409956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31" name="Google Shape;1931;p42"/>
          <p:cNvSpPr/>
          <p:nvPr/>
        </p:nvSpPr>
        <p:spPr>
          <a:xfrm>
            <a:off x="2322132" y="409956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32" name="Google Shape;1932;p42"/>
          <p:cNvSpPr/>
          <p:nvPr/>
        </p:nvSpPr>
        <p:spPr>
          <a:xfrm>
            <a:off x="2322132" y="409956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33" name="Google Shape;1933;p42"/>
          <p:cNvSpPr/>
          <p:nvPr/>
        </p:nvSpPr>
        <p:spPr>
          <a:xfrm>
            <a:off x="2322132" y="409956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34" name="Google Shape;1934;p42"/>
          <p:cNvSpPr/>
          <p:nvPr/>
        </p:nvSpPr>
        <p:spPr>
          <a:xfrm>
            <a:off x="2322132" y="409956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35" name="Google Shape;1935;p42"/>
          <p:cNvSpPr/>
          <p:nvPr/>
        </p:nvSpPr>
        <p:spPr>
          <a:xfrm>
            <a:off x="2322132" y="409956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36" name="Google Shape;1936;p42"/>
          <p:cNvSpPr/>
          <p:nvPr/>
        </p:nvSpPr>
        <p:spPr>
          <a:xfrm>
            <a:off x="2322132" y="409956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37" name="Google Shape;1937;p42"/>
          <p:cNvSpPr/>
          <p:nvPr/>
        </p:nvSpPr>
        <p:spPr>
          <a:xfrm>
            <a:off x="2322132" y="409956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38" name="Google Shape;1938;p42"/>
          <p:cNvSpPr/>
          <p:nvPr/>
        </p:nvSpPr>
        <p:spPr>
          <a:xfrm>
            <a:off x="2322132" y="409956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39" name="Google Shape;1939;p42"/>
          <p:cNvSpPr/>
          <p:nvPr/>
        </p:nvSpPr>
        <p:spPr>
          <a:xfrm>
            <a:off x="2322132" y="409956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40" name="Google Shape;1940;p42"/>
          <p:cNvSpPr/>
          <p:nvPr/>
        </p:nvSpPr>
        <p:spPr>
          <a:xfrm>
            <a:off x="2322132" y="409956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41" name="Google Shape;1941;p42"/>
          <p:cNvSpPr/>
          <p:nvPr/>
        </p:nvSpPr>
        <p:spPr>
          <a:xfrm>
            <a:off x="2322132" y="409956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42" name="Google Shape;1942;p42"/>
          <p:cNvSpPr/>
          <p:nvPr/>
        </p:nvSpPr>
        <p:spPr>
          <a:xfrm>
            <a:off x="2322132" y="409956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43" name="Google Shape;1943;p42"/>
          <p:cNvSpPr/>
          <p:nvPr/>
        </p:nvSpPr>
        <p:spPr>
          <a:xfrm>
            <a:off x="2322132" y="409956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44" name="Google Shape;1944;p42"/>
          <p:cNvSpPr/>
          <p:nvPr/>
        </p:nvSpPr>
        <p:spPr>
          <a:xfrm>
            <a:off x="2322132" y="409956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45" name="Google Shape;1945;p42"/>
          <p:cNvSpPr/>
          <p:nvPr/>
        </p:nvSpPr>
        <p:spPr>
          <a:xfrm>
            <a:off x="2322132" y="409956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46" name="Google Shape;1946;p42"/>
          <p:cNvSpPr/>
          <p:nvPr/>
        </p:nvSpPr>
        <p:spPr>
          <a:xfrm>
            <a:off x="2322132" y="409956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47" name="Google Shape;1947;p42"/>
          <p:cNvSpPr/>
          <p:nvPr/>
        </p:nvSpPr>
        <p:spPr>
          <a:xfrm>
            <a:off x="2322132" y="409956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48" name="Google Shape;1948;p42"/>
          <p:cNvSpPr/>
          <p:nvPr/>
        </p:nvSpPr>
        <p:spPr>
          <a:xfrm>
            <a:off x="2322132" y="409956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49" name="Google Shape;1949;p42"/>
          <p:cNvSpPr/>
          <p:nvPr/>
        </p:nvSpPr>
        <p:spPr>
          <a:xfrm>
            <a:off x="2322132" y="409956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50" name="Google Shape;1950;p42"/>
          <p:cNvSpPr/>
          <p:nvPr/>
        </p:nvSpPr>
        <p:spPr>
          <a:xfrm>
            <a:off x="2322132" y="409956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51" name="Google Shape;1951;p42"/>
          <p:cNvSpPr/>
          <p:nvPr/>
        </p:nvSpPr>
        <p:spPr>
          <a:xfrm>
            <a:off x="2322132" y="409956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52" name="Google Shape;1952;p42"/>
          <p:cNvSpPr/>
          <p:nvPr/>
        </p:nvSpPr>
        <p:spPr>
          <a:xfrm>
            <a:off x="2322132" y="409956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53" name="Google Shape;1953;p42"/>
          <p:cNvSpPr/>
          <p:nvPr/>
        </p:nvSpPr>
        <p:spPr>
          <a:xfrm>
            <a:off x="2322132" y="409956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54" name="Google Shape;1954;p42"/>
          <p:cNvSpPr/>
          <p:nvPr/>
        </p:nvSpPr>
        <p:spPr>
          <a:xfrm>
            <a:off x="2322132" y="409956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55" name="Google Shape;1955;p42"/>
          <p:cNvSpPr/>
          <p:nvPr/>
        </p:nvSpPr>
        <p:spPr>
          <a:xfrm>
            <a:off x="2322132" y="409956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56" name="Google Shape;1956;p42"/>
          <p:cNvSpPr/>
          <p:nvPr/>
        </p:nvSpPr>
        <p:spPr>
          <a:xfrm>
            <a:off x="2322132" y="409956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57" name="Google Shape;1957;p42"/>
          <p:cNvSpPr/>
          <p:nvPr/>
        </p:nvSpPr>
        <p:spPr>
          <a:xfrm>
            <a:off x="2322132" y="409956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58" name="Google Shape;1958;p42"/>
          <p:cNvSpPr/>
          <p:nvPr/>
        </p:nvSpPr>
        <p:spPr>
          <a:xfrm>
            <a:off x="2322132" y="409956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59" name="Google Shape;1959;p42"/>
          <p:cNvSpPr/>
          <p:nvPr/>
        </p:nvSpPr>
        <p:spPr>
          <a:xfrm>
            <a:off x="2322132" y="409956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60" name="Google Shape;1960;p42"/>
          <p:cNvSpPr/>
          <p:nvPr/>
        </p:nvSpPr>
        <p:spPr>
          <a:xfrm>
            <a:off x="2322132" y="409956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61" name="Google Shape;1961;p42"/>
          <p:cNvSpPr/>
          <p:nvPr/>
        </p:nvSpPr>
        <p:spPr>
          <a:xfrm>
            <a:off x="2322132" y="409956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62" name="Google Shape;1962;p42"/>
          <p:cNvSpPr/>
          <p:nvPr/>
        </p:nvSpPr>
        <p:spPr>
          <a:xfrm>
            <a:off x="2322132" y="409956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63" name="Google Shape;1963;p42"/>
          <p:cNvSpPr/>
          <p:nvPr/>
        </p:nvSpPr>
        <p:spPr>
          <a:xfrm>
            <a:off x="2322132" y="409956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64" name="Google Shape;1964;p42"/>
          <p:cNvSpPr/>
          <p:nvPr/>
        </p:nvSpPr>
        <p:spPr>
          <a:xfrm>
            <a:off x="2322132" y="409956"/>
            <a:ext cx="43" cy="4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965" name="Google Shape;1965;p42"/>
          <p:cNvGrpSpPr/>
          <p:nvPr/>
        </p:nvGrpSpPr>
        <p:grpSpPr>
          <a:xfrm>
            <a:off x="8723244" y="1591439"/>
            <a:ext cx="2914669" cy="4643832"/>
            <a:chOff x="6542433" y="1193579"/>
            <a:chExt cx="2186002" cy="3482874"/>
          </a:xfrm>
        </p:grpSpPr>
        <p:sp>
          <p:nvSpPr>
            <p:cNvPr id="1966" name="Google Shape;1966;p42"/>
            <p:cNvSpPr/>
            <p:nvPr/>
          </p:nvSpPr>
          <p:spPr>
            <a:xfrm>
              <a:off x="6588489" y="3924143"/>
              <a:ext cx="469148" cy="528024"/>
            </a:xfrm>
            <a:custGeom>
              <a:avLst/>
              <a:gdLst/>
              <a:ahLst/>
              <a:cxnLst/>
              <a:rect l="l" t="t" r="r" b="b"/>
              <a:pathLst>
                <a:path w="14638" h="16475" extrusionOk="0">
                  <a:moveTo>
                    <a:pt x="10059" y="0"/>
                  </a:moveTo>
                  <a:lnTo>
                    <a:pt x="1" y="12465"/>
                  </a:lnTo>
                  <a:lnTo>
                    <a:pt x="3158" y="16475"/>
                  </a:lnTo>
                  <a:lnTo>
                    <a:pt x="14637" y="6115"/>
                  </a:lnTo>
                  <a:lnTo>
                    <a:pt x="10059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7" name="Google Shape;1967;p42"/>
            <p:cNvSpPr/>
            <p:nvPr/>
          </p:nvSpPr>
          <p:spPr>
            <a:xfrm>
              <a:off x="6823031" y="2566088"/>
              <a:ext cx="703690" cy="1651537"/>
            </a:xfrm>
            <a:custGeom>
              <a:avLst/>
              <a:gdLst/>
              <a:ahLst/>
              <a:cxnLst/>
              <a:rect l="l" t="t" r="r" b="b"/>
              <a:pathLst>
                <a:path w="21956" h="51530" extrusionOk="0">
                  <a:moveTo>
                    <a:pt x="2624" y="0"/>
                  </a:moveTo>
                  <a:lnTo>
                    <a:pt x="2624" y="0"/>
                  </a:lnTo>
                  <a:cubicBezTo>
                    <a:pt x="2624" y="1"/>
                    <a:pt x="9642" y="29758"/>
                    <a:pt x="9775" y="30326"/>
                  </a:cubicBezTo>
                  <a:cubicBezTo>
                    <a:pt x="9926" y="30894"/>
                    <a:pt x="1" y="41888"/>
                    <a:pt x="1" y="41888"/>
                  </a:cubicBezTo>
                  <a:lnTo>
                    <a:pt x="5632" y="51529"/>
                  </a:lnTo>
                  <a:cubicBezTo>
                    <a:pt x="5632" y="51529"/>
                    <a:pt x="20619" y="36174"/>
                    <a:pt x="21288" y="34687"/>
                  </a:cubicBezTo>
                  <a:cubicBezTo>
                    <a:pt x="21956" y="33200"/>
                    <a:pt x="17328" y="2473"/>
                    <a:pt x="17328" y="2473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8" name="Google Shape;1968;p42"/>
            <p:cNvSpPr/>
            <p:nvPr/>
          </p:nvSpPr>
          <p:spPr>
            <a:xfrm>
              <a:off x="7310351" y="2645348"/>
              <a:ext cx="121053" cy="363639"/>
            </a:xfrm>
            <a:custGeom>
              <a:avLst/>
              <a:gdLst/>
              <a:ahLst/>
              <a:cxnLst/>
              <a:rect l="l" t="t" r="r" b="b"/>
              <a:pathLst>
                <a:path w="3777" h="11346" extrusionOk="0">
                  <a:moveTo>
                    <a:pt x="2123" y="0"/>
                  </a:moveTo>
                  <a:lnTo>
                    <a:pt x="1805" y="67"/>
                  </a:lnTo>
                  <a:lnTo>
                    <a:pt x="1" y="2623"/>
                  </a:lnTo>
                  <a:cubicBezTo>
                    <a:pt x="1" y="2623"/>
                    <a:pt x="3727" y="11011"/>
                    <a:pt x="3777" y="11345"/>
                  </a:cubicBezTo>
                  <a:lnTo>
                    <a:pt x="212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9" name="Google Shape;1969;p42"/>
            <p:cNvSpPr/>
            <p:nvPr/>
          </p:nvSpPr>
          <p:spPr>
            <a:xfrm>
              <a:off x="6787712" y="2552146"/>
              <a:ext cx="964993" cy="1660639"/>
            </a:xfrm>
            <a:custGeom>
              <a:avLst/>
              <a:gdLst/>
              <a:ahLst/>
              <a:cxnLst/>
              <a:rect l="l" t="t" r="r" b="b"/>
              <a:pathLst>
                <a:path w="30109" h="51814" extrusionOk="0">
                  <a:moveTo>
                    <a:pt x="1103" y="1"/>
                  </a:moveTo>
                  <a:lnTo>
                    <a:pt x="819" y="1154"/>
                  </a:lnTo>
                  <a:cubicBezTo>
                    <a:pt x="0" y="4512"/>
                    <a:pt x="501" y="8054"/>
                    <a:pt x="2239" y="11062"/>
                  </a:cubicBezTo>
                  <a:lnTo>
                    <a:pt x="14787" y="32800"/>
                  </a:lnTo>
                  <a:cubicBezTo>
                    <a:pt x="15673" y="34337"/>
                    <a:pt x="16308" y="36008"/>
                    <a:pt x="16709" y="37745"/>
                  </a:cubicBezTo>
                  <a:lnTo>
                    <a:pt x="19833" y="51814"/>
                  </a:lnTo>
                  <a:lnTo>
                    <a:pt x="30109" y="51814"/>
                  </a:lnTo>
                  <a:cubicBezTo>
                    <a:pt x="30109" y="51814"/>
                    <a:pt x="28839" y="42173"/>
                    <a:pt x="27703" y="35122"/>
                  </a:cubicBezTo>
                  <a:cubicBezTo>
                    <a:pt x="26851" y="29809"/>
                    <a:pt x="19750" y="13318"/>
                    <a:pt x="16308" y="5531"/>
                  </a:cubicBezTo>
                  <a:lnTo>
                    <a:pt x="18430" y="2908"/>
                  </a:lnTo>
                  <a:lnTo>
                    <a:pt x="14720" y="2290"/>
                  </a:lnTo>
                  <a:lnTo>
                    <a:pt x="11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0" name="Google Shape;1970;p42"/>
            <p:cNvSpPr/>
            <p:nvPr/>
          </p:nvSpPr>
          <p:spPr>
            <a:xfrm>
              <a:off x="6867484" y="2821462"/>
              <a:ext cx="405945" cy="534241"/>
            </a:xfrm>
            <a:custGeom>
              <a:avLst/>
              <a:gdLst/>
              <a:ahLst/>
              <a:cxnLst/>
              <a:rect l="l" t="t" r="r" b="b"/>
              <a:pathLst>
                <a:path w="12666" h="16669" extrusionOk="0">
                  <a:moveTo>
                    <a:pt x="2370" y="0"/>
                  </a:moveTo>
                  <a:cubicBezTo>
                    <a:pt x="2089" y="0"/>
                    <a:pt x="1811" y="34"/>
                    <a:pt x="1538" y="103"/>
                  </a:cubicBezTo>
                  <a:cubicBezTo>
                    <a:pt x="903" y="219"/>
                    <a:pt x="352" y="604"/>
                    <a:pt x="1" y="1138"/>
                  </a:cubicBezTo>
                  <a:lnTo>
                    <a:pt x="1" y="1155"/>
                  </a:lnTo>
                  <a:lnTo>
                    <a:pt x="1" y="1172"/>
                  </a:lnTo>
                  <a:cubicBezTo>
                    <a:pt x="101" y="1322"/>
                    <a:pt x="168" y="1439"/>
                    <a:pt x="218" y="1523"/>
                  </a:cubicBezTo>
                  <a:cubicBezTo>
                    <a:pt x="235" y="1556"/>
                    <a:pt x="268" y="1590"/>
                    <a:pt x="301" y="1623"/>
                  </a:cubicBezTo>
                  <a:cubicBezTo>
                    <a:pt x="285" y="1590"/>
                    <a:pt x="268" y="1539"/>
                    <a:pt x="235" y="1506"/>
                  </a:cubicBezTo>
                  <a:cubicBezTo>
                    <a:pt x="186" y="1426"/>
                    <a:pt x="138" y="1315"/>
                    <a:pt x="60" y="1158"/>
                  </a:cubicBezTo>
                  <a:lnTo>
                    <a:pt x="60" y="1158"/>
                  </a:lnTo>
                  <a:cubicBezTo>
                    <a:pt x="412" y="648"/>
                    <a:pt x="959" y="302"/>
                    <a:pt x="1571" y="203"/>
                  </a:cubicBezTo>
                  <a:cubicBezTo>
                    <a:pt x="1820" y="148"/>
                    <a:pt x="2073" y="123"/>
                    <a:pt x="2329" y="123"/>
                  </a:cubicBezTo>
                  <a:cubicBezTo>
                    <a:pt x="2538" y="123"/>
                    <a:pt x="2748" y="139"/>
                    <a:pt x="2958" y="169"/>
                  </a:cubicBezTo>
                  <a:cubicBezTo>
                    <a:pt x="3493" y="286"/>
                    <a:pt x="4028" y="437"/>
                    <a:pt x="4562" y="637"/>
                  </a:cubicBezTo>
                  <a:cubicBezTo>
                    <a:pt x="5164" y="821"/>
                    <a:pt x="5748" y="1072"/>
                    <a:pt x="6317" y="1356"/>
                  </a:cubicBezTo>
                  <a:cubicBezTo>
                    <a:pt x="6935" y="1673"/>
                    <a:pt x="7419" y="2191"/>
                    <a:pt x="7687" y="2843"/>
                  </a:cubicBezTo>
                  <a:cubicBezTo>
                    <a:pt x="7804" y="3177"/>
                    <a:pt x="7837" y="3544"/>
                    <a:pt x="7737" y="3895"/>
                  </a:cubicBezTo>
                  <a:cubicBezTo>
                    <a:pt x="7620" y="4246"/>
                    <a:pt x="7469" y="4597"/>
                    <a:pt x="7286" y="4931"/>
                  </a:cubicBezTo>
                  <a:cubicBezTo>
                    <a:pt x="7085" y="5299"/>
                    <a:pt x="6968" y="5700"/>
                    <a:pt x="6968" y="6118"/>
                  </a:cubicBezTo>
                  <a:cubicBezTo>
                    <a:pt x="7002" y="6552"/>
                    <a:pt x="7202" y="6953"/>
                    <a:pt x="7520" y="7254"/>
                  </a:cubicBezTo>
                  <a:cubicBezTo>
                    <a:pt x="7887" y="7588"/>
                    <a:pt x="8322" y="7855"/>
                    <a:pt x="8789" y="8006"/>
                  </a:cubicBezTo>
                  <a:cubicBezTo>
                    <a:pt x="9241" y="8173"/>
                    <a:pt x="9692" y="8306"/>
                    <a:pt x="10109" y="8524"/>
                  </a:cubicBezTo>
                  <a:cubicBezTo>
                    <a:pt x="10895" y="8908"/>
                    <a:pt x="11530" y="9543"/>
                    <a:pt x="11947" y="10328"/>
                  </a:cubicBezTo>
                  <a:cubicBezTo>
                    <a:pt x="12332" y="11030"/>
                    <a:pt x="12515" y="11815"/>
                    <a:pt x="12482" y="12617"/>
                  </a:cubicBezTo>
                  <a:cubicBezTo>
                    <a:pt x="12449" y="13302"/>
                    <a:pt x="12231" y="13987"/>
                    <a:pt x="11847" y="14572"/>
                  </a:cubicBezTo>
                  <a:cubicBezTo>
                    <a:pt x="11296" y="15424"/>
                    <a:pt x="10494" y="16076"/>
                    <a:pt x="9525" y="16410"/>
                  </a:cubicBezTo>
                  <a:cubicBezTo>
                    <a:pt x="9174" y="16527"/>
                    <a:pt x="8806" y="16610"/>
                    <a:pt x="8439" y="16661"/>
                  </a:cubicBezTo>
                  <a:cubicBezTo>
                    <a:pt x="8472" y="16666"/>
                    <a:pt x="8505" y="16668"/>
                    <a:pt x="8539" y="16668"/>
                  </a:cubicBezTo>
                  <a:cubicBezTo>
                    <a:pt x="8606" y="16668"/>
                    <a:pt x="8672" y="16661"/>
                    <a:pt x="8739" y="16661"/>
                  </a:cubicBezTo>
                  <a:cubicBezTo>
                    <a:pt x="9007" y="16627"/>
                    <a:pt x="9291" y="16577"/>
                    <a:pt x="9558" y="16494"/>
                  </a:cubicBezTo>
                  <a:cubicBezTo>
                    <a:pt x="10544" y="16159"/>
                    <a:pt x="11396" y="15508"/>
                    <a:pt x="11947" y="14639"/>
                  </a:cubicBezTo>
                  <a:cubicBezTo>
                    <a:pt x="12348" y="14037"/>
                    <a:pt x="12582" y="13336"/>
                    <a:pt x="12632" y="12617"/>
                  </a:cubicBezTo>
                  <a:cubicBezTo>
                    <a:pt x="12666" y="11798"/>
                    <a:pt x="12482" y="10980"/>
                    <a:pt x="12098" y="10245"/>
                  </a:cubicBezTo>
                  <a:cubicBezTo>
                    <a:pt x="11663" y="9426"/>
                    <a:pt x="10995" y="8774"/>
                    <a:pt x="10176" y="8356"/>
                  </a:cubicBezTo>
                  <a:cubicBezTo>
                    <a:pt x="9341" y="7922"/>
                    <a:pt x="8338" y="7805"/>
                    <a:pt x="7637" y="7120"/>
                  </a:cubicBezTo>
                  <a:cubicBezTo>
                    <a:pt x="7353" y="6853"/>
                    <a:pt x="7185" y="6502"/>
                    <a:pt x="7152" y="6118"/>
                  </a:cubicBezTo>
                  <a:cubicBezTo>
                    <a:pt x="7152" y="5733"/>
                    <a:pt x="7252" y="5349"/>
                    <a:pt x="7453" y="5015"/>
                  </a:cubicBezTo>
                  <a:cubicBezTo>
                    <a:pt x="7637" y="4681"/>
                    <a:pt x="7804" y="4313"/>
                    <a:pt x="7921" y="3929"/>
                  </a:cubicBezTo>
                  <a:cubicBezTo>
                    <a:pt x="8004" y="3544"/>
                    <a:pt x="7987" y="3143"/>
                    <a:pt x="7837" y="2776"/>
                  </a:cubicBezTo>
                  <a:cubicBezTo>
                    <a:pt x="7570" y="2108"/>
                    <a:pt x="7052" y="1539"/>
                    <a:pt x="6383" y="1222"/>
                  </a:cubicBezTo>
                  <a:cubicBezTo>
                    <a:pt x="5815" y="921"/>
                    <a:pt x="5214" y="687"/>
                    <a:pt x="4596" y="487"/>
                  </a:cubicBezTo>
                  <a:cubicBezTo>
                    <a:pt x="4078" y="303"/>
                    <a:pt x="3526" y="153"/>
                    <a:pt x="2975" y="52"/>
                  </a:cubicBezTo>
                  <a:cubicBezTo>
                    <a:pt x="2773" y="18"/>
                    <a:pt x="2571" y="0"/>
                    <a:pt x="237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1" name="Google Shape;1971;p42"/>
            <p:cNvSpPr/>
            <p:nvPr/>
          </p:nvSpPr>
          <p:spPr>
            <a:xfrm>
              <a:off x="7434609" y="3271348"/>
              <a:ext cx="275277" cy="628180"/>
            </a:xfrm>
            <a:custGeom>
              <a:avLst/>
              <a:gdLst/>
              <a:ahLst/>
              <a:cxnLst/>
              <a:rect l="l" t="t" r="r" b="b"/>
              <a:pathLst>
                <a:path w="8589" h="19600" extrusionOk="0">
                  <a:moveTo>
                    <a:pt x="3275" y="0"/>
                  </a:moveTo>
                  <a:lnTo>
                    <a:pt x="3275" y="0"/>
                  </a:lnTo>
                  <a:cubicBezTo>
                    <a:pt x="2958" y="134"/>
                    <a:pt x="2657" y="301"/>
                    <a:pt x="2389" y="518"/>
                  </a:cubicBezTo>
                  <a:cubicBezTo>
                    <a:pt x="1671" y="1120"/>
                    <a:pt x="1153" y="1939"/>
                    <a:pt x="919" y="2858"/>
                  </a:cubicBezTo>
                  <a:cubicBezTo>
                    <a:pt x="769" y="3492"/>
                    <a:pt x="769" y="4144"/>
                    <a:pt x="919" y="4779"/>
                  </a:cubicBezTo>
                  <a:cubicBezTo>
                    <a:pt x="1103" y="5497"/>
                    <a:pt x="1337" y="6183"/>
                    <a:pt x="1604" y="6868"/>
                  </a:cubicBezTo>
                  <a:cubicBezTo>
                    <a:pt x="1855" y="7586"/>
                    <a:pt x="2089" y="8388"/>
                    <a:pt x="1938" y="9207"/>
                  </a:cubicBezTo>
                  <a:cubicBezTo>
                    <a:pt x="1805" y="10009"/>
                    <a:pt x="1287" y="10744"/>
                    <a:pt x="953" y="11579"/>
                  </a:cubicBezTo>
                  <a:cubicBezTo>
                    <a:pt x="0" y="13969"/>
                    <a:pt x="969" y="16675"/>
                    <a:pt x="3208" y="17929"/>
                  </a:cubicBezTo>
                  <a:cubicBezTo>
                    <a:pt x="3776" y="18246"/>
                    <a:pt x="4394" y="18463"/>
                    <a:pt x="5029" y="18547"/>
                  </a:cubicBezTo>
                  <a:cubicBezTo>
                    <a:pt x="5614" y="18647"/>
                    <a:pt x="6132" y="18697"/>
                    <a:pt x="6600" y="18764"/>
                  </a:cubicBezTo>
                  <a:cubicBezTo>
                    <a:pt x="6984" y="18831"/>
                    <a:pt x="7369" y="18931"/>
                    <a:pt x="7736" y="19065"/>
                  </a:cubicBezTo>
                  <a:cubicBezTo>
                    <a:pt x="8037" y="19198"/>
                    <a:pt x="8321" y="19382"/>
                    <a:pt x="8588" y="19599"/>
                  </a:cubicBezTo>
                  <a:cubicBezTo>
                    <a:pt x="8521" y="19533"/>
                    <a:pt x="8471" y="19466"/>
                    <a:pt x="8405" y="19416"/>
                  </a:cubicBezTo>
                  <a:cubicBezTo>
                    <a:pt x="8204" y="19249"/>
                    <a:pt x="7987" y="19115"/>
                    <a:pt x="7770" y="18998"/>
                  </a:cubicBezTo>
                  <a:cubicBezTo>
                    <a:pt x="7402" y="18848"/>
                    <a:pt x="7001" y="18731"/>
                    <a:pt x="6617" y="18664"/>
                  </a:cubicBezTo>
                  <a:cubicBezTo>
                    <a:pt x="6149" y="18580"/>
                    <a:pt x="5631" y="18530"/>
                    <a:pt x="5046" y="18430"/>
                  </a:cubicBezTo>
                  <a:cubicBezTo>
                    <a:pt x="4428" y="18330"/>
                    <a:pt x="3826" y="18112"/>
                    <a:pt x="3275" y="17795"/>
                  </a:cubicBezTo>
                  <a:cubicBezTo>
                    <a:pt x="2657" y="17444"/>
                    <a:pt x="2105" y="16943"/>
                    <a:pt x="1688" y="16358"/>
                  </a:cubicBezTo>
                  <a:cubicBezTo>
                    <a:pt x="719" y="14988"/>
                    <a:pt x="518" y="13217"/>
                    <a:pt x="1120" y="11646"/>
                  </a:cubicBezTo>
                  <a:cubicBezTo>
                    <a:pt x="1454" y="10844"/>
                    <a:pt x="1972" y="10092"/>
                    <a:pt x="2122" y="9240"/>
                  </a:cubicBezTo>
                  <a:cubicBezTo>
                    <a:pt x="2272" y="8371"/>
                    <a:pt x="2022" y="7536"/>
                    <a:pt x="1771" y="6817"/>
                  </a:cubicBezTo>
                  <a:cubicBezTo>
                    <a:pt x="1504" y="6132"/>
                    <a:pt x="1253" y="5447"/>
                    <a:pt x="1069" y="4746"/>
                  </a:cubicBezTo>
                  <a:cubicBezTo>
                    <a:pt x="919" y="4127"/>
                    <a:pt x="902" y="3492"/>
                    <a:pt x="1053" y="2891"/>
                  </a:cubicBezTo>
                  <a:cubicBezTo>
                    <a:pt x="1253" y="1989"/>
                    <a:pt x="1738" y="1187"/>
                    <a:pt x="2440" y="585"/>
                  </a:cubicBezTo>
                  <a:cubicBezTo>
                    <a:pt x="2707" y="368"/>
                    <a:pt x="2974" y="184"/>
                    <a:pt x="327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2" name="Google Shape;1972;p42"/>
            <p:cNvSpPr/>
            <p:nvPr/>
          </p:nvSpPr>
          <p:spPr>
            <a:xfrm>
              <a:off x="7399802" y="4034427"/>
              <a:ext cx="156372" cy="193903"/>
            </a:xfrm>
            <a:custGeom>
              <a:avLst/>
              <a:gdLst/>
              <a:ahLst/>
              <a:cxnLst/>
              <a:rect l="l" t="t" r="r" b="b"/>
              <a:pathLst>
                <a:path w="4879" h="6050" extrusionOk="0">
                  <a:moveTo>
                    <a:pt x="0" y="1"/>
                  </a:moveTo>
                  <a:cubicBezTo>
                    <a:pt x="0" y="34"/>
                    <a:pt x="451" y="151"/>
                    <a:pt x="1120" y="486"/>
                  </a:cubicBezTo>
                  <a:cubicBezTo>
                    <a:pt x="1504" y="686"/>
                    <a:pt x="1871" y="920"/>
                    <a:pt x="2206" y="1187"/>
                  </a:cubicBezTo>
                  <a:cubicBezTo>
                    <a:pt x="3041" y="1839"/>
                    <a:pt x="3726" y="2691"/>
                    <a:pt x="4177" y="3643"/>
                  </a:cubicBezTo>
                  <a:cubicBezTo>
                    <a:pt x="4361" y="4028"/>
                    <a:pt x="4511" y="4445"/>
                    <a:pt x="4628" y="4863"/>
                  </a:cubicBezTo>
                  <a:cubicBezTo>
                    <a:pt x="4812" y="5582"/>
                    <a:pt x="4829" y="6049"/>
                    <a:pt x="4862" y="6049"/>
                  </a:cubicBezTo>
                  <a:cubicBezTo>
                    <a:pt x="4879" y="5932"/>
                    <a:pt x="4879" y="5832"/>
                    <a:pt x="4879" y="5715"/>
                  </a:cubicBezTo>
                  <a:cubicBezTo>
                    <a:pt x="4879" y="5598"/>
                    <a:pt x="4862" y="5465"/>
                    <a:pt x="4846" y="5331"/>
                  </a:cubicBezTo>
                  <a:cubicBezTo>
                    <a:pt x="4829" y="5164"/>
                    <a:pt x="4795" y="4997"/>
                    <a:pt x="4762" y="4830"/>
                  </a:cubicBezTo>
                  <a:cubicBezTo>
                    <a:pt x="4662" y="4395"/>
                    <a:pt x="4528" y="3978"/>
                    <a:pt x="4328" y="3577"/>
                  </a:cubicBezTo>
                  <a:cubicBezTo>
                    <a:pt x="3876" y="2574"/>
                    <a:pt x="3191" y="1705"/>
                    <a:pt x="2306" y="1054"/>
                  </a:cubicBezTo>
                  <a:cubicBezTo>
                    <a:pt x="1955" y="786"/>
                    <a:pt x="1571" y="552"/>
                    <a:pt x="1170" y="369"/>
                  </a:cubicBezTo>
                  <a:cubicBezTo>
                    <a:pt x="1019" y="285"/>
                    <a:pt x="852" y="235"/>
                    <a:pt x="702" y="168"/>
                  </a:cubicBezTo>
                  <a:cubicBezTo>
                    <a:pt x="585" y="118"/>
                    <a:pt x="451" y="85"/>
                    <a:pt x="334" y="68"/>
                  </a:cubicBezTo>
                  <a:cubicBezTo>
                    <a:pt x="234" y="18"/>
                    <a:pt x="117" y="1"/>
                    <a:pt x="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3" name="Google Shape;1973;p42"/>
            <p:cNvSpPr/>
            <p:nvPr/>
          </p:nvSpPr>
          <p:spPr>
            <a:xfrm>
              <a:off x="7173273" y="2622849"/>
              <a:ext cx="213165" cy="312295"/>
            </a:xfrm>
            <a:custGeom>
              <a:avLst/>
              <a:gdLst/>
              <a:ahLst/>
              <a:cxnLst/>
              <a:rect l="l" t="t" r="r" b="b"/>
              <a:pathLst>
                <a:path w="6651" h="9744" extrusionOk="0">
                  <a:moveTo>
                    <a:pt x="1404" y="0"/>
                  </a:moveTo>
                  <a:cubicBezTo>
                    <a:pt x="1404" y="0"/>
                    <a:pt x="1370" y="34"/>
                    <a:pt x="1304" y="101"/>
                  </a:cubicBezTo>
                  <a:cubicBezTo>
                    <a:pt x="1220" y="201"/>
                    <a:pt x="1120" y="318"/>
                    <a:pt x="1053" y="418"/>
                  </a:cubicBezTo>
                  <a:cubicBezTo>
                    <a:pt x="769" y="836"/>
                    <a:pt x="535" y="1287"/>
                    <a:pt x="368" y="1772"/>
                  </a:cubicBezTo>
                  <a:cubicBezTo>
                    <a:pt x="117" y="2473"/>
                    <a:pt x="0" y="3225"/>
                    <a:pt x="17" y="3977"/>
                  </a:cubicBezTo>
                  <a:cubicBezTo>
                    <a:pt x="50" y="5865"/>
                    <a:pt x="986" y="7619"/>
                    <a:pt x="2557" y="8655"/>
                  </a:cubicBezTo>
                  <a:cubicBezTo>
                    <a:pt x="3175" y="9090"/>
                    <a:pt x="3877" y="9407"/>
                    <a:pt x="4595" y="9574"/>
                  </a:cubicBezTo>
                  <a:cubicBezTo>
                    <a:pt x="5045" y="9679"/>
                    <a:pt x="5495" y="9744"/>
                    <a:pt x="5945" y="9744"/>
                  </a:cubicBezTo>
                  <a:cubicBezTo>
                    <a:pt x="5997" y="9744"/>
                    <a:pt x="6048" y="9743"/>
                    <a:pt x="6099" y="9741"/>
                  </a:cubicBezTo>
                  <a:cubicBezTo>
                    <a:pt x="6233" y="9741"/>
                    <a:pt x="6383" y="9725"/>
                    <a:pt x="6517" y="9708"/>
                  </a:cubicBezTo>
                  <a:cubicBezTo>
                    <a:pt x="6600" y="9691"/>
                    <a:pt x="6650" y="9675"/>
                    <a:pt x="6650" y="9675"/>
                  </a:cubicBezTo>
                  <a:cubicBezTo>
                    <a:pt x="6650" y="9666"/>
                    <a:pt x="6625" y="9663"/>
                    <a:pt x="6577" y="9663"/>
                  </a:cubicBezTo>
                  <a:cubicBezTo>
                    <a:pt x="6510" y="9663"/>
                    <a:pt x="6399" y="9668"/>
                    <a:pt x="6250" y="9668"/>
                  </a:cubicBezTo>
                  <a:cubicBezTo>
                    <a:pt x="5898" y="9668"/>
                    <a:pt x="5333" y="9641"/>
                    <a:pt x="4629" y="9457"/>
                  </a:cubicBezTo>
                  <a:cubicBezTo>
                    <a:pt x="3927" y="9257"/>
                    <a:pt x="3259" y="8939"/>
                    <a:pt x="2657" y="8522"/>
                  </a:cubicBezTo>
                  <a:cubicBezTo>
                    <a:pt x="1153" y="7486"/>
                    <a:pt x="234" y="5798"/>
                    <a:pt x="184" y="3977"/>
                  </a:cubicBezTo>
                  <a:cubicBezTo>
                    <a:pt x="167" y="3242"/>
                    <a:pt x="268" y="2507"/>
                    <a:pt x="485" y="1805"/>
                  </a:cubicBezTo>
                  <a:cubicBezTo>
                    <a:pt x="886" y="619"/>
                    <a:pt x="1437" y="17"/>
                    <a:pt x="140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4" name="Google Shape;1974;p42"/>
            <p:cNvSpPr/>
            <p:nvPr/>
          </p:nvSpPr>
          <p:spPr>
            <a:xfrm>
              <a:off x="6893733" y="3575503"/>
              <a:ext cx="311173" cy="452802"/>
            </a:xfrm>
            <a:custGeom>
              <a:avLst/>
              <a:gdLst/>
              <a:ahLst/>
              <a:cxnLst/>
              <a:rect l="l" t="t" r="r" b="b"/>
              <a:pathLst>
                <a:path w="9709" h="14128" extrusionOk="0">
                  <a:moveTo>
                    <a:pt x="6216" y="1"/>
                  </a:moveTo>
                  <a:cubicBezTo>
                    <a:pt x="6266" y="34"/>
                    <a:pt x="6333" y="84"/>
                    <a:pt x="6400" y="118"/>
                  </a:cubicBezTo>
                  <a:cubicBezTo>
                    <a:pt x="6517" y="185"/>
                    <a:pt x="6701" y="302"/>
                    <a:pt x="6935" y="452"/>
                  </a:cubicBezTo>
                  <a:cubicBezTo>
                    <a:pt x="7569" y="870"/>
                    <a:pt x="8138" y="1388"/>
                    <a:pt x="8605" y="2006"/>
                  </a:cubicBezTo>
                  <a:cubicBezTo>
                    <a:pt x="8940" y="2424"/>
                    <a:pt x="9173" y="2891"/>
                    <a:pt x="9341" y="3393"/>
                  </a:cubicBezTo>
                  <a:cubicBezTo>
                    <a:pt x="9508" y="3961"/>
                    <a:pt x="9541" y="4579"/>
                    <a:pt x="9441" y="5164"/>
                  </a:cubicBezTo>
                  <a:cubicBezTo>
                    <a:pt x="9324" y="5815"/>
                    <a:pt x="9023" y="6434"/>
                    <a:pt x="8539" y="6885"/>
                  </a:cubicBezTo>
                  <a:cubicBezTo>
                    <a:pt x="8054" y="7369"/>
                    <a:pt x="7269" y="7536"/>
                    <a:pt x="6767" y="8155"/>
                  </a:cubicBezTo>
                  <a:cubicBezTo>
                    <a:pt x="6517" y="8455"/>
                    <a:pt x="6350" y="8806"/>
                    <a:pt x="6266" y="9174"/>
                  </a:cubicBezTo>
                  <a:cubicBezTo>
                    <a:pt x="6183" y="9525"/>
                    <a:pt x="6133" y="9892"/>
                    <a:pt x="6099" y="10243"/>
                  </a:cubicBezTo>
                  <a:cubicBezTo>
                    <a:pt x="6049" y="10945"/>
                    <a:pt x="5999" y="11630"/>
                    <a:pt x="5765" y="12215"/>
                  </a:cubicBezTo>
                  <a:cubicBezTo>
                    <a:pt x="5548" y="12766"/>
                    <a:pt x="5130" y="13234"/>
                    <a:pt x="4612" y="13518"/>
                  </a:cubicBezTo>
                  <a:cubicBezTo>
                    <a:pt x="4144" y="13769"/>
                    <a:pt x="3643" y="13936"/>
                    <a:pt x="3108" y="13986"/>
                  </a:cubicBezTo>
                  <a:cubicBezTo>
                    <a:pt x="2924" y="13998"/>
                    <a:pt x="2739" y="14004"/>
                    <a:pt x="2553" y="14004"/>
                  </a:cubicBezTo>
                  <a:cubicBezTo>
                    <a:pt x="1981" y="14004"/>
                    <a:pt x="1404" y="13945"/>
                    <a:pt x="836" y="13819"/>
                  </a:cubicBezTo>
                  <a:lnTo>
                    <a:pt x="218" y="13685"/>
                  </a:lnTo>
                  <a:cubicBezTo>
                    <a:pt x="134" y="13668"/>
                    <a:pt x="67" y="13668"/>
                    <a:pt x="0" y="13652"/>
                  </a:cubicBezTo>
                  <a:lnTo>
                    <a:pt x="0" y="13652"/>
                  </a:lnTo>
                  <a:cubicBezTo>
                    <a:pt x="67" y="13685"/>
                    <a:pt x="134" y="13718"/>
                    <a:pt x="201" y="13735"/>
                  </a:cubicBezTo>
                  <a:cubicBezTo>
                    <a:pt x="351" y="13769"/>
                    <a:pt x="552" y="13819"/>
                    <a:pt x="819" y="13886"/>
                  </a:cubicBezTo>
                  <a:cubicBezTo>
                    <a:pt x="1449" y="14054"/>
                    <a:pt x="2102" y="14128"/>
                    <a:pt x="2750" y="14128"/>
                  </a:cubicBezTo>
                  <a:cubicBezTo>
                    <a:pt x="2875" y="14128"/>
                    <a:pt x="3000" y="14125"/>
                    <a:pt x="3125" y="14119"/>
                  </a:cubicBezTo>
                  <a:cubicBezTo>
                    <a:pt x="3676" y="14069"/>
                    <a:pt x="4194" y="13902"/>
                    <a:pt x="4679" y="13652"/>
                  </a:cubicBezTo>
                  <a:cubicBezTo>
                    <a:pt x="5247" y="13351"/>
                    <a:pt x="5681" y="12866"/>
                    <a:pt x="5932" y="12282"/>
                  </a:cubicBezTo>
                  <a:cubicBezTo>
                    <a:pt x="6183" y="11663"/>
                    <a:pt x="6216" y="10962"/>
                    <a:pt x="6283" y="10260"/>
                  </a:cubicBezTo>
                  <a:cubicBezTo>
                    <a:pt x="6350" y="9575"/>
                    <a:pt x="6433" y="8823"/>
                    <a:pt x="6901" y="8271"/>
                  </a:cubicBezTo>
                  <a:cubicBezTo>
                    <a:pt x="7352" y="7703"/>
                    <a:pt x="8121" y="7536"/>
                    <a:pt x="8655" y="7018"/>
                  </a:cubicBezTo>
                  <a:cubicBezTo>
                    <a:pt x="9157" y="6534"/>
                    <a:pt x="9491" y="5899"/>
                    <a:pt x="9608" y="5197"/>
                  </a:cubicBezTo>
                  <a:cubicBezTo>
                    <a:pt x="9708" y="4579"/>
                    <a:pt x="9658" y="3944"/>
                    <a:pt x="9474" y="3342"/>
                  </a:cubicBezTo>
                  <a:cubicBezTo>
                    <a:pt x="9307" y="2825"/>
                    <a:pt x="9057" y="2340"/>
                    <a:pt x="8722" y="1922"/>
                  </a:cubicBezTo>
                  <a:cubicBezTo>
                    <a:pt x="8221" y="1304"/>
                    <a:pt x="7636" y="786"/>
                    <a:pt x="6968" y="385"/>
                  </a:cubicBezTo>
                  <a:cubicBezTo>
                    <a:pt x="6734" y="251"/>
                    <a:pt x="6550" y="151"/>
                    <a:pt x="6417" y="84"/>
                  </a:cubicBezTo>
                  <a:cubicBezTo>
                    <a:pt x="6350" y="51"/>
                    <a:pt x="6283" y="18"/>
                    <a:pt x="621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5" name="Google Shape;1975;p42"/>
            <p:cNvSpPr/>
            <p:nvPr/>
          </p:nvSpPr>
          <p:spPr>
            <a:xfrm>
              <a:off x="6894791" y="1202296"/>
              <a:ext cx="649077" cy="652410"/>
            </a:xfrm>
            <a:custGeom>
              <a:avLst/>
              <a:gdLst/>
              <a:ahLst/>
              <a:cxnLst/>
              <a:rect l="l" t="t" r="r" b="b"/>
              <a:pathLst>
                <a:path w="20252" h="20356" extrusionOk="0">
                  <a:moveTo>
                    <a:pt x="6362" y="0"/>
                  </a:moveTo>
                  <a:cubicBezTo>
                    <a:pt x="4673" y="0"/>
                    <a:pt x="3009" y="1120"/>
                    <a:pt x="2173" y="2636"/>
                  </a:cubicBezTo>
                  <a:cubicBezTo>
                    <a:pt x="1187" y="4424"/>
                    <a:pt x="1170" y="6612"/>
                    <a:pt x="1638" y="8601"/>
                  </a:cubicBezTo>
                  <a:cubicBezTo>
                    <a:pt x="1839" y="9436"/>
                    <a:pt x="2106" y="10305"/>
                    <a:pt x="1922" y="11140"/>
                  </a:cubicBezTo>
                  <a:cubicBezTo>
                    <a:pt x="1705" y="12043"/>
                    <a:pt x="1003" y="12728"/>
                    <a:pt x="653" y="13597"/>
                  </a:cubicBezTo>
                  <a:cubicBezTo>
                    <a:pt x="1" y="15234"/>
                    <a:pt x="836" y="17072"/>
                    <a:pt x="1655" y="18659"/>
                  </a:cubicBezTo>
                  <a:cubicBezTo>
                    <a:pt x="2023" y="19378"/>
                    <a:pt x="2490" y="20180"/>
                    <a:pt x="3292" y="20330"/>
                  </a:cubicBezTo>
                  <a:cubicBezTo>
                    <a:pt x="3383" y="20347"/>
                    <a:pt x="3473" y="20355"/>
                    <a:pt x="3562" y="20355"/>
                  </a:cubicBezTo>
                  <a:cubicBezTo>
                    <a:pt x="4339" y="20355"/>
                    <a:pt x="5040" y="19742"/>
                    <a:pt x="5715" y="19277"/>
                  </a:cubicBezTo>
                  <a:cubicBezTo>
                    <a:pt x="6775" y="18566"/>
                    <a:pt x="8029" y="18189"/>
                    <a:pt x="9294" y="18189"/>
                  </a:cubicBezTo>
                  <a:cubicBezTo>
                    <a:pt x="9605" y="18189"/>
                    <a:pt x="9917" y="18212"/>
                    <a:pt x="10227" y="18258"/>
                  </a:cubicBezTo>
                  <a:cubicBezTo>
                    <a:pt x="11998" y="18542"/>
                    <a:pt x="13635" y="19561"/>
                    <a:pt x="15423" y="19595"/>
                  </a:cubicBezTo>
                  <a:cubicBezTo>
                    <a:pt x="15439" y="19595"/>
                    <a:pt x="15455" y="19595"/>
                    <a:pt x="15472" y="19595"/>
                  </a:cubicBezTo>
                  <a:cubicBezTo>
                    <a:pt x="17107" y="19595"/>
                    <a:pt x="18623" y="18763"/>
                    <a:pt x="19516" y="17406"/>
                  </a:cubicBezTo>
                  <a:cubicBezTo>
                    <a:pt x="20051" y="16571"/>
                    <a:pt x="20252" y="15317"/>
                    <a:pt x="19466" y="14699"/>
                  </a:cubicBezTo>
                  <a:cubicBezTo>
                    <a:pt x="18965" y="14298"/>
                    <a:pt x="18180" y="14315"/>
                    <a:pt x="17745" y="13830"/>
                  </a:cubicBezTo>
                  <a:cubicBezTo>
                    <a:pt x="17194" y="13262"/>
                    <a:pt x="17428" y="12343"/>
                    <a:pt x="17712" y="11608"/>
                  </a:cubicBezTo>
                  <a:cubicBezTo>
                    <a:pt x="17996" y="10856"/>
                    <a:pt x="18263" y="9971"/>
                    <a:pt x="17779" y="9353"/>
                  </a:cubicBezTo>
                  <a:cubicBezTo>
                    <a:pt x="17211" y="8651"/>
                    <a:pt x="16008" y="8784"/>
                    <a:pt x="15490" y="8083"/>
                  </a:cubicBezTo>
                  <a:cubicBezTo>
                    <a:pt x="14938" y="7331"/>
                    <a:pt x="15523" y="6278"/>
                    <a:pt x="15490" y="5343"/>
                  </a:cubicBezTo>
                  <a:cubicBezTo>
                    <a:pt x="15473" y="4524"/>
                    <a:pt x="14938" y="3772"/>
                    <a:pt x="14270" y="3271"/>
                  </a:cubicBezTo>
                  <a:cubicBezTo>
                    <a:pt x="13602" y="2786"/>
                    <a:pt x="13501" y="2636"/>
                    <a:pt x="12582" y="948"/>
                  </a:cubicBezTo>
                  <a:lnTo>
                    <a:pt x="7269" y="113"/>
                  </a:lnTo>
                  <a:cubicBezTo>
                    <a:pt x="6969" y="37"/>
                    <a:pt x="6665" y="0"/>
                    <a:pt x="636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6" name="Google Shape;1976;p42"/>
            <p:cNvSpPr/>
            <p:nvPr/>
          </p:nvSpPr>
          <p:spPr>
            <a:xfrm>
              <a:off x="6742585" y="1726122"/>
              <a:ext cx="1021914" cy="919258"/>
            </a:xfrm>
            <a:custGeom>
              <a:avLst/>
              <a:gdLst/>
              <a:ahLst/>
              <a:cxnLst/>
              <a:rect l="l" t="t" r="r" b="b"/>
              <a:pathLst>
                <a:path w="31885" h="28682" extrusionOk="0">
                  <a:moveTo>
                    <a:pt x="7711" y="0"/>
                  </a:moveTo>
                  <a:cubicBezTo>
                    <a:pt x="5066" y="0"/>
                    <a:pt x="1" y="900"/>
                    <a:pt x="372" y="7862"/>
                  </a:cubicBezTo>
                  <a:cubicBezTo>
                    <a:pt x="539" y="11288"/>
                    <a:pt x="4165" y="17954"/>
                    <a:pt x="4817" y="19592"/>
                  </a:cubicBezTo>
                  <a:cubicBezTo>
                    <a:pt x="4165" y="21664"/>
                    <a:pt x="2260" y="24888"/>
                    <a:pt x="1843" y="27344"/>
                  </a:cubicBezTo>
                  <a:lnTo>
                    <a:pt x="19838" y="28681"/>
                  </a:lnTo>
                  <a:lnTo>
                    <a:pt x="19721" y="17854"/>
                  </a:lnTo>
                  <a:lnTo>
                    <a:pt x="20991" y="18623"/>
                  </a:lnTo>
                  <a:lnTo>
                    <a:pt x="31885" y="18088"/>
                  </a:lnTo>
                  <a:lnTo>
                    <a:pt x="31517" y="12842"/>
                  </a:lnTo>
                  <a:lnTo>
                    <a:pt x="23614" y="13159"/>
                  </a:lnTo>
                  <a:cubicBezTo>
                    <a:pt x="21829" y="1309"/>
                    <a:pt x="17445" y="703"/>
                    <a:pt x="16567" y="703"/>
                  </a:cubicBezTo>
                  <a:cubicBezTo>
                    <a:pt x="16467" y="703"/>
                    <a:pt x="16412" y="711"/>
                    <a:pt x="16412" y="711"/>
                  </a:cubicBezTo>
                  <a:lnTo>
                    <a:pt x="9261" y="110"/>
                  </a:lnTo>
                  <a:cubicBezTo>
                    <a:pt x="9261" y="110"/>
                    <a:pt x="8633" y="0"/>
                    <a:pt x="7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7" name="Google Shape;1977;p42"/>
            <p:cNvSpPr/>
            <p:nvPr/>
          </p:nvSpPr>
          <p:spPr>
            <a:xfrm>
              <a:off x="7382656" y="2039667"/>
              <a:ext cx="63747" cy="258708"/>
            </a:xfrm>
            <a:custGeom>
              <a:avLst/>
              <a:gdLst/>
              <a:ahLst/>
              <a:cxnLst/>
              <a:rect l="l" t="t" r="r" b="b"/>
              <a:pathLst>
                <a:path w="1989" h="8072" extrusionOk="0">
                  <a:moveTo>
                    <a:pt x="552" y="1"/>
                  </a:moveTo>
                  <a:cubicBezTo>
                    <a:pt x="1053" y="853"/>
                    <a:pt x="1237" y="1856"/>
                    <a:pt x="1070" y="2825"/>
                  </a:cubicBezTo>
                  <a:cubicBezTo>
                    <a:pt x="886" y="4028"/>
                    <a:pt x="452" y="5364"/>
                    <a:pt x="218" y="6467"/>
                  </a:cubicBezTo>
                  <a:cubicBezTo>
                    <a:pt x="0" y="7570"/>
                    <a:pt x="251" y="8071"/>
                    <a:pt x="251" y="8071"/>
                  </a:cubicBezTo>
                  <a:lnTo>
                    <a:pt x="1989" y="7653"/>
                  </a:lnTo>
                  <a:cubicBezTo>
                    <a:pt x="1387" y="5548"/>
                    <a:pt x="1855" y="4562"/>
                    <a:pt x="1838" y="2641"/>
                  </a:cubicBezTo>
                  <a:cubicBezTo>
                    <a:pt x="1805" y="1421"/>
                    <a:pt x="552" y="1"/>
                    <a:pt x="552" y="1"/>
                  </a:cubicBezTo>
                  <a:close/>
                </a:path>
              </a:pathLst>
            </a:custGeom>
            <a:solidFill>
              <a:srgbClr val="263238">
                <a:alpha val="320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8" name="Google Shape;1978;p42"/>
            <p:cNvSpPr/>
            <p:nvPr/>
          </p:nvSpPr>
          <p:spPr>
            <a:xfrm>
              <a:off x="7342497" y="1976496"/>
              <a:ext cx="81407" cy="321878"/>
            </a:xfrm>
            <a:custGeom>
              <a:avLst/>
              <a:gdLst/>
              <a:ahLst/>
              <a:cxnLst/>
              <a:rect l="l" t="t" r="r" b="b"/>
              <a:pathLst>
                <a:path w="2540" h="10043" extrusionOk="0">
                  <a:moveTo>
                    <a:pt x="17" y="0"/>
                  </a:moveTo>
                  <a:cubicBezTo>
                    <a:pt x="0" y="17"/>
                    <a:pt x="468" y="435"/>
                    <a:pt x="1103" y="1170"/>
                  </a:cubicBezTo>
                  <a:cubicBezTo>
                    <a:pt x="1487" y="1604"/>
                    <a:pt x="1805" y="2089"/>
                    <a:pt x="2039" y="2607"/>
                  </a:cubicBezTo>
                  <a:cubicBezTo>
                    <a:pt x="2289" y="3258"/>
                    <a:pt x="2356" y="3977"/>
                    <a:pt x="2256" y="4662"/>
                  </a:cubicBezTo>
                  <a:cubicBezTo>
                    <a:pt x="2139" y="5364"/>
                    <a:pt x="1989" y="6049"/>
                    <a:pt x="1771" y="6734"/>
                  </a:cubicBezTo>
                  <a:cubicBezTo>
                    <a:pt x="1604" y="7285"/>
                    <a:pt x="1487" y="7870"/>
                    <a:pt x="1404" y="8438"/>
                  </a:cubicBezTo>
                  <a:cubicBezTo>
                    <a:pt x="1354" y="8839"/>
                    <a:pt x="1354" y="9240"/>
                    <a:pt x="1404" y="9624"/>
                  </a:cubicBezTo>
                  <a:cubicBezTo>
                    <a:pt x="1420" y="9775"/>
                    <a:pt x="1454" y="9908"/>
                    <a:pt x="1504" y="10042"/>
                  </a:cubicBezTo>
                  <a:cubicBezTo>
                    <a:pt x="1521" y="9908"/>
                    <a:pt x="1504" y="9758"/>
                    <a:pt x="1471" y="9624"/>
                  </a:cubicBezTo>
                  <a:cubicBezTo>
                    <a:pt x="1454" y="9240"/>
                    <a:pt x="1487" y="8839"/>
                    <a:pt x="1537" y="8455"/>
                  </a:cubicBezTo>
                  <a:cubicBezTo>
                    <a:pt x="1638" y="7887"/>
                    <a:pt x="1771" y="7335"/>
                    <a:pt x="1938" y="6784"/>
                  </a:cubicBezTo>
                  <a:cubicBezTo>
                    <a:pt x="2156" y="6099"/>
                    <a:pt x="2323" y="5397"/>
                    <a:pt x="2440" y="4695"/>
                  </a:cubicBezTo>
                  <a:cubicBezTo>
                    <a:pt x="2540" y="3960"/>
                    <a:pt x="2456" y="3225"/>
                    <a:pt x="2189" y="2540"/>
                  </a:cubicBezTo>
                  <a:cubicBezTo>
                    <a:pt x="1955" y="2005"/>
                    <a:pt x="1621" y="1521"/>
                    <a:pt x="1203" y="1086"/>
                  </a:cubicBezTo>
                  <a:cubicBezTo>
                    <a:pt x="936" y="802"/>
                    <a:pt x="652" y="518"/>
                    <a:pt x="368" y="268"/>
                  </a:cubicBezTo>
                  <a:cubicBezTo>
                    <a:pt x="268" y="167"/>
                    <a:pt x="151" y="67"/>
                    <a:pt x="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9" name="Google Shape;1979;p42"/>
            <p:cNvSpPr/>
            <p:nvPr/>
          </p:nvSpPr>
          <p:spPr>
            <a:xfrm>
              <a:off x="7065617" y="2099120"/>
              <a:ext cx="333128" cy="227202"/>
            </a:xfrm>
            <a:custGeom>
              <a:avLst/>
              <a:gdLst/>
              <a:ahLst/>
              <a:cxnLst/>
              <a:rect l="l" t="t" r="r" b="b"/>
              <a:pathLst>
                <a:path w="10394" h="7089" extrusionOk="0">
                  <a:moveTo>
                    <a:pt x="1" y="1"/>
                  </a:moveTo>
                  <a:cubicBezTo>
                    <a:pt x="1" y="1"/>
                    <a:pt x="1405" y="4479"/>
                    <a:pt x="2290" y="6417"/>
                  </a:cubicBezTo>
                  <a:cubicBezTo>
                    <a:pt x="2501" y="6894"/>
                    <a:pt x="2806" y="7088"/>
                    <a:pt x="3265" y="7088"/>
                  </a:cubicBezTo>
                  <a:cubicBezTo>
                    <a:pt x="3352" y="7088"/>
                    <a:pt x="3445" y="7081"/>
                    <a:pt x="3543" y="7068"/>
                  </a:cubicBezTo>
                  <a:cubicBezTo>
                    <a:pt x="5849" y="7068"/>
                    <a:pt x="8155" y="6734"/>
                    <a:pt x="10394" y="6082"/>
                  </a:cubicBezTo>
                  <a:lnTo>
                    <a:pt x="10394" y="6082"/>
                  </a:lnTo>
                  <a:lnTo>
                    <a:pt x="5064" y="6216"/>
                  </a:lnTo>
                  <a:cubicBezTo>
                    <a:pt x="4977" y="6223"/>
                    <a:pt x="4891" y="6226"/>
                    <a:pt x="4805" y="6226"/>
                  </a:cubicBezTo>
                  <a:cubicBezTo>
                    <a:pt x="4463" y="6226"/>
                    <a:pt x="4131" y="6173"/>
                    <a:pt x="3810" y="6066"/>
                  </a:cubicBezTo>
                  <a:cubicBezTo>
                    <a:pt x="3242" y="5832"/>
                    <a:pt x="2891" y="5280"/>
                    <a:pt x="2574" y="4762"/>
                  </a:cubicBezTo>
                  <a:cubicBezTo>
                    <a:pt x="1638" y="3209"/>
                    <a:pt x="770" y="162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0" name="Google Shape;1980;p42"/>
            <p:cNvSpPr/>
            <p:nvPr/>
          </p:nvSpPr>
          <p:spPr>
            <a:xfrm>
              <a:off x="7655754" y="1293158"/>
              <a:ext cx="1072681" cy="1339882"/>
            </a:xfrm>
            <a:custGeom>
              <a:avLst/>
              <a:gdLst/>
              <a:ahLst/>
              <a:cxnLst/>
              <a:rect l="l" t="t" r="r" b="b"/>
              <a:pathLst>
                <a:path w="33469" h="41806" extrusionOk="0">
                  <a:moveTo>
                    <a:pt x="16654" y="1"/>
                  </a:moveTo>
                  <a:cubicBezTo>
                    <a:pt x="13301" y="1"/>
                    <a:pt x="11038" y="3449"/>
                    <a:pt x="12399" y="6518"/>
                  </a:cubicBezTo>
                  <a:cubicBezTo>
                    <a:pt x="12532" y="6818"/>
                    <a:pt x="12599" y="7136"/>
                    <a:pt x="12599" y="7453"/>
                  </a:cubicBezTo>
                  <a:lnTo>
                    <a:pt x="12599" y="8422"/>
                  </a:lnTo>
                  <a:lnTo>
                    <a:pt x="1722" y="8422"/>
                  </a:lnTo>
                  <a:cubicBezTo>
                    <a:pt x="769" y="8422"/>
                    <a:pt x="1" y="9191"/>
                    <a:pt x="1" y="10143"/>
                  </a:cubicBezTo>
                  <a:lnTo>
                    <a:pt x="1" y="40402"/>
                  </a:lnTo>
                  <a:cubicBezTo>
                    <a:pt x="1" y="41188"/>
                    <a:pt x="636" y="41806"/>
                    <a:pt x="1404" y="41806"/>
                  </a:cubicBezTo>
                  <a:lnTo>
                    <a:pt x="32065" y="41806"/>
                  </a:lnTo>
                  <a:cubicBezTo>
                    <a:pt x="32833" y="41806"/>
                    <a:pt x="33468" y="41188"/>
                    <a:pt x="33468" y="40402"/>
                  </a:cubicBezTo>
                  <a:lnTo>
                    <a:pt x="33468" y="29475"/>
                  </a:lnTo>
                  <a:lnTo>
                    <a:pt x="32232" y="29475"/>
                  </a:lnTo>
                  <a:cubicBezTo>
                    <a:pt x="31931" y="29475"/>
                    <a:pt x="31647" y="29525"/>
                    <a:pt x="31396" y="29642"/>
                  </a:cubicBezTo>
                  <a:cubicBezTo>
                    <a:pt x="30817" y="29873"/>
                    <a:pt x="30229" y="29981"/>
                    <a:pt x="29657" y="29981"/>
                  </a:cubicBezTo>
                  <a:cubicBezTo>
                    <a:pt x="27129" y="29981"/>
                    <a:pt x="24904" y="27886"/>
                    <a:pt x="25013" y="25148"/>
                  </a:cubicBezTo>
                  <a:cubicBezTo>
                    <a:pt x="25130" y="22775"/>
                    <a:pt x="26985" y="20870"/>
                    <a:pt x="29341" y="20703"/>
                  </a:cubicBezTo>
                  <a:lnTo>
                    <a:pt x="29324" y="20703"/>
                  </a:lnTo>
                  <a:cubicBezTo>
                    <a:pt x="29447" y="20693"/>
                    <a:pt x="29569" y="20688"/>
                    <a:pt x="29692" y="20688"/>
                  </a:cubicBezTo>
                  <a:cubicBezTo>
                    <a:pt x="30357" y="20688"/>
                    <a:pt x="31021" y="20839"/>
                    <a:pt x="31613" y="21121"/>
                  </a:cubicBezTo>
                  <a:cubicBezTo>
                    <a:pt x="31931" y="21271"/>
                    <a:pt x="32248" y="21338"/>
                    <a:pt x="32599" y="21355"/>
                  </a:cubicBezTo>
                  <a:lnTo>
                    <a:pt x="33468" y="21355"/>
                  </a:lnTo>
                  <a:lnTo>
                    <a:pt x="33468" y="10143"/>
                  </a:lnTo>
                  <a:cubicBezTo>
                    <a:pt x="33468" y="9191"/>
                    <a:pt x="32699" y="8422"/>
                    <a:pt x="31747" y="8422"/>
                  </a:cubicBezTo>
                  <a:lnTo>
                    <a:pt x="20586" y="8422"/>
                  </a:lnTo>
                  <a:lnTo>
                    <a:pt x="20586" y="7670"/>
                  </a:lnTo>
                  <a:cubicBezTo>
                    <a:pt x="20586" y="7320"/>
                    <a:pt x="20669" y="6969"/>
                    <a:pt x="20836" y="6668"/>
                  </a:cubicBezTo>
                  <a:cubicBezTo>
                    <a:pt x="22307" y="3610"/>
                    <a:pt x="20118" y="68"/>
                    <a:pt x="16726" y="1"/>
                  </a:cubicBezTo>
                  <a:cubicBezTo>
                    <a:pt x="16702" y="1"/>
                    <a:pt x="16678" y="1"/>
                    <a:pt x="16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1" name="Google Shape;1981;p42"/>
            <p:cNvSpPr/>
            <p:nvPr/>
          </p:nvSpPr>
          <p:spPr>
            <a:xfrm>
              <a:off x="7018504" y="1211783"/>
              <a:ext cx="311686" cy="625584"/>
            </a:xfrm>
            <a:custGeom>
              <a:avLst/>
              <a:gdLst/>
              <a:ahLst/>
              <a:cxnLst/>
              <a:rect l="l" t="t" r="r" b="b"/>
              <a:pathLst>
                <a:path w="9725" h="19519" extrusionOk="0">
                  <a:moveTo>
                    <a:pt x="5013" y="1"/>
                  </a:moveTo>
                  <a:lnTo>
                    <a:pt x="1" y="3793"/>
                  </a:lnTo>
                  <a:lnTo>
                    <a:pt x="552" y="16408"/>
                  </a:lnTo>
                  <a:cubicBezTo>
                    <a:pt x="634" y="18155"/>
                    <a:pt x="2070" y="19518"/>
                    <a:pt x="3803" y="19518"/>
                  </a:cubicBezTo>
                  <a:cubicBezTo>
                    <a:pt x="3844" y="19518"/>
                    <a:pt x="3886" y="19518"/>
                    <a:pt x="3927" y="19516"/>
                  </a:cubicBezTo>
                  <a:cubicBezTo>
                    <a:pt x="5715" y="19433"/>
                    <a:pt x="7102" y="17929"/>
                    <a:pt x="7035" y="16141"/>
                  </a:cubicBezTo>
                  <a:cubicBezTo>
                    <a:pt x="6968" y="14620"/>
                    <a:pt x="6918" y="13167"/>
                    <a:pt x="6918" y="13167"/>
                  </a:cubicBezTo>
                  <a:cubicBezTo>
                    <a:pt x="6918" y="13167"/>
                    <a:pt x="9407" y="12900"/>
                    <a:pt x="9558" y="10410"/>
                  </a:cubicBezTo>
                  <a:cubicBezTo>
                    <a:pt x="9725" y="7937"/>
                    <a:pt x="9558" y="2223"/>
                    <a:pt x="9558" y="2223"/>
                  </a:cubicBezTo>
                  <a:lnTo>
                    <a:pt x="5013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2" name="Google Shape;1982;p42"/>
            <p:cNvSpPr/>
            <p:nvPr/>
          </p:nvSpPr>
          <p:spPr>
            <a:xfrm>
              <a:off x="6685664" y="1732051"/>
              <a:ext cx="967974" cy="811057"/>
            </a:xfrm>
            <a:custGeom>
              <a:avLst/>
              <a:gdLst/>
              <a:ahLst/>
              <a:cxnLst/>
              <a:rect l="l" t="t" r="r" b="b"/>
              <a:pathLst>
                <a:path w="30202" h="25306" extrusionOk="0">
                  <a:moveTo>
                    <a:pt x="8671" y="1"/>
                  </a:moveTo>
                  <a:cubicBezTo>
                    <a:pt x="1" y="1"/>
                    <a:pt x="3535" y="9799"/>
                    <a:pt x="3535" y="9799"/>
                  </a:cubicBezTo>
                  <a:cubicBezTo>
                    <a:pt x="3936" y="12389"/>
                    <a:pt x="5858" y="16884"/>
                    <a:pt x="7562" y="20777"/>
                  </a:cubicBezTo>
                  <a:cubicBezTo>
                    <a:pt x="9266" y="24687"/>
                    <a:pt x="10653" y="25238"/>
                    <a:pt x="15498" y="25305"/>
                  </a:cubicBezTo>
                  <a:cubicBezTo>
                    <a:pt x="15548" y="25305"/>
                    <a:pt x="15597" y="25306"/>
                    <a:pt x="15647" y="25306"/>
                  </a:cubicBezTo>
                  <a:cubicBezTo>
                    <a:pt x="20842" y="25306"/>
                    <a:pt x="30202" y="21896"/>
                    <a:pt x="30202" y="21896"/>
                  </a:cubicBezTo>
                  <a:lnTo>
                    <a:pt x="28381" y="15681"/>
                  </a:lnTo>
                  <a:cubicBezTo>
                    <a:pt x="28381" y="15681"/>
                    <a:pt x="18022" y="17787"/>
                    <a:pt x="15837" y="17787"/>
                  </a:cubicBezTo>
                  <a:cubicBezTo>
                    <a:pt x="15679" y="17787"/>
                    <a:pt x="15564" y="17776"/>
                    <a:pt x="15498" y="17753"/>
                  </a:cubicBezTo>
                  <a:cubicBezTo>
                    <a:pt x="14513" y="17385"/>
                    <a:pt x="13510" y="14361"/>
                    <a:pt x="12741" y="12306"/>
                  </a:cubicBezTo>
                  <a:cubicBezTo>
                    <a:pt x="12658" y="12088"/>
                    <a:pt x="11505" y="8279"/>
                    <a:pt x="11505" y="8279"/>
                  </a:cubicBezTo>
                  <a:lnTo>
                    <a:pt x="10051" y="75"/>
                  </a:lnTo>
                  <a:cubicBezTo>
                    <a:pt x="9560" y="25"/>
                    <a:pt x="9101" y="1"/>
                    <a:pt x="86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3" name="Google Shape;1983;p42"/>
            <p:cNvSpPr/>
            <p:nvPr/>
          </p:nvSpPr>
          <p:spPr>
            <a:xfrm>
              <a:off x="7011004" y="1800830"/>
              <a:ext cx="584271" cy="502929"/>
            </a:xfrm>
            <a:custGeom>
              <a:avLst/>
              <a:gdLst/>
              <a:ahLst/>
              <a:cxnLst/>
              <a:rect l="l" t="t" r="r" b="b"/>
              <a:pathLst>
                <a:path w="18230" h="15692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101"/>
                    <a:pt x="51" y="185"/>
                    <a:pt x="101" y="285"/>
                  </a:cubicBezTo>
                  <a:cubicBezTo>
                    <a:pt x="168" y="485"/>
                    <a:pt x="268" y="753"/>
                    <a:pt x="385" y="1087"/>
                  </a:cubicBezTo>
                  <a:cubicBezTo>
                    <a:pt x="636" y="1805"/>
                    <a:pt x="986" y="2825"/>
                    <a:pt x="1404" y="4094"/>
                  </a:cubicBezTo>
                  <a:cubicBezTo>
                    <a:pt x="2240" y="6634"/>
                    <a:pt x="3292" y="10176"/>
                    <a:pt x="4662" y="14036"/>
                  </a:cubicBezTo>
                  <a:cubicBezTo>
                    <a:pt x="4863" y="14587"/>
                    <a:pt x="5063" y="15122"/>
                    <a:pt x="5264" y="15640"/>
                  </a:cubicBezTo>
                  <a:lnTo>
                    <a:pt x="5281" y="15690"/>
                  </a:lnTo>
                  <a:lnTo>
                    <a:pt x="5347" y="15690"/>
                  </a:lnTo>
                  <a:cubicBezTo>
                    <a:pt x="5433" y="15691"/>
                    <a:pt x="5519" y="15691"/>
                    <a:pt x="5605" y="15691"/>
                  </a:cubicBezTo>
                  <a:cubicBezTo>
                    <a:pt x="7240" y="15691"/>
                    <a:pt x="8874" y="15540"/>
                    <a:pt x="10477" y="15222"/>
                  </a:cubicBezTo>
                  <a:cubicBezTo>
                    <a:pt x="12031" y="14938"/>
                    <a:pt x="13401" y="14604"/>
                    <a:pt x="14537" y="14337"/>
                  </a:cubicBezTo>
                  <a:cubicBezTo>
                    <a:pt x="15690" y="14086"/>
                    <a:pt x="16609" y="13886"/>
                    <a:pt x="17244" y="13752"/>
                  </a:cubicBezTo>
                  <a:cubicBezTo>
                    <a:pt x="17545" y="13685"/>
                    <a:pt x="17795" y="13635"/>
                    <a:pt x="17979" y="13602"/>
                  </a:cubicBezTo>
                  <a:cubicBezTo>
                    <a:pt x="18063" y="13585"/>
                    <a:pt x="18146" y="13568"/>
                    <a:pt x="18230" y="13535"/>
                  </a:cubicBezTo>
                  <a:cubicBezTo>
                    <a:pt x="18146" y="13535"/>
                    <a:pt x="18046" y="13551"/>
                    <a:pt x="17962" y="13568"/>
                  </a:cubicBezTo>
                  <a:lnTo>
                    <a:pt x="17227" y="13685"/>
                  </a:lnTo>
                  <a:cubicBezTo>
                    <a:pt x="16592" y="13802"/>
                    <a:pt x="15657" y="13969"/>
                    <a:pt x="14520" y="14220"/>
                  </a:cubicBezTo>
                  <a:cubicBezTo>
                    <a:pt x="13367" y="14454"/>
                    <a:pt x="11997" y="14788"/>
                    <a:pt x="10460" y="15055"/>
                  </a:cubicBezTo>
                  <a:cubicBezTo>
                    <a:pt x="8857" y="15357"/>
                    <a:pt x="7239" y="15508"/>
                    <a:pt x="5605" y="15508"/>
                  </a:cubicBezTo>
                  <a:cubicBezTo>
                    <a:pt x="5539" y="15508"/>
                    <a:pt x="5472" y="15507"/>
                    <a:pt x="5405" y="15507"/>
                  </a:cubicBezTo>
                  <a:lnTo>
                    <a:pt x="5405" y="15507"/>
                  </a:lnTo>
                  <a:cubicBezTo>
                    <a:pt x="5213" y="15010"/>
                    <a:pt x="5021" y="14497"/>
                    <a:pt x="4829" y="13969"/>
                  </a:cubicBezTo>
                  <a:cubicBezTo>
                    <a:pt x="3459" y="10126"/>
                    <a:pt x="2407" y="6584"/>
                    <a:pt x="1521" y="4044"/>
                  </a:cubicBezTo>
                  <a:cubicBezTo>
                    <a:pt x="1087" y="2791"/>
                    <a:pt x="719" y="1772"/>
                    <a:pt x="452" y="1070"/>
                  </a:cubicBezTo>
                  <a:cubicBezTo>
                    <a:pt x="318" y="719"/>
                    <a:pt x="201" y="452"/>
                    <a:pt x="134" y="268"/>
                  </a:cubicBezTo>
                  <a:cubicBezTo>
                    <a:pt x="101" y="168"/>
                    <a:pt x="51" y="84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4" name="Google Shape;1984;p42"/>
            <p:cNvSpPr/>
            <p:nvPr/>
          </p:nvSpPr>
          <p:spPr>
            <a:xfrm>
              <a:off x="6861587" y="2241037"/>
              <a:ext cx="792052" cy="311718"/>
            </a:xfrm>
            <a:custGeom>
              <a:avLst/>
              <a:gdLst/>
              <a:ahLst/>
              <a:cxnLst/>
              <a:rect l="l" t="t" r="r" b="b"/>
              <a:pathLst>
                <a:path w="24713" h="9726" extrusionOk="0">
                  <a:moveTo>
                    <a:pt x="1" y="0"/>
                  </a:moveTo>
                  <a:lnTo>
                    <a:pt x="1" y="0"/>
                  </a:lnTo>
                  <a:cubicBezTo>
                    <a:pt x="18" y="101"/>
                    <a:pt x="51" y="201"/>
                    <a:pt x="101" y="284"/>
                  </a:cubicBezTo>
                  <a:cubicBezTo>
                    <a:pt x="168" y="468"/>
                    <a:pt x="285" y="752"/>
                    <a:pt x="435" y="1103"/>
                  </a:cubicBezTo>
                  <a:cubicBezTo>
                    <a:pt x="736" y="1805"/>
                    <a:pt x="1171" y="2824"/>
                    <a:pt x="1805" y="4027"/>
                  </a:cubicBezTo>
                  <a:cubicBezTo>
                    <a:pt x="2457" y="5213"/>
                    <a:pt x="3326" y="6634"/>
                    <a:pt x="4663" y="7887"/>
                  </a:cubicBezTo>
                  <a:cubicBezTo>
                    <a:pt x="5364" y="8538"/>
                    <a:pt x="6183" y="9040"/>
                    <a:pt x="7085" y="9357"/>
                  </a:cubicBezTo>
                  <a:cubicBezTo>
                    <a:pt x="7570" y="9524"/>
                    <a:pt x="8071" y="9624"/>
                    <a:pt x="8572" y="9674"/>
                  </a:cubicBezTo>
                  <a:cubicBezTo>
                    <a:pt x="8907" y="9707"/>
                    <a:pt x="9241" y="9725"/>
                    <a:pt x="9576" y="9725"/>
                  </a:cubicBezTo>
                  <a:cubicBezTo>
                    <a:pt x="9759" y="9725"/>
                    <a:pt x="9943" y="9720"/>
                    <a:pt x="10126" y="9708"/>
                  </a:cubicBezTo>
                  <a:cubicBezTo>
                    <a:pt x="12215" y="9608"/>
                    <a:pt x="14153" y="9140"/>
                    <a:pt x="15908" y="8705"/>
                  </a:cubicBezTo>
                  <a:cubicBezTo>
                    <a:pt x="17662" y="8254"/>
                    <a:pt x="19233" y="7837"/>
                    <a:pt x="20536" y="7452"/>
                  </a:cubicBezTo>
                  <a:cubicBezTo>
                    <a:pt x="21839" y="7068"/>
                    <a:pt x="22892" y="6717"/>
                    <a:pt x="23610" y="6466"/>
                  </a:cubicBezTo>
                  <a:cubicBezTo>
                    <a:pt x="23961" y="6333"/>
                    <a:pt x="24245" y="6216"/>
                    <a:pt x="24429" y="6149"/>
                  </a:cubicBezTo>
                  <a:cubicBezTo>
                    <a:pt x="24529" y="6099"/>
                    <a:pt x="24613" y="6065"/>
                    <a:pt x="24713" y="6015"/>
                  </a:cubicBezTo>
                  <a:lnTo>
                    <a:pt x="24713" y="6015"/>
                  </a:lnTo>
                  <a:cubicBezTo>
                    <a:pt x="24613" y="6032"/>
                    <a:pt x="24512" y="6065"/>
                    <a:pt x="24412" y="6099"/>
                  </a:cubicBezTo>
                  <a:lnTo>
                    <a:pt x="23577" y="6383"/>
                  </a:lnTo>
                  <a:cubicBezTo>
                    <a:pt x="22858" y="6634"/>
                    <a:pt x="21806" y="6968"/>
                    <a:pt x="20502" y="7335"/>
                  </a:cubicBezTo>
                  <a:cubicBezTo>
                    <a:pt x="19182" y="7703"/>
                    <a:pt x="17612" y="8104"/>
                    <a:pt x="15857" y="8538"/>
                  </a:cubicBezTo>
                  <a:cubicBezTo>
                    <a:pt x="14120" y="8956"/>
                    <a:pt x="12181" y="9424"/>
                    <a:pt x="10110" y="9524"/>
                  </a:cubicBezTo>
                  <a:cubicBezTo>
                    <a:pt x="9926" y="9530"/>
                    <a:pt x="9740" y="9534"/>
                    <a:pt x="9554" y="9534"/>
                  </a:cubicBezTo>
                  <a:cubicBezTo>
                    <a:pt x="9231" y="9534"/>
                    <a:pt x="8907" y="9522"/>
                    <a:pt x="8589" y="9491"/>
                  </a:cubicBezTo>
                  <a:cubicBezTo>
                    <a:pt x="8105" y="9441"/>
                    <a:pt x="7620" y="9340"/>
                    <a:pt x="7152" y="9190"/>
                  </a:cubicBezTo>
                  <a:cubicBezTo>
                    <a:pt x="6267" y="8872"/>
                    <a:pt x="5465" y="8388"/>
                    <a:pt x="4780" y="7753"/>
                  </a:cubicBezTo>
                  <a:cubicBezTo>
                    <a:pt x="3460" y="6550"/>
                    <a:pt x="2591" y="5146"/>
                    <a:pt x="1922" y="3960"/>
                  </a:cubicBezTo>
                  <a:cubicBezTo>
                    <a:pt x="1271" y="2774"/>
                    <a:pt x="820" y="1771"/>
                    <a:pt x="502" y="1070"/>
                  </a:cubicBezTo>
                  <a:cubicBezTo>
                    <a:pt x="352" y="735"/>
                    <a:pt x="218" y="468"/>
                    <a:pt x="135" y="268"/>
                  </a:cubicBezTo>
                  <a:cubicBezTo>
                    <a:pt x="101" y="184"/>
                    <a:pt x="51" y="84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5" name="Google Shape;1985;p42"/>
            <p:cNvSpPr/>
            <p:nvPr/>
          </p:nvSpPr>
          <p:spPr>
            <a:xfrm>
              <a:off x="6916745" y="2367955"/>
              <a:ext cx="494852" cy="215344"/>
            </a:xfrm>
            <a:custGeom>
              <a:avLst/>
              <a:gdLst/>
              <a:ahLst/>
              <a:cxnLst/>
              <a:rect l="l" t="t" r="r" b="b"/>
              <a:pathLst>
                <a:path w="15440" h="6719" extrusionOk="0">
                  <a:moveTo>
                    <a:pt x="1" y="0"/>
                  </a:moveTo>
                  <a:cubicBezTo>
                    <a:pt x="1" y="2"/>
                    <a:pt x="1771" y="6719"/>
                    <a:pt x="6300" y="6719"/>
                  </a:cubicBezTo>
                  <a:cubicBezTo>
                    <a:pt x="6345" y="6719"/>
                    <a:pt x="6389" y="6718"/>
                    <a:pt x="6434" y="6717"/>
                  </a:cubicBezTo>
                  <a:cubicBezTo>
                    <a:pt x="11045" y="6583"/>
                    <a:pt x="15440" y="4595"/>
                    <a:pt x="15440" y="4595"/>
                  </a:cubicBezTo>
                  <a:lnTo>
                    <a:pt x="15239" y="4394"/>
                  </a:lnTo>
                  <a:cubicBezTo>
                    <a:pt x="15239" y="4394"/>
                    <a:pt x="10701" y="5368"/>
                    <a:pt x="7558" y="5368"/>
                  </a:cubicBezTo>
                  <a:cubicBezTo>
                    <a:pt x="6563" y="5368"/>
                    <a:pt x="5707" y="5270"/>
                    <a:pt x="5181" y="5013"/>
                  </a:cubicBezTo>
                  <a:cubicBezTo>
                    <a:pt x="1038" y="299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263238">
                <a:alpha val="320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6" name="Google Shape;1986;p42"/>
            <p:cNvSpPr/>
            <p:nvPr/>
          </p:nvSpPr>
          <p:spPr>
            <a:xfrm>
              <a:off x="7595243" y="2137451"/>
              <a:ext cx="225472" cy="273354"/>
            </a:xfrm>
            <a:custGeom>
              <a:avLst/>
              <a:gdLst/>
              <a:ahLst/>
              <a:cxnLst/>
              <a:rect l="l" t="t" r="r" b="b"/>
              <a:pathLst>
                <a:path w="7035" h="8529" extrusionOk="0">
                  <a:moveTo>
                    <a:pt x="3844" y="1"/>
                  </a:moveTo>
                  <a:cubicBezTo>
                    <a:pt x="3644" y="1"/>
                    <a:pt x="3432" y="143"/>
                    <a:pt x="3393" y="392"/>
                  </a:cubicBezTo>
                  <a:cubicBezTo>
                    <a:pt x="3276" y="843"/>
                    <a:pt x="3092" y="1277"/>
                    <a:pt x="2841" y="1678"/>
                  </a:cubicBezTo>
                  <a:cubicBezTo>
                    <a:pt x="2674" y="2013"/>
                    <a:pt x="2440" y="2297"/>
                    <a:pt x="2156" y="2547"/>
                  </a:cubicBezTo>
                  <a:cubicBezTo>
                    <a:pt x="1822" y="2848"/>
                    <a:pt x="1538" y="3082"/>
                    <a:pt x="1287" y="3266"/>
                  </a:cubicBezTo>
                  <a:lnTo>
                    <a:pt x="1" y="4519"/>
                  </a:lnTo>
                  <a:lnTo>
                    <a:pt x="1170" y="8529"/>
                  </a:lnTo>
                  <a:lnTo>
                    <a:pt x="2624" y="8512"/>
                  </a:lnTo>
                  <a:cubicBezTo>
                    <a:pt x="3961" y="8378"/>
                    <a:pt x="4696" y="8362"/>
                    <a:pt x="5063" y="8011"/>
                  </a:cubicBezTo>
                  <a:cubicBezTo>
                    <a:pt x="5565" y="7543"/>
                    <a:pt x="4880" y="7075"/>
                    <a:pt x="4880" y="7075"/>
                  </a:cubicBezTo>
                  <a:cubicBezTo>
                    <a:pt x="4880" y="7075"/>
                    <a:pt x="5849" y="6741"/>
                    <a:pt x="5748" y="6156"/>
                  </a:cubicBezTo>
                  <a:cubicBezTo>
                    <a:pt x="5682" y="5755"/>
                    <a:pt x="5230" y="5722"/>
                    <a:pt x="5230" y="5722"/>
                  </a:cubicBezTo>
                  <a:cubicBezTo>
                    <a:pt x="5230" y="5722"/>
                    <a:pt x="6083" y="5388"/>
                    <a:pt x="6250" y="5037"/>
                  </a:cubicBezTo>
                  <a:cubicBezTo>
                    <a:pt x="6484" y="4552"/>
                    <a:pt x="5882" y="4302"/>
                    <a:pt x="5882" y="4302"/>
                  </a:cubicBezTo>
                  <a:cubicBezTo>
                    <a:pt x="7035" y="3583"/>
                    <a:pt x="6935" y="2881"/>
                    <a:pt x="6667" y="2815"/>
                  </a:cubicBezTo>
                  <a:cubicBezTo>
                    <a:pt x="6647" y="2809"/>
                    <a:pt x="6623" y="2807"/>
                    <a:pt x="6595" y="2807"/>
                  </a:cubicBezTo>
                  <a:cubicBezTo>
                    <a:pt x="6267" y="2807"/>
                    <a:pt x="5498" y="3149"/>
                    <a:pt x="5498" y="3149"/>
                  </a:cubicBezTo>
                  <a:cubicBezTo>
                    <a:pt x="5068" y="3270"/>
                    <a:pt x="4231" y="3522"/>
                    <a:pt x="3711" y="3522"/>
                  </a:cubicBezTo>
                  <a:cubicBezTo>
                    <a:pt x="3300" y="3522"/>
                    <a:pt x="3087" y="3366"/>
                    <a:pt x="3426" y="2865"/>
                  </a:cubicBezTo>
                  <a:cubicBezTo>
                    <a:pt x="4195" y="1728"/>
                    <a:pt x="4362" y="542"/>
                    <a:pt x="4178" y="208"/>
                  </a:cubicBezTo>
                  <a:cubicBezTo>
                    <a:pt x="4110" y="66"/>
                    <a:pt x="3980" y="1"/>
                    <a:pt x="3844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7" name="Google Shape;1987;p42"/>
            <p:cNvSpPr/>
            <p:nvPr/>
          </p:nvSpPr>
          <p:spPr>
            <a:xfrm>
              <a:off x="6542433" y="4310762"/>
              <a:ext cx="222171" cy="275277"/>
            </a:xfrm>
            <a:custGeom>
              <a:avLst/>
              <a:gdLst/>
              <a:ahLst/>
              <a:cxnLst/>
              <a:rect l="l" t="t" r="r" b="b"/>
              <a:pathLst>
                <a:path w="6932" h="8589" extrusionOk="0">
                  <a:moveTo>
                    <a:pt x="1621" y="1"/>
                  </a:moveTo>
                  <a:lnTo>
                    <a:pt x="1" y="1421"/>
                  </a:lnTo>
                  <a:lnTo>
                    <a:pt x="218" y="1705"/>
                  </a:lnTo>
                  <a:cubicBezTo>
                    <a:pt x="1187" y="2941"/>
                    <a:pt x="5264" y="7937"/>
                    <a:pt x="6200" y="8522"/>
                  </a:cubicBezTo>
                  <a:cubicBezTo>
                    <a:pt x="6273" y="8567"/>
                    <a:pt x="6329" y="8588"/>
                    <a:pt x="6371" y="8588"/>
                  </a:cubicBezTo>
                  <a:cubicBezTo>
                    <a:pt x="6931" y="8588"/>
                    <a:pt x="4863" y="4813"/>
                    <a:pt x="4863" y="4813"/>
                  </a:cubicBezTo>
                  <a:lnTo>
                    <a:pt x="5247" y="4462"/>
                  </a:lnTo>
                  <a:lnTo>
                    <a:pt x="16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8" name="Google Shape;1988;p42"/>
            <p:cNvSpPr/>
            <p:nvPr/>
          </p:nvSpPr>
          <p:spPr>
            <a:xfrm>
              <a:off x="6544035" y="4320922"/>
              <a:ext cx="57882" cy="84644"/>
            </a:xfrm>
            <a:custGeom>
              <a:avLst/>
              <a:gdLst/>
              <a:ahLst/>
              <a:cxnLst/>
              <a:rect l="l" t="t" r="r" b="b"/>
              <a:pathLst>
                <a:path w="1806" h="2641" extrusionOk="0">
                  <a:moveTo>
                    <a:pt x="1204" y="1"/>
                  </a:moveTo>
                  <a:lnTo>
                    <a:pt x="1" y="1070"/>
                  </a:lnTo>
                  <a:lnTo>
                    <a:pt x="1337" y="2641"/>
                  </a:lnTo>
                  <a:cubicBezTo>
                    <a:pt x="1655" y="2257"/>
                    <a:pt x="1805" y="1772"/>
                    <a:pt x="1772" y="1288"/>
                  </a:cubicBezTo>
                  <a:cubicBezTo>
                    <a:pt x="1755" y="803"/>
                    <a:pt x="1555" y="352"/>
                    <a:pt x="1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9" name="Google Shape;1989;p42"/>
            <p:cNvSpPr/>
            <p:nvPr/>
          </p:nvSpPr>
          <p:spPr>
            <a:xfrm>
              <a:off x="6542433" y="4354125"/>
              <a:ext cx="215312" cy="233004"/>
            </a:xfrm>
            <a:custGeom>
              <a:avLst/>
              <a:gdLst/>
              <a:ahLst/>
              <a:cxnLst/>
              <a:rect l="l" t="t" r="r" b="b"/>
              <a:pathLst>
                <a:path w="6718" h="7270" extrusionOk="0">
                  <a:moveTo>
                    <a:pt x="101" y="1"/>
                  </a:moveTo>
                  <a:lnTo>
                    <a:pt x="1" y="68"/>
                  </a:lnTo>
                  <a:cubicBezTo>
                    <a:pt x="1702" y="2403"/>
                    <a:pt x="6001" y="7269"/>
                    <a:pt x="6365" y="7269"/>
                  </a:cubicBezTo>
                  <a:cubicBezTo>
                    <a:pt x="6365" y="7269"/>
                    <a:pt x="6366" y="7269"/>
                    <a:pt x="6367" y="7269"/>
                  </a:cubicBezTo>
                  <a:cubicBezTo>
                    <a:pt x="6717" y="7236"/>
                    <a:pt x="5966" y="5632"/>
                    <a:pt x="5966" y="5632"/>
                  </a:cubicBezTo>
                  <a:cubicBezTo>
                    <a:pt x="5907" y="5573"/>
                    <a:pt x="5823" y="5551"/>
                    <a:pt x="5729" y="5551"/>
                  </a:cubicBezTo>
                  <a:cubicBezTo>
                    <a:pt x="5447" y="5551"/>
                    <a:pt x="5080" y="5749"/>
                    <a:pt x="5080" y="5749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0" name="Google Shape;1990;p42"/>
            <p:cNvSpPr/>
            <p:nvPr/>
          </p:nvSpPr>
          <p:spPr>
            <a:xfrm>
              <a:off x="6543523" y="4352010"/>
              <a:ext cx="205120" cy="232971"/>
            </a:xfrm>
            <a:custGeom>
              <a:avLst/>
              <a:gdLst/>
              <a:ahLst/>
              <a:cxnLst/>
              <a:rect l="l" t="t" r="r" b="b"/>
              <a:pathLst>
                <a:path w="6400" h="7269" extrusionOk="0">
                  <a:moveTo>
                    <a:pt x="0" y="0"/>
                  </a:moveTo>
                  <a:cubicBezTo>
                    <a:pt x="17" y="17"/>
                    <a:pt x="33" y="50"/>
                    <a:pt x="67" y="84"/>
                  </a:cubicBezTo>
                  <a:lnTo>
                    <a:pt x="234" y="301"/>
                  </a:lnTo>
                  <a:lnTo>
                    <a:pt x="886" y="1103"/>
                  </a:lnTo>
                  <a:cubicBezTo>
                    <a:pt x="1437" y="1788"/>
                    <a:pt x="2222" y="2707"/>
                    <a:pt x="3108" y="3709"/>
                  </a:cubicBezTo>
                  <a:cubicBezTo>
                    <a:pt x="3993" y="4729"/>
                    <a:pt x="4812" y="5614"/>
                    <a:pt x="5414" y="6249"/>
                  </a:cubicBezTo>
                  <a:cubicBezTo>
                    <a:pt x="5698" y="6550"/>
                    <a:pt x="5932" y="6800"/>
                    <a:pt x="6132" y="7001"/>
                  </a:cubicBezTo>
                  <a:lnTo>
                    <a:pt x="6333" y="7201"/>
                  </a:lnTo>
                  <a:cubicBezTo>
                    <a:pt x="6349" y="7235"/>
                    <a:pt x="6383" y="7252"/>
                    <a:pt x="6399" y="7268"/>
                  </a:cubicBezTo>
                  <a:cubicBezTo>
                    <a:pt x="6383" y="7235"/>
                    <a:pt x="6366" y="7218"/>
                    <a:pt x="6349" y="7201"/>
                  </a:cubicBezTo>
                  <a:cubicBezTo>
                    <a:pt x="6282" y="7135"/>
                    <a:pt x="6216" y="7068"/>
                    <a:pt x="6149" y="6984"/>
                  </a:cubicBezTo>
                  <a:cubicBezTo>
                    <a:pt x="5965" y="6784"/>
                    <a:pt x="5731" y="6516"/>
                    <a:pt x="5447" y="6216"/>
                  </a:cubicBezTo>
                  <a:cubicBezTo>
                    <a:pt x="4862" y="5581"/>
                    <a:pt x="4044" y="4678"/>
                    <a:pt x="3158" y="3676"/>
                  </a:cubicBezTo>
                  <a:cubicBezTo>
                    <a:pt x="2272" y="2673"/>
                    <a:pt x="1487" y="1738"/>
                    <a:pt x="919" y="1069"/>
                  </a:cubicBezTo>
                  <a:lnTo>
                    <a:pt x="251" y="284"/>
                  </a:lnTo>
                  <a:cubicBezTo>
                    <a:pt x="184" y="201"/>
                    <a:pt x="134" y="134"/>
                    <a:pt x="67" y="67"/>
                  </a:cubicBezTo>
                  <a:cubicBezTo>
                    <a:pt x="50" y="34"/>
                    <a:pt x="33" y="1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1" name="Google Shape;1991;p42"/>
            <p:cNvSpPr/>
            <p:nvPr/>
          </p:nvSpPr>
          <p:spPr>
            <a:xfrm>
              <a:off x="6703100" y="4531682"/>
              <a:ext cx="32691" cy="8301"/>
            </a:xfrm>
            <a:custGeom>
              <a:avLst/>
              <a:gdLst/>
              <a:ahLst/>
              <a:cxnLst/>
              <a:rect l="l" t="t" r="r" b="b"/>
              <a:pathLst>
                <a:path w="1020" h="259" extrusionOk="0">
                  <a:moveTo>
                    <a:pt x="622" y="1"/>
                  </a:moveTo>
                  <a:cubicBezTo>
                    <a:pt x="392" y="1"/>
                    <a:pt x="169" y="89"/>
                    <a:pt x="0" y="259"/>
                  </a:cubicBezTo>
                  <a:cubicBezTo>
                    <a:pt x="217" y="126"/>
                    <a:pt x="468" y="63"/>
                    <a:pt x="722" y="63"/>
                  </a:cubicBezTo>
                  <a:cubicBezTo>
                    <a:pt x="822" y="63"/>
                    <a:pt x="921" y="73"/>
                    <a:pt x="1019" y="92"/>
                  </a:cubicBezTo>
                  <a:cubicBezTo>
                    <a:pt x="891" y="30"/>
                    <a:pt x="755" y="1"/>
                    <a:pt x="6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2" name="Google Shape;1992;p42"/>
            <p:cNvSpPr/>
            <p:nvPr/>
          </p:nvSpPr>
          <p:spPr>
            <a:xfrm>
              <a:off x="6687555" y="4478287"/>
              <a:ext cx="18236" cy="3686"/>
            </a:xfrm>
            <a:custGeom>
              <a:avLst/>
              <a:gdLst/>
              <a:ahLst/>
              <a:cxnLst/>
              <a:rect l="l" t="t" r="r" b="b"/>
              <a:pathLst>
                <a:path w="569" h="115" extrusionOk="0">
                  <a:moveTo>
                    <a:pt x="443" y="1"/>
                  </a:moveTo>
                  <a:cubicBezTo>
                    <a:pt x="387" y="1"/>
                    <a:pt x="333" y="10"/>
                    <a:pt x="285" y="20"/>
                  </a:cubicBezTo>
                  <a:cubicBezTo>
                    <a:pt x="118" y="53"/>
                    <a:pt x="1" y="87"/>
                    <a:pt x="1" y="104"/>
                  </a:cubicBezTo>
                  <a:cubicBezTo>
                    <a:pt x="42" y="110"/>
                    <a:pt x="84" y="115"/>
                    <a:pt x="124" y="115"/>
                  </a:cubicBezTo>
                  <a:cubicBezTo>
                    <a:pt x="181" y="115"/>
                    <a:pt x="236" y="106"/>
                    <a:pt x="285" y="87"/>
                  </a:cubicBezTo>
                  <a:cubicBezTo>
                    <a:pt x="435" y="70"/>
                    <a:pt x="569" y="37"/>
                    <a:pt x="569" y="20"/>
                  </a:cubicBezTo>
                  <a:cubicBezTo>
                    <a:pt x="526" y="6"/>
                    <a:pt x="484" y="1"/>
                    <a:pt x="4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3" name="Google Shape;1993;p42"/>
            <p:cNvSpPr/>
            <p:nvPr/>
          </p:nvSpPr>
          <p:spPr>
            <a:xfrm>
              <a:off x="6683805" y="4464602"/>
              <a:ext cx="15576" cy="2949"/>
            </a:xfrm>
            <a:custGeom>
              <a:avLst/>
              <a:gdLst/>
              <a:ahLst/>
              <a:cxnLst/>
              <a:rect l="l" t="t" r="r" b="b"/>
              <a:pathLst>
                <a:path w="486" h="92" extrusionOk="0">
                  <a:moveTo>
                    <a:pt x="74" y="0"/>
                  </a:moveTo>
                  <a:cubicBezTo>
                    <a:pt x="30" y="0"/>
                    <a:pt x="1" y="4"/>
                    <a:pt x="1" y="13"/>
                  </a:cubicBezTo>
                  <a:cubicBezTo>
                    <a:pt x="1" y="46"/>
                    <a:pt x="101" y="63"/>
                    <a:pt x="235" y="79"/>
                  </a:cubicBezTo>
                  <a:cubicBezTo>
                    <a:pt x="301" y="88"/>
                    <a:pt x="360" y="92"/>
                    <a:pt x="402" y="92"/>
                  </a:cubicBezTo>
                  <a:cubicBezTo>
                    <a:pt x="443" y="92"/>
                    <a:pt x="469" y="88"/>
                    <a:pt x="469" y="79"/>
                  </a:cubicBezTo>
                  <a:cubicBezTo>
                    <a:pt x="485" y="63"/>
                    <a:pt x="368" y="29"/>
                    <a:pt x="235" y="13"/>
                  </a:cubicBezTo>
                  <a:cubicBezTo>
                    <a:pt x="176" y="4"/>
                    <a:pt x="118" y="0"/>
                    <a:pt x="7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4" name="Google Shape;1994;p42"/>
            <p:cNvSpPr/>
            <p:nvPr/>
          </p:nvSpPr>
          <p:spPr>
            <a:xfrm>
              <a:off x="6690247" y="4446718"/>
              <a:ext cx="13397" cy="14615"/>
            </a:xfrm>
            <a:custGeom>
              <a:avLst/>
              <a:gdLst/>
              <a:ahLst/>
              <a:cxnLst/>
              <a:rect l="l" t="t" r="r" b="b"/>
              <a:pathLst>
                <a:path w="418" h="456" extrusionOk="0">
                  <a:moveTo>
                    <a:pt x="19" y="1"/>
                  </a:moveTo>
                  <a:cubicBezTo>
                    <a:pt x="17" y="1"/>
                    <a:pt x="17" y="1"/>
                    <a:pt x="17" y="2"/>
                  </a:cubicBezTo>
                  <a:cubicBezTo>
                    <a:pt x="0" y="19"/>
                    <a:pt x="67" y="119"/>
                    <a:pt x="184" y="253"/>
                  </a:cubicBezTo>
                  <a:cubicBezTo>
                    <a:pt x="277" y="361"/>
                    <a:pt x="370" y="455"/>
                    <a:pt x="396" y="455"/>
                  </a:cubicBezTo>
                  <a:cubicBezTo>
                    <a:pt x="398" y="455"/>
                    <a:pt x="400" y="455"/>
                    <a:pt x="401" y="454"/>
                  </a:cubicBezTo>
                  <a:cubicBezTo>
                    <a:pt x="418" y="437"/>
                    <a:pt x="334" y="337"/>
                    <a:pt x="234" y="203"/>
                  </a:cubicBezTo>
                  <a:cubicBezTo>
                    <a:pt x="126" y="95"/>
                    <a:pt x="32" y="1"/>
                    <a:pt x="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5" name="Google Shape;1995;p42"/>
            <p:cNvSpPr/>
            <p:nvPr/>
          </p:nvSpPr>
          <p:spPr>
            <a:xfrm>
              <a:off x="6697747" y="4436077"/>
              <a:ext cx="13397" cy="17756"/>
            </a:xfrm>
            <a:custGeom>
              <a:avLst/>
              <a:gdLst/>
              <a:ahLst/>
              <a:cxnLst/>
              <a:rect l="l" t="t" r="r" b="b"/>
              <a:pathLst>
                <a:path w="418" h="554" extrusionOk="0">
                  <a:moveTo>
                    <a:pt x="0" y="0"/>
                  </a:moveTo>
                  <a:cubicBezTo>
                    <a:pt x="17" y="117"/>
                    <a:pt x="67" y="234"/>
                    <a:pt x="134" y="318"/>
                  </a:cubicBezTo>
                  <a:cubicBezTo>
                    <a:pt x="242" y="457"/>
                    <a:pt x="365" y="554"/>
                    <a:pt x="396" y="554"/>
                  </a:cubicBezTo>
                  <a:cubicBezTo>
                    <a:pt x="398" y="554"/>
                    <a:pt x="400" y="553"/>
                    <a:pt x="401" y="552"/>
                  </a:cubicBezTo>
                  <a:cubicBezTo>
                    <a:pt x="418" y="535"/>
                    <a:pt x="301" y="435"/>
                    <a:pt x="201" y="284"/>
                  </a:cubicBezTo>
                  <a:cubicBezTo>
                    <a:pt x="84" y="134"/>
                    <a:pt x="17" y="0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6" name="Google Shape;1996;p42"/>
            <p:cNvSpPr/>
            <p:nvPr/>
          </p:nvSpPr>
          <p:spPr>
            <a:xfrm>
              <a:off x="6702555" y="4474601"/>
              <a:ext cx="33781" cy="21281"/>
            </a:xfrm>
            <a:custGeom>
              <a:avLst/>
              <a:gdLst/>
              <a:ahLst/>
              <a:cxnLst/>
              <a:rect l="l" t="t" r="r" b="b"/>
              <a:pathLst>
                <a:path w="1054" h="664" extrusionOk="0">
                  <a:moveTo>
                    <a:pt x="351" y="51"/>
                  </a:moveTo>
                  <a:cubicBezTo>
                    <a:pt x="468" y="51"/>
                    <a:pt x="602" y="85"/>
                    <a:pt x="702" y="152"/>
                  </a:cubicBezTo>
                  <a:cubicBezTo>
                    <a:pt x="836" y="235"/>
                    <a:pt x="936" y="352"/>
                    <a:pt x="970" y="503"/>
                  </a:cubicBezTo>
                  <a:cubicBezTo>
                    <a:pt x="983" y="567"/>
                    <a:pt x="945" y="592"/>
                    <a:pt x="889" y="592"/>
                  </a:cubicBezTo>
                  <a:cubicBezTo>
                    <a:pt x="873" y="592"/>
                    <a:pt x="855" y="590"/>
                    <a:pt x="836" y="586"/>
                  </a:cubicBezTo>
                  <a:cubicBezTo>
                    <a:pt x="769" y="553"/>
                    <a:pt x="702" y="519"/>
                    <a:pt x="635" y="486"/>
                  </a:cubicBezTo>
                  <a:cubicBezTo>
                    <a:pt x="518" y="419"/>
                    <a:pt x="418" y="352"/>
                    <a:pt x="318" y="269"/>
                  </a:cubicBezTo>
                  <a:cubicBezTo>
                    <a:pt x="226" y="202"/>
                    <a:pt x="160" y="140"/>
                    <a:pt x="114" y="96"/>
                  </a:cubicBezTo>
                  <a:lnTo>
                    <a:pt x="114" y="96"/>
                  </a:lnTo>
                  <a:cubicBezTo>
                    <a:pt x="193" y="74"/>
                    <a:pt x="272" y="63"/>
                    <a:pt x="351" y="51"/>
                  </a:cubicBezTo>
                  <a:close/>
                  <a:moveTo>
                    <a:pt x="388" y="0"/>
                  </a:moveTo>
                  <a:cubicBezTo>
                    <a:pt x="376" y="0"/>
                    <a:pt x="364" y="1"/>
                    <a:pt x="351" y="1"/>
                  </a:cubicBezTo>
                  <a:cubicBezTo>
                    <a:pt x="256" y="17"/>
                    <a:pt x="175" y="33"/>
                    <a:pt x="95" y="78"/>
                  </a:cubicBezTo>
                  <a:lnTo>
                    <a:pt x="95" y="78"/>
                  </a:lnTo>
                  <a:cubicBezTo>
                    <a:pt x="66" y="50"/>
                    <a:pt x="47" y="33"/>
                    <a:pt x="38" y="33"/>
                  </a:cubicBezTo>
                  <a:cubicBezTo>
                    <a:pt x="36" y="33"/>
                    <a:pt x="35" y="34"/>
                    <a:pt x="34" y="35"/>
                  </a:cubicBezTo>
                  <a:cubicBezTo>
                    <a:pt x="46" y="53"/>
                    <a:pt x="59" y="72"/>
                    <a:pt x="73" y="90"/>
                  </a:cubicBezTo>
                  <a:lnTo>
                    <a:pt x="73" y="90"/>
                  </a:lnTo>
                  <a:cubicBezTo>
                    <a:pt x="15" y="120"/>
                    <a:pt x="0" y="135"/>
                    <a:pt x="0" y="135"/>
                  </a:cubicBezTo>
                  <a:cubicBezTo>
                    <a:pt x="28" y="123"/>
                    <a:pt x="56" y="113"/>
                    <a:pt x="83" y="105"/>
                  </a:cubicBezTo>
                  <a:lnTo>
                    <a:pt x="83" y="105"/>
                  </a:lnTo>
                  <a:cubicBezTo>
                    <a:pt x="141" y="180"/>
                    <a:pt x="208" y="251"/>
                    <a:pt x="285" y="302"/>
                  </a:cubicBezTo>
                  <a:cubicBezTo>
                    <a:pt x="385" y="402"/>
                    <a:pt x="485" y="469"/>
                    <a:pt x="602" y="536"/>
                  </a:cubicBezTo>
                  <a:cubicBezTo>
                    <a:pt x="669" y="586"/>
                    <a:pt x="752" y="620"/>
                    <a:pt x="819" y="653"/>
                  </a:cubicBezTo>
                  <a:cubicBezTo>
                    <a:pt x="840" y="660"/>
                    <a:pt x="861" y="664"/>
                    <a:pt x="882" y="664"/>
                  </a:cubicBezTo>
                  <a:cubicBezTo>
                    <a:pt x="911" y="664"/>
                    <a:pt x="940" y="656"/>
                    <a:pt x="970" y="636"/>
                  </a:cubicBezTo>
                  <a:cubicBezTo>
                    <a:pt x="1020" y="620"/>
                    <a:pt x="1053" y="553"/>
                    <a:pt x="1036" y="503"/>
                  </a:cubicBezTo>
                  <a:cubicBezTo>
                    <a:pt x="956" y="197"/>
                    <a:pt x="691" y="0"/>
                    <a:pt x="3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7" name="Google Shape;1997;p42"/>
            <p:cNvSpPr/>
            <p:nvPr/>
          </p:nvSpPr>
          <p:spPr>
            <a:xfrm>
              <a:off x="6703612" y="4453577"/>
              <a:ext cx="14519" cy="24839"/>
            </a:xfrm>
            <a:custGeom>
              <a:avLst/>
              <a:gdLst/>
              <a:ahLst/>
              <a:cxnLst/>
              <a:rect l="l" t="t" r="r" b="b"/>
              <a:pathLst>
                <a:path w="453" h="775" extrusionOk="0">
                  <a:moveTo>
                    <a:pt x="264" y="0"/>
                  </a:moveTo>
                  <a:cubicBezTo>
                    <a:pt x="221" y="0"/>
                    <a:pt x="181" y="17"/>
                    <a:pt x="151" y="56"/>
                  </a:cubicBezTo>
                  <a:cubicBezTo>
                    <a:pt x="101" y="106"/>
                    <a:pt x="84" y="156"/>
                    <a:pt x="68" y="206"/>
                  </a:cubicBezTo>
                  <a:cubicBezTo>
                    <a:pt x="34" y="306"/>
                    <a:pt x="18" y="390"/>
                    <a:pt x="18" y="490"/>
                  </a:cubicBezTo>
                  <a:cubicBezTo>
                    <a:pt x="1" y="574"/>
                    <a:pt x="18" y="657"/>
                    <a:pt x="34" y="741"/>
                  </a:cubicBezTo>
                  <a:cubicBezTo>
                    <a:pt x="51" y="741"/>
                    <a:pt x="34" y="641"/>
                    <a:pt x="68" y="490"/>
                  </a:cubicBezTo>
                  <a:cubicBezTo>
                    <a:pt x="68" y="407"/>
                    <a:pt x="101" y="323"/>
                    <a:pt x="118" y="240"/>
                  </a:cubicBezTo>
                  <a:cubicBezTo>
                    <a:pt x="144" y="160"/>
                    <a:pt x="203" y="70"/>
                    <a:pt x="259" y="70"/>
                  </a:cubicBezTo>
                  <a:cubicBezTo>
                    <a:pt x="274" y="70"/>
                    <a:pt x="288" y="76"/>
                    <a:pt x="302" y="89"/>
                  </a:cubicBezTo>
                  <a:cubicBezTo>
                    <a:pt x="369" y="173"/>
                    <a:pt x="369" y="273"/>
                    <a:pt x="352" y="373"/>
                  </a:cubicBezTo>
                  <a:cubicBezTo>
                    <a:pt x="335" y="457"/>
                    <a:pt x="285" y="540"/>
                    <a:pt x="235" y="607"/>
                  </a:cubicBezTo>
                  <a:cubicBezTo>
                    <a:pt x="185" y="657"/>
                    <a:pt x="118" y="724"/>
                    <a:pt x="51" y="774"/>
                  </a:cubicBezTo>
                  <a:cubicBezTo>
                    <a:pt x="135" y="758"/>
                    <a:pt x="218" y="707"/>
                    <a:pt x="268" y="641"/>
                  </a:cubicBezTo>
                  <a:cubicBezTo>
                    <a:pt x="335" y="557"/>
                    <a:pt x="385" y="474"/>
                    <a:pt x="402" y="390"/>
                  </a:cubicBezTo>
                  <a:cubicBezTo>
                    <a:pt x="452" y="256"/>
                    <a:pt x="435" y="123"/>
                    <a:pt x="352" y="22"/>
                  </a:cubicBezTo>
                  <a:cubicBezTo>
                    <a:pt x="324" y="9"/>
                    <a:pt x="294" y="0"/>
                    <a:pt x="26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8" name="Google Shape;1998;p42"/>
            <p:cNvSpPr/>
            <p:nvPr/>
          </p:nvSpPr>
          <p:spPr>
            <a:xfrm>
              <a:off x="6583136" y="4321467"/>
              <a:ext cx="25736" cy="83042"/>
            </a:xfrm>
            <a:custGeom>
              <a:avLst/>
              <a:gdLst/>
              <a:ahLst/>
              <a:cxnLst/>
              <a:rect l="l" t="t" r="r" b="b"/>
              <a:pathLst>
                <a:path w="803" h="2591" extrusionOk="0">
                  <a:moveTo>
                    <a:pt x="17" y="1"/>
                  </a:moveTo>
                  <a:lnTo>
                    <a:pt x="17" y="1"/>
                  </a:lnTo>
                  <a:cubicBezTo>
                    <a:pt x="0" y="17"/>
                    <a:pt x="134" y="118"/>
                    <a:pt x="285" y="335"/>
                  </a:cubicBezTo>
                  <a:cubicBezTo>
                    <a:pt x="686" y="886"/>
                    <a:pt x="719" y="1638"/>
                    <a:pt x="385" y="2240"/>
                  </a:cubicBezTo>
                  <a:cubicBezTo>
                    <a:pt x="251" y="2474"/>
                    <a:pt x="134" y="2574"/>
                    <a:pt x="151" y="2591"/>
                  </a:cubicBezTo>
                  <a:cubicBezTo>
                    <a:pt x="151" y="2591"/>
                    <a:pt x="184" y="2574"/>
                    <a:pt x="234" y="2507"/>
                  </a:cubicBezTo>
                  <a:cubicBezTo>
                    <a:pt x="301" y="2440"/>
                    <a:pt x="368" y="2357"/>
                    <a:pt x="418" y="2256"/>
                  </a:cubicBezTo>
                  <a:cubicBezTo>
                    <a:pt x="802" y="1655"/>
                    <a:pt x="752" y="870"/>
                    <a:pt x="318" y="301"/>
                  </a:cubicBezTo>
                  <a:cubicBezTo>
                    <a:pt x="268" y="218"/>
                    <a:pt x="184" y="134"/>
                    <a:pt x="117" y="68"/>
                  </a:cubicBezTo>
                  <a:cubicBezTo>
                    <a:pt x="51" y="17"/>
                    <a:pt x="17" y="1"/>
                    <a:pt x="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9" name="Google Shape;1999;p42"/>
            <p:cNvSpPr/>
            <p:nvPr/>
          </p:nvSpPr>
          <p:spPr>
            <a:xfrm>
              <a:off x="6615795" y="4410886"/>
              <a:ext cx="35383" cy="40223"/>
            </a:xfrm>
            <a:custGeom>
              <a:avLst/>
              <a:gdLst/>
              <a:ahLst/>
              <a:cxnLst/>
              <a:rect l="l" t="t" r="r" b="b"/>
              <a:pathLst>
                <a:path w="1104" h="1255" extrusionOk="0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285" y="486"/>
                    <a:pt x="652" y="903"/>
                    <a:pt x="1103" y="1254"/>
                  </a:cubicBezTo>
                  <a:cubicBezTo>
                    <a:pt x="1103" y="1237"/>
                    <a:pt x="836" y="987"/>
                    <a:pt x="535" y="636"/>
                  </a:cubicBezTo>
                  <a:cubicBezTo>
                    <a:pt x="243" y="294"/>
                    <a:pt x="29" y="0"/>
                    <a:pt x="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0" name="Google Shape;2000;p42"/>
            <p:cNvSpPr/>
            <p:nvPr/>
          </p:nvSpPr>
          <p:spPr>
            <a:xfrm>
              <a:off x="6586886" y="4384060"/>
              <a:ext cx="5929" cy="10384"/>
            </a:xfrm>
            <a:custGeom>
              <a:avLst/>
              <a:gdLst/>
              <a:ahLst/>
              <a:cxnLst/>
              <a:rect l="l" t="t" r="r" b="b"/>
              <a:pathLst>
                <a:path w="185" h="324" extrusionOk="0">
                  <a:moveTo>
                    <a:pt x="163" y="0"/>
                  </a:moveTo>
                  <a:cubicBezTo>
                    <a:pt x="145" y="0"/>
                    <a:pt x="114" y="77"/>
                    <a:pt x="84" y="153"/>
                  </a:cubicBezTo>
                  <a:cubicBezTo>
                    <a:pt x="51" y="237"/>
                    <a:pt x="0" y="303"/>
                    <a:pt x="17" y="320"/>
                  </a:cubicBezTo>
                  <a:cubicBezTo>
                    <a:pt x="19" y="322"/>
                    <a:pt x="22" y="323"/>
                    <a:pt x="26" y="323"/>
                  </a:cubicBezTo>
                  <a:cubicBezTo>
                    <a:pt x="51" y="323"/>
                    <a:pt x="107" y="274"/>
                    <a:pt x="151" y="186"/>
                  </a:cubicBezTo>
                  <a:cubicBezTo>
                    <a:pt x="184" y="86"/>
                    <a:pt x="184" y="3"/>
                    <a:pt x="168" y="3"/>
                  </a:cubicBezTo>
                  <a:cubicBezTo>
                    <a:pt x="166" y="1"/>
                    <a:pt x="164" y="0"/>
                    <a:pt x="16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1" name="Google Shape;2001;p42"/>
            <p:cNvSpPr/>
            <p:nvPr/>
          </p:nvSpPr>
          <p:spPr>
            <a:xfrm>
              <a:off x="6594386" y="4362715"/>
              <a:ext cx="2179" cy="9647"/>
            </a:xfrm>
            <a:custGeom>
              <a:avLst/>
              <a:gdLst/>
              <a:ahLst/>
              <a:cxnLst/>
              <a:rect l="l" t="t" r="r" b="b"/>
              <a:pathLst>
                <a:path w="68" h="301" extrusionOk="0">
                  <a:moveTo>
                    <a:pt x="50" y="0"/>
                  </a:moveTo>
                  <a:cubicBezTo>
                    <a:pt x="17" y="0"/>
                    <a:pt x="0" y="67"/>
                    <a:pt x="0" y="151"/>
                  </a:cubicBezTo>
                  <a:cubicBezTo>
                    <a:pt x="0" y="234"/>
                    <a:pt x="0" y="301"/>
                    <a:pt x="17" y="301"/>
                  </a:cubicBezTo>
                  <a:cubicBezTo>
                    <a:pt x="34" y="301"/>
                    <a:pt x="67" y="234"/>
                    <a:pt x="67" y="151"/>
                  </a:cubicBezTo>
                  <a:cubicBezTo>
                    <a:pt x="67" y="67"/>
                    <a:pt x="67" y="0"/>
                    <a:pt x="5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2" name="Google Shape;2002;p42"/>
            <p:cNvSpPr/>
            <p:nvPr/>
          </p:nvSpPr>
          <p:spPr>
            <a:xfrm>
              <a:off x="6588489" y="4342780"/>
              <a:ext cx="5929" cy="10320"/>
            </a:xfrm>
            <a:custGeom>
              <a:avLst/>
              <a:gdLst/>
              <a:ahLst/>
              <a:cxnLst/>
              <a:rect l="l" t="t" r="r" b="b"/>
              <a:pathLst>
                <a:path w="185" h="322" extrusionOk="0">
                  <a:moveTo>
                    <a:pt x="21" y="1"/>
                  </a:moveTo>
                  <a:cubicBezTo>
                    <a:pt x="19" y="1"/>
                    <a:pt x="17" y="2"/>
                    <a:pt x="17" y="4"/>
                  </a:cubicBezTo>
                  <a:lnTo>
                    <a:pt x="1" y="4"/>
                  </a:lnTo>
                  <a:cubicBezTo>
                    <a:pt x="1" y="21"/>
                    <a:pt x="51" y="88"/>
                    <a:pt x="84" y="171"/>
                  </a:cubicBezTo>
                  <a:cubicBezTo>
                    <a:pt x="118" y="238"/>
                    <a:pt x="118" y="322"/>
                    <a:pt x="134" y="322"/>
                  </a:cubicBezTo>
                  <a:cubicBezTo>
                    <a:pt x="168" y="322"/>
                    <a:pt x="184" y="238"/>
                    <a:pt x="151" y="138"/>
                  </a:cubicBezTo>
                  <a:cubicBezTo>
                    <a:pt x="107" y="50"/>
                    <a:pt x="38" y="1"/>
                    <a:pt x="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3" name="Google Shape;2003;p42"/>
            <p:cNvSpPr/>
            <p:nvPr/>
          </p:nvSpPr>
          <p:spPr>
            <a:xfrm>
              <a:off x="6581534" y="4376556"/>
              <a:ext cx="3782" cy="5897"/>
            </a:xfrm>
            <a:custGeom>
              <a:avLst/>
              <a:gdLst/>
              <a:ahLst/>
              <a:cxnLst/>
              <a:rect l="l" t="t" r="r" b="b"/>
              <a:pathLst>
                <a:path w="118" h="184" extrusionOk="0">
                  <a:moveTo>
                    <a:pt x="34" y="0"/>
                  </a:moveTo>
                  <a:cubicBezTo>
                    <a:pt x="17" y="17"/>
                    <a:pt x="0" y="67"/>
                    <a:pt x="34" y="100"/>
                  </a:cubicBezTo>
                  <a:cubicBezTo>
                    <a:pt x="50" y="150"/>
                    <a:pt x="67" y="184"/>
                    <a:pt x="84" y="184"/>
                  </a:cubicBezTo>
                  <a:cubicBezTo>
                    <a:pt x="117" y="167"/>
                    <a:pt x="117" y="134"/>
                    <a:pt x="84" y="84"/>
                  </a:cubicBezTo>
                  <a:cubicBezTo>
                    <a:pt x="67" y="33"/>
                    <a:pt x="50" y="0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4" name="Google Shape;2004;p42"/>
            <p:cNvSpPr/>
            <p:nvPr/>
          </p:nvSpPr>
          <p:spPr>
            <a:xfrm>
              <a:off x="7482780" y="4116923"/>
              <a:ext cx="273162" cy="501262"/>
            </a:xfrm>
            <a:custGeom>
              <a:avLst/>
              <a:gdLst/>
              <a:ahLst/>
              <a:cxnLst/>
              <a:rect l="l" t="t" r="r" b="b"/>
              <a:pathLst>
                <a:path w="8523" h="15640" extrusionOk="0">
                  <a:moveTo>
                    <a:pt x="1" y="0"/>
                  </a:moveTo>
                  <a:lnTo>
                    <a:pt x="2607" y="15639"/>
                  </a:lnTo>
                  <a:lnTo>
                    <a:pt x="8522" y="15639"/>
                  </a:lnTo>
                  <a:lnTo>
                    <a:pt x="7135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5" name="Google Shape;2005;p42"/>
            <p:cNvSpPr/>
            <p:nvPr/>
          </p:nvSpPr>
          <p:spPr>
            <a:xfrm>
              <a:off x="7565277" y="4605301"/>
              <a:ext cx="341140" cy="70414"/>
            </a:xfrm>
            <a:custGeom>
              <a:avLst/>
              <a:gdLst/>
              <a:ahLst/>
              <a:cxnLst/>
              <a:rect l="l" t="t" r="r" b="b"/>
              <a:pathLst>
                <a:path w="10644" h="2197" extrusionOk="0">
                  <a:moveTo>
                    <a:pt x="0" y="0"/>
                  </a:moveTo>
                  <a:lnTo>
                    <a:pt x="67" y="2172"/>
                  </a:lnTo>
                  <a:lnTo>
                    <a:pt x="418" y="2189"/>
                  </a:lnTo>
                  <a:cubicBezTo>
                    <a:pt x="756" y="2193"/>
                    <a:pt x="1315" y="2196"/>
                    <a:pt x="1995" y="2196"/>
                  </a:cubicBezTo>
                  <a:cubicBezTo>
                    <a:pt x="4503" y="2196"/>
                    <a:pt x="8662" y="2148"/>
                    <a:pt x="9490" y="1872"/>
                  </a:cubicBezTo>
                  <a:cubicBezTo>
                    <a:pt x="10643" y="1471"/>
                    <a:pt x="5764" y="552"/>
                    <a:pt x="5764" y="552"/>
                  </a:cubicBezTo>
                  <a:lnTo>
                    <a:pt x="574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6" name="Google Shape;2006;p42"/>
            <p:cNvSpPr/>
            <p:nvPr/>
          </p:nvSpPr>
          <p:spPr>
            <a:xfrm>
              <a:off x="7565789" y="4621006"/>
              <a:ext cx="68042" cy="51248"/>
            </a:xfrm>
            <a:custGeom>
              <a:avLst/>
              <a:gdLst/>
              <a:ahLst/>
              <a:cxnLst/>
              <a:rect l="l" t="t" r="r" b="b"/>
              <a:pathLst>
                <a:path w="2123" h="1599" extrusionOk="0">
                  <a:moveTo>
                    <a:pt x="210" y="0"/>
                  </a:moveTo>
                  <a:cubicBezTo>
                    <a:pt x="140" y="0"/>
                    <a:pt x="70" y="4"/>
                    <a:pt x="1" y="11"/>
                  </a:cubicBezTo>
                  <a:lnTo>
                    <a:pt x="51" y="1599"/>
                  </a:lnTo>
                  <a:lnTo>
                    <a:pt x="2123" y="1565"/>
                  </a:lnTo>
                  <a:cubicBezTo>
                    <a:pt x="2022" y="1081"/>
                    <a:pt x="1738" y="663"/>
                    <a:pt x="1337" y="379"/>
                  </a:cubicBezTo>
                  <a:cubicBezTo>
                    <a:pt x="1010" y="123"/>
                    <a:pt x="611" y="0"/>
                    <a:pt x="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7" name="Google Shape;2007;p42"/>
            <p:cNvSpPr/>
            <p:nvPr/>
          </p:nvSpPr>
          <p:spPr>
            <a:xfrm>
              <a:off x="7567392" y="4640108"/>
              <a:ext cx="314378" cy="36345"/>
            </a:xfrm>
            <a:custGeom>
              <a:avLst/>
              <a:gdLst/>
              <a:ahLst/>
              <a:cxnLst/>
              <a:rect l="l" t="t" r="r" b="b"/>
              <a:pathLst>
                <a:path w="9809" h="1134" extrusionOk="0">
                  <a:moveTo>
                    <a:pt x="8088" y="0"/>
                  </a:moveTo>
                  <a:cubicBezTo>
                    <a:pt x="7754" y="34"/>
                    <a:pt x="7603" y="752"/>
                    <a:pt x="7603" y="752"/>
                  </a:cubicBezTo>
                  <a:lnTo>
                    <a:pt x="1" y="953"/>
                  </a:lnTo>
                  <a:lnTo>
                    <a:pt x="1" y="1086"/>
                  </a:lnTo>
                  <a:cubicBezTo>
                    <a:pt x="625" y="1119"/>
                    <a:pt x="1417" y="1133"/>
                    <a:pt x="2278" y="1133"/>
                  </a:cubicBezTo>
                  <a:cubicBezTo>
                    <a:pt x="5405" y="1133"/>
                    <a:pt x="9438" y="941"/>
                    <a:pt x="9608" y="719"/>
                  </a:cubicBezTo>
                  <a:cubicBezTo>
                    <a:pt x="9809" y="435"/>
                    <a:pt x="8088" y="0"/>
                    <a:pt x="80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8" name="Google Shape;2008;p42"/>
            <p:cNvSpPr/>
            <p:nvPr/>
          </p:nvSpPr>
          <p:spPr>
            <a:xfrm>
              <a:off x="7564732" y="4659915"/>
              <a:ext cx="310084" cy="11826"/>
            </a:xfrm>
            <a:custGeom>
              <a:avLst/>
              <a:gdLst/>
              <a:ahLst/>
              <a:cxnLst/>
              <a:rect l="l" t="t" r="r" b="b"/>
              <a:pathLst>
                <a:path w="9675" h="369" extrusionOk="0">
                  <a:moveTo>
                    <a:pt x="9591" y="0"/>
                  </a:moveTo>
                  <a:lnTo>
                    <a:pt x="9307" y="17"/>
                  </a:lnTo>
                  <a:lnTo>
                    <a:pt x="8271" y="84"/>
                  </a:lnTo>
                  <a:cubicBezTo>
                    <a:pt x="7385" y="117"/>
                    <a:pt x="6182" y="184"/>
                    <a:pt x="4846" y="234"/>
                  </a:cubicBezTo>
                  <a:cubicBezTo>
                    <a:pt x="3509" y="285"/>
                    <a:pt x="2289" y="301"/>
                    <a:pt x="1421" y="318"/>
                  </a:cubicBezTo>
                  <a:lnTo>
                    <a:pt x="385" y="335"/>
                  </a:lnTo>
                  <a:lnTo>
                    <a:pt x="0" y="335"/>
                  </a:lnTo>
                  <a:cubicBezTo>
                    <a:pt x="34" y="351"/>
                    <a:pt x="67" y="351"/>
                    <a:pt x="101" y="351"/>
                  </a:cubicBezTo>
                  <a:lnTo>
                    <a:pt x="385" y="351"/>
                  </a:lnTo>
                  <a:cubicBezTo>
                    <a:pt x="669" y="351"/>
                    <a:pt x="1003" y="351"/>
                    <a:pt x="1421" y="368"/>
                  </a:cubicBezTo>
                  <a:cubicBezTo>
                    <a:pt x="2289" y="368"/>
                    <a:pt x="3509" y="351"/>
                    <a:pt x="4846" y="301"/>
                  </a:cubicBezTo>
                  <a:cubicBezTo>
                    <a:pt x="6182" y="251"/>
                    <a:pt x="7385" y="184"/>
                    <a:pt x="8271" y="117"/>
                  </a:cubicBezTo>
                  <a:lnTo>
                    <a:pt x="9307" y="51"/>
                  </a:lnTo>
                  <a:lnTo>
                    <a:pt x="9591" y="17"/>
                  </a:lnTo>
                  <a:cubicBezTo>
                    <a:pt x="9624" y="17"/>
                    <a:pt x="9658" y="17"/>
                    <a:pt x="967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09" name="Google Shape;2009;p42"/>
            <p:cNvSpPr/>
            <p:nvPr/>
          </p:nvSpPr>
          <p:spPr>
            <a:xfrm>
              <a:off x="7809978" y="4637960"/>
              <a:ext cx="17724" cy="28941"/>
            </a:xfrm>
            <a:custGeom>
              <a:avLst/>
              <a:gdLst/>
              <a:ahLst/>
              <a:cxnLst/>
              <a:rect l="l" t="t" r="r" b="b"/>
              <a:pathLst>
                <a:path w="553" h="903" extrusionOk="0">
                  <a:moveTo>
                    <a:pt x="552" y="0"/>
                  </a:moveTo>
                  <a:lnTo>
                    <a:pt x="552" y="0"/>
                  </a:lnTo>
                  <a:cubicBezTo>
                    <a:pt x="218" y="167"/>
                    <a:pt x="1" y="535"/>
                    <a:pt x="34" y="903"/>
                  </a:cubicBezTo>
                  <a:cubicBezTo>
                    <a:pt x="84" y="736"/>
                    <a:pt x="134" y="569"/>
                    <a:pt x="218" y="401"/>
                  </a:cubicBezTo>
                  <a:cubicBezTo>
                    <a:pt x="318" y="268"/>
                    <a:pt x="435" y="117"/>
                    <a:pt x="5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0" name="Google Shape;2010;p42"/>
            <p:cNvSpPr/>
            <p:nvPr/>
          </p:nvSpPr>
          <p:spPr>
            <a:xfrm>
              <a:off x="7755910" y="4626134"/>
              <a:ext cx="10192" cy="15608"/>
            </a:xfrm>
            <a:custGeom>
              <a:avLst/>
              <a:gdLst/>
              <a:ahLst/>
              <a:cxnLst/>
              <a:rect l="l" t="t" r="r" b="b"/>
              <a:pathLst>
                <a:path w="318" h="487" extrusionOk="0">
                  <a:moveTo>
                    <a:pt x="296" y="0"/>
                  </a:moveTo>
                  <a:cubicBezTo>
                    <a:pt x="272" y="0"/>
                    <a:pt x="195" y="95"/>
                    <a:pt x="117" y="219"/>
                  </a:cubicBezTo>
                  <a:cubicBezTo>
                    <a:pt x="50" y="353"/>
                    <a:pt x="0" y="470"/>
                    <a:pt x="17" y="486"/>
                  </a:cubicBezTo>
                  <a:cubicBezTo>
                    <a:pt x="34" y="486"/>
                    <a:pt x="101" y="386"/>
                    <a:pt x="184" y="252"/>
                  </a:cubicBezTo>
                  <a:cubicBezTo>
                    <a:pt x="268" y="119"/>
                    <a:pt x="318" y="2"/>
                    <a:pt x="301" y="2"/>
                  </a:cubicBezTo>
                  <a:cubicBezTo>
                    <a:pt x="300" y="1"/>
                    <a:pt x="298" y="0"/>
                    <a:pt x="2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1" name="Google Shape;2011;p42"/>
            <p:cNvSpPr/>
            <p:nvPr/>
          </p:nvSpPr>
          <p:spPr>
            <a:xfrm>
              <a:off x="7740911" y="4623506"/>
              <a:ext cx="11794" cy="10833"/>
            </a:xfrm>
            <a:custGeom>
              <a:avLst/>
              <a:gdLst/>
              <a:ahLst/>
              <a:cxnLst/>
              <a:rect l="l" t="t" r="r" b="b"/>
              <a:pathLst>
                <a:path w="368" h="338" extrusionOk="0">
                  <a:moveTo>
                    <a:pt x="351" y="0"/>
                  </a:moveTo>
                  <a:cubicBezTo>
                    <a:pt x="335" y="0"/>
                    <a:pt x="251" y="50"/>
                    <a:pt x="151" y="151"/>
                  </a:cubicBezTo>
                  <a:cubicBezTo>
                    <a:pt x="67" y="234"/>
                    <a:pt x="0" y="318"/>
                    <a:pt x="17" y="334"/>
                  </a:cubicBezTo>
                  <a:cubicBezTo>
                    <a:pt x="17" y="336"/>
                    <a:pt x="18" y="337"/>
                    <a:pt x="20" y="337"/>
                  </a:cubicBezTo>
                  <a:cubicBezTo>
                    <a:pt x="38" y="337"/>
                    <a:pt x="126" y="276"/>
                    <a:pt x="201" y="201"/>
                  </a:cubicBezTo>
                  <a:cubicBezTo>
                    <a:pt x="301" y="101"/>
                    <a:pt x="368" y="17"/>
                    <a:pt x="3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2" name="Google Shape;2012;p42"/>
            <p:cNvSpPr/>
            <p:nvPr/>
          </p:nvSpPr>
          <p:spPr>
            <a:xfrm>
              <a:off x="7727514" y="4605301"/>
              <a:ext cx="21986" cy="2885"/>
            </a:xfrm>
            <a:custGeom>
              <a:avLst/>
              <a:gdLst/>
              <a:ahLst/>
              <a:cxnLst/>
              <a:rect l="l" t="t" r="r" b="b"/>
              <a:pathLst>
                <a:path w="686" h="90" extrusionOk="0">
                  <a:moveTo>
                    <a:pt x="1" y="0"/>
                  </a:moveTo>
                  <a:lnTo>
                    <a:pt x="1" y="0"/>
                  </a:lnTo>
                  <a:cubicBezTo>
                    <a:pt x="84" y="56"/>
                    <a:pt x="178" y="88"/>
                    <a:pt x="275" y="88"/>
                  </a:cubicBezTo>
                  <a:cubicBezTo>
                    <a:pt x="295" y="88"/>
                    <a:pt x="315" y="87"/>
                    <a:pt x="335" y="84"/>
                  </a:cubicBezTo>
                  <a:cubicBezTo>
                    <a:pt x="364" y="88"/>
                    <a:pt x="393" y="90"/>
                    <a:pt x="423" y="90"/>
                  </a:cubicBezTo>
                  <a:cubicBezTo>
                    <a:pt x="510" y="90"/>
                    <a:pt x="598" y="71"/>
                    <a:pt x="686" y="34"/>
                  </a:cubicBezTo>
                  <a:cubicBezTo>
                    <a:pt x="452" y="17"/>
                    <a:pt x="235" y="17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3" name="Google Shape;2013;p42"/>
            <p:cNvSpPr/>
            <p:nvPr/>
          </p:nvSpPr>
          <p:spPr>
            <a:xfrm>
              <a:off x="7761807" y="4608218"/>
              <a:ext cx="34293" cy="20127"/>
            </a:xfrm>
            <a:custGeom>
              <a:avLst/>
              <a:gdLst/>
              <a:ahLst/>
              <a:cxnLst/>
              <a:rect l="l" t="t" r="r" b="b"/>
              <a:pathLst>
                <a:path w="1070" h="628" extrusionOk="0">
                  <a:moveTo>
                    <a:pt x="728" y="66"/>
                  </a:moveTo>
                  <a:cubicBezTo>
                    <a:pt x="808" y="66"/>
                    <a:pt x="889" y="83"/>
                    <a:pt x="969" y="110"/>
                  </a:cubicBezTo>
                  <a:cubicBezTo>
                    <a:pt x="1019" y="160"/>
                    <a:pt x="1003" y="227"/>
                    <a:pt x="936" y="260"/>
                  </a:cubicBezTo>
                  <a:cubicBezTo>
                    <a:pt x="869" y="310"/>
                    <a:pt x="802" y="344"/>
                    <a:pt x="735" y="360"/>
                  </a:cubicBezTo>
                  <a:cubicBezTo>
                    <a:pt x="618" y="410"/>
                    <a:pt x="485" y="444"/>
                    <a:pt x="368" y="477"/>
                  </a:cubicBezTo>
                  <a:cubicBezTo>
                    <a:pt x="261" y="502"/>
                    <a:pt x="171" y="514"/>
                    <a:pt x="106" y="523"/>
                  </a:cubicBezTo>
                  <a:lnTo>
                    <a:pt x="106" y="523"/>
                  </a:lnTo>
                  <a:cubicBezTo>
                    <a:pt x="136" y="451"/>
                    <a:pt x="173" y="377"/>
                    <a:pt x="217" y="310"/>
                  </a:cubicBezTo>
                  <a:cubicBezTo>
                    <a:pt x="301" y="210"/>
                    <a:pt x="401" y="143"/>
                    <a:pt x="518" y="110"/>
                  </a:cubicBezTo>
                  <a:cubicBezTo>
                    <a:pt x="588" y="79"/>
                    <a:pt x="658" y="66"/>
                    <a:pt x="728" y="66"/>
                  </a:cubicBezTo>
                  <a:close/>
                  <a:moveTo>
                    <a:pt x="737" y="1"/>
                  </a:moveTo>
                  <a:cubicBezTo>
                    <a:pt x="524" y="1"/>
                    <a:pt x="313" y="106"/>
                    <a:pt x="184" y="293"/>
                  </a:cubicBezTo>
                  <a:cubicBezTo>
                    <a:pt x="137" y="357"/>
                    <a:pt x="89" y="435"/>
                    <a:pt x="70" y="527"/>
                  </a:cubicBezTo>
                  <a:lnTo>
                    <a:pt x="70" y="527"/>
                  </a:lnTo>
                  <a:cubicBezTo>
                    <a:pt x="25" y="533"/>
                    <a:pt x="0" y="537"/>
                    <a:pt x="0" y="544"/>
                  </a:cubicBezTo>
                  <a:cubicBezTo>
                    <a:pt x="22" y="547"/>
                    <a:pt x="44" y="549"/>
                    <a:pt x="65" y="550"/>
                  </a:cubicBezTo>
                  <a:lnTo>
                    <a:pt x="65" y="550"/>
                  </a:lnTo>
                  <a:cubicBezTo>
                    <a:pt x="51" y="597"/>
                    <a:pt x="67" y="628"/>
                    <a:pt x="67" y="628"/>
                  </a:cubicBezTo>
                  <a:cubicBezTo>
                    <a:pt x="75" y="603"/>
                    <a:pt x="84" y="577"/>
                    <a:pt x="95" y="551"/>
                  </a:cubicBezTo>
                  <a:lnTo>
                    <a:pt x="95" y="551"/>
                  </a:lnTo>
                  <a:cubicBezTo>
                    <a:pt x="101" y="551"/>
                    <a:pt x="107" y="551"/>
                    <a:pt x="114" y="551"/>
                  </a:cubicBezTo>
                  <a:cubicBezTo>
                    <a:pt x="202" y="551"/>
                    <a:pt x="285" y="539"/>
                    <a:pt x="368" y="527"/>
                  </a:cubicBezTo>
                  <a:cubicBezTo>
                    <a:pt x="501" y="494"/>
                    <a:pt x="635" y="461"/>
                    <a:pt x="752" y="427"/>
                  </a:cubicBezTo>
                  <a:cubicBezTo>
                    <a:pt x="835" y="394"/>
                    <a:pt x="902" y="360"/>
                    <a:pt x="986" y="327"/>
                  </a:cubicBezTo>
                  <a:cubicBezTo>
                    <a:pt x="1019" y="293"/>
                    <a:pt x="1053" y="260"/>
                    <a:pt x="1069" y="210"/>
                  </a:cubicBezTo>
                  <a:cubicBezTo>
                    <a:pt x="1069" y="143"/>
                    <a:pt x="1053" y="93"/>
                    <a:pt x="1003" y="60"/>
                  </a:cubicBezTo>
                  <a:cubicBezTo>
                    <a:pt x="918" y="20"/>
                    <a:pt x="827" y="1"/>
                    <a:pt x="7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4" name="Google Shape;2014;p42"/>
            <p:cNvSpPr/>
            <p:nvPr/>
          </p:nvSpPr>
          <p:spPr>
            <a:xfrm>
              <a:off x="7748410" y="4603699"/>
              <a:ext cx="18236" cy="22499"/>
            </a:xfrm>
            <a:custGeom>
              <a:avLst/>
              <a:gdLst/>
              <a:ahLst/>
              <a:cxnLst/>
              <a:rect l="l" t="t" r="r" b="b"/>
              <a:pathLst>
                <a:path w="569" h="702" extrusionOk="0">
                  <a:moveTo>
                    <a:pt x="134" y="0"/>
                  </a:moveTo>
                  <a:cubicBezTo>
                    <a:pt x="50" y="17"/>
                    <a:pt x="0" y="100"/>
                    <a:pt x="17" y="167"/>
                  </a:cubicBezTo>
                  <a:cubicBezTo>
                    <a:pt x="34" y="234"/>
                    <a:pt x="50" y="284"/>
                    <a:pt x="84" y="334"/>
                  </a:cubicBezTo>
                  <a:cubicBezTo>
                    <a:pt x="151" y="418"/>
                    <a:pt x="201" y="485"/>
                    <a:pt x="268" y="551"/>
                  </a:cubicBezTo>
                  <a:cubicBezTo>
                    <a:pt x="335" y="618"/>
                    <a:pt x="401" y="668"/>
                    <a:pt x="485" y="685"/>
                  </a:cubicBezTo>
                  <a:cubicBezTo>
                    <a:pt x="502" y="685"/>
                    <a:pt x="418" y="635"/>
                    <a:pt x="301" y="518"/>
                  </a:cubicBezTo>
                  <a:cubicBezTo>
                    <a:pt x="251" y="451"/>
                    <a:pt x="184" y="384"/>
                    <a:pt x="151" y="301"/>
                  </a:cubicBezTo>
                  <a:cubicBezTo>
                    <a:pt x="101" y="217"/>
                    <a:pt x="50" y="84"/>
                    <a:pt x="151" y="67"/>
                  </a:cubicBezTo>
                  <a:cubicBezTo>
                    <a:pt x="158" y="65"/>
                    <a:pt x="165" y="65"/>
                    <a:pt x="173" y="65"/>
                  </a:cubicBezTo>
                  <a:cubicBezTo>
                    <a:pt x="251" y="65"/>
                    <a:pt x="339" y="141"/>
                    <a:pt x="385" y="217"/>
                  </a:cubicBezTo>
                  <a:cubicBezTo>
                    <a:pt x="451" y="284"/>
                    <a:pt x="485" y="368"/>
                    <a:pt x="502" y="451"/>
                  </a:cubicBezTo>
                  <a:cubicBezTo>
                    <a:pt x="518" y="535"/>
                    <a:pt x="518" y="618"/>
                    <a:pt x="518" y="685"/>
                  </a:cubicBezTo>
                  <a:lnTo>
                    <a:pt x="518" y="702"/>
                  </a:lnTo>
                  <a:cubicBezTo>
                    <a:pt x="568" y="618"/>
                    <a:pt x="568" y="518"/>
                    <a:pt x="552" y="434"/>
                  </a:cubicBezTo>
                  <a:cubicBezTo>
                    <a:pt x="535" y="334"/>
                    <a:pt x="502" y="251"/>
                    <a:pt x="435" y="167"/>
                  </a:cubicBezTo>
                  <a:cubicBezTo>
                    <a:pt x="368" y="67"/>
                    <a:pt x="251" y="0"/>
                    <a:pt x="1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5" name="Google Shape;2015;p42"/>
            <p:cNvSpPr/>
            <p:nvPr/>
          </p:nvSpPr>
          <p:spPr>
            <a:xfrm>
              <a:off x="7566879" y="4618987"/>
              <a:ext cx="66408" cy="51120"/>
            </a:xfrm>
            <a:custGeom>
              <a:avLst/>
              <a:gdLst/>
              <a:ahLst/>
              <a:cxnLst/>
              <a:rect l="l" t="t" r="r" b="b"/>
              <a:pathLst>
                <a:path w="2072" h="1595" extrusionOk="0">
                  <a:moveTo>
                    <a:pt x="326" y="1"/>
                  </a:moveTo>
                  <a:cubicBezTo>
                    <a:pt x="251" y="1"/>
                    <a:pt x="171" y="13"/>
                    <a:pt x="100" y="24"/>
                  </a:cubicBezTo>
                  <a:cubicBezTo>
                    <a:pt x="67" y="24"/>
                    <a:pt x="34" y="41"/>
                    <a:pt x="0" y="58"/>
                  </a:cubicBezTo>
                  <a:cubicBezTo>
                    <a:pt x="0" y="58"/>
                    <a:pt x="67" y="43"/>
                    <a:pt x="191" y="43"/>
                  </a:cubicBezTo>
                  <a:cubicBezTo>
                    <a:pt x="253" y="43"/>
                    <a:pt x="329" y="47"/>
                    <a:pt x="418" y="58"/>
                  </a:cubicBezTo>
                  <a:cubicBezTo>
                    <a:pt x="1103" y="108"/>
                    <a:pt x="1704" y="542"/>
                    <a:pt x="1955" y="1194"/>
                  </a:cubicBezTo>
                  <a:cubicBezTo>
                    <a:pt x="2055" y="1428"/>
                    <a:pt x="2055" y="1595"/>
                    <a:pt x="2072" y="1595"/>
                  </a:cubicBezTo>
                  <a:cubicBezTo>
                    <a:pt x="2072" y="1562"/>
                    <a:pt x="2072" y="1511"/>
                    <a:pt x="2072" y="1478"/>
                  </a:cubicBezTo>
                  <a:cubicBezTo>
                    <a:pt x="2055" y="1378"/>
                    <a:pt x="2039" y="1277"/>
                    <a:pt x="2005" y="1177"/>
                  </a:cubicBezTo>
                  <a:cubicBezTo>
                    <a:pt x="1771" y="492"/>
                    <a:pt x="1136" y="24"/>
                    <a:pt x="418" y="8"/>
                  </a:cubicBezTo>
                  <a:cubicBezTo>
                    <a:pt x="388" y="3"/>
                    <a:pt x="358" y="1"/>
                    <a:pt x="3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6" name="Google Shape;2016;p42"/>
            <p:cNvSpPr/>
            <p:nvPr/>
          </p:nvSpPr>
          <p:spPr>
            <a:xfrm>
              <a:off x="7656299" y="4650652"/>
              <a:ext cx="53043" cy="3461"/>
            </a:xfrm>
            <a:custGeom>
              <a:avLst/>
              <a:gdLst/>
              <a:ahLst/>
              <a:cxnLst/>
              <a:rect l="l" t="t" r="r" b="b"/>
              <a:pathLst>
                <a:path w="1655" h="108" extrusionOk="0">
                  <a:moveTo>
                    <a:pt x="1616" y="1"/>
                  </a:moveTo>
                  <a:cubicBezTo>
                    <a:pt x="1511" y="1"/>
                    <a:pt x="1198" y="25"/>
                    <a:pt x="819" y="39"/>
                  </a:cubicBezTo>
                  <a:cubicBezTo>
                    <a:pt x="594" y="47"/>
                    <a:pt x="389" y="47"/>
                    <a:pt x="241" y="47"/>
                  </a:cubicBezTo>
                  <a:cubicBezTo>
                    <a:pt x="92" y="47"/>
                    <a:pt x="0" y="47"/>
                    <a:pt x="0" y="56"/>
                  </a:cubicBezTo>
                  <a:cubicBezTo>
                    <a:pt x="230" y="90"/>
                    <a:pt x="463" y="108"/>
                    <a:pt x="695" y="108"/>
                  </a:cubicBezTo>
                  <a:cubicBezTo>
                    <a:pt x="1019" y="108"/>
                    <a:pt x="1343" y="74"/>
                    <a:pt x="1655" y="5"/>
                  </a:cubicBezTo>
                  <a:cubicBezTo>
                    <a:pt x="1655" y="2"/>
                    <a:pt x="1641" y="1"/>
                    <a:pt x="16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7" name="Google Shape;2017;p42"/>
            <p:cNvSpPr/>
            <p:nvPr/>
          </p:nvSpPr>
          <p:spPr>
            <a:xfrm>
              <a:off x="7619890" y="4653376"/>
              <a:ext cx="6442" cy="10384"/>
            </a:xfrm>
            <a:custGeom>
              <a:avLst/>
              <a:gdLst/>
              <a:ahLst/>
              <a:cxnLst/>
              <a:rect l="l" t="t" r="r" b="b"/>
              <a:pathLst>
                <a:path w="201" h="324" extrusionOk="0">
                  <a:moveTo>
                    <a:pt x="21" y="1"/>
                  </a:moveTo>
                  <a:cubicBezTo>
                    <a:pt x="18" y="1"/>
                    <a:pt x="17" y="2"/>
                    <a:pt x="17" y="4"/>
                  </a:cubicBezTo>
                  <a:cubicBezTo>
                    <a:pt x="0" y="21"/>
                    <a:pt x="50" y="88"/>
                    <a:pt x="84" y="171"/>
                  </a:cubicBezTo>
                  <a:cubicBezTo>
                    <a:pt x="130" y="247"/>
                    <a:pt x="147" y="324"/>
                    <a:pt x="163" y="324"/>
                  </a:cubicBezTo>
                  <a:cubicBezTo>
                    <a:pt x="164" y="324"/>
                    <a:pt x="166" y="323"/>
                    <a:pt x="167" y="321"/>
                  </a:cubicBezTo>
                  <a:cubicBezTo>
                    <a:pt x="184" y="321"/>
                    <a:pt x="201" y="238"/>
                    <a:pt x="151" y="138"/>
                  </a:cubicBezTo>
                  <a:cubicBezTo>
                    <a:pt x="107" y="50"/>
                    <a:pt x="38" y="1"/>
                    <a:pt x="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8" name="Google Shape;2018;p42"/>
            <p:cNvSpPr/>
            <p:nvPr/>
          </p:nvSpPr>
          <p:spPr>
            <a:xfrm>
              <a:off x="7605435" y="4637287"/>
              <a:ext cx="8045" cy="6731"/>
            </a:xfrm>
            <a:custGeom>
              <a:avLst/>
              <a:gdLst/>
              <a:ahLst/>
              <a:cxnLst/>
              <a:rect l="l" t="t" r="r" b="b"/>
              <a:pathLst>
                <a:path w="251" h="210" extrusionOk="0">
                  <a:moveTo>
                    <a:pt x="30" y="0"/>
                  </a:moveTo>
                  <a:cubicBezTo>
                    <a:pt x="24" y="0"/>
                    <a:pt x="20" y="2"/>
                    <a:pt x="17" y="5"/>
                  </a:cubicBezTo>
                  <a:cubicBezTo>
                    <a:pt x="0" y="21"/>
                    <a:pt x="50" y="72"/>
                    <a:pt x="100" y="138"/>
                  </a:cubicBezTo>
                  <a:cubicBezTo>
                    <a:pt x="155" y="180"/>
                    <a:pt x="210" y="210"/>
                    <a:pt x="237" y="210"/>
                  </a:cubicBezTo>
                  <a:cubicBezTo>
                    <a:pt x="243" y="210"/>
                    <a:pt x="248" y="208"/>
                    <a:pt x="251" y="205"/>
                  </a:cubicBezTo>
                  <a:cubicBezTo>
                    <a:pt x="251" y="188"/>
                    <a:pt x="217" y="138"/>
                    <a:pt x="151" y="88"/>
                  </a:cubicBezTo>
                  <a:cubicBezTo>
                    <a:pt x="109" y="33"/>
                    <a:pt x="56" y="0"/>
                    <a:pt x="3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9" name="Google Shape;2019;p42"/>
            <p:cNvSpPr/>
            <p:nvPr/>
          </p:nvSpPr>
          <p:spPr>
            <a:xfrm>
              <a:off x="7586269" y="4629018"/>
              <a:ext cx="11153" cy="4679"/>
            </a:xfrm>
            <a:custGeom>
              <a:avLst/>
              <a:gdLst/>
              <a:ahLst/>
              <a:cxnLst/>
              <a:rect l="l" t="t" r="r" b="b"/>
              <a:pathLst>
                <a:path w="348" h="146" extrusionOk="0">
                  <a:moveTo>
                    <a:pt x="119" y="1"/>
                  </a:moveTo>
                  <a:cubicBezTo>
                    <a:pt x="46" y="1"/>
                    <a:pt x="1" y="33"/>
                    <a:pt x="13" y="45"/>
                  </a:cubicBezTo>
                  <a:cubicBezTo>
                    <a:pt x="13" y="62"/>
                    <a:pt x="80" y="62"/>
                    <a:pt x="180" y="79"/>
                  </a:cubicBezTo>
                  <a:cubicBezTo>
                    <a:pt x="264" y="112"/>
                    <a:pt x="314" y="146"/>
                    <a:pt x="331" y="146"/>
                  </a:cubicBezTo>
                  <a:cubicBezTo>
                    <a:pt x="348" y="129"/>
                    <a:pt x="297" y="45"/>
                    <a:pt x="197" y="12"/>
                  </a:cubicBezTo>
                  <a:cubicBezTo>
                    <a:pt x="169" y="4"/>
                    <a:pt x="143" y="1"/>
                    <a:pt x="1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0" name="Google Shape;2020;p42"/>
            <p:cNvSpPr/>
            <p:nvPr/>
          </p:nvSpPr>
          <p:spPr>
            <a:xfrm>
              <a:off x="7572231" y="4626839"/>
              <a:ext cx="6442" cy="2949"/>
            </a:xfrm>
            <a:custGeom>
              <a:avLst/>
              <a:gdLst/>
              <a:ahLst/>
              <a:cxnLst/>
              <a:rect l="l" t="t" r="r" b="b"/>
              <a:pathLst>
                <a:path w="201" h="92" extrusionOk="0">
                  <a:moveTo>
                    <a:pt x="48" y="1"/>
                  </a:moveTo>
                  <a:cubicBezTo>
                    <a:pt x="29" y="1"/>
                    <a:pt x="17" y="5"/>
                    <a:pt x="17" y="13"/>
                  </a:cubicBezTo>
                  <a:cubicBezTo>
                    <a:pt x="0" y="30"/>
                    <a:pt x="34" y="63"/>
                    <a:pt x="84" y="80"/>
                  </a:cubicBezTo>
                  <a:cubicBezTo>
                    <a:pt x="105" y="87"/>
                    <a:pt x="125" y="91"/>
                    <a:pt x="142" y="91"/>
                  </a:cubicBezTo>
                  <a:cubicBezTo>
                    <a:pt x="167" y="91"/>
                    <a:pt x="184" y="83"/>
                    <a:pt x="184" y="63"/>
                  </a:cubicBezTo>
                  <a:cubicBezTo>
                    <a:pt x="201" y="47"/>
                    <a:pt x="151" y="30"/>
                    <a:pt x="117" y="13"/>
                  </a:cubicBezTo>
                  <a:cubicBezTo>
                    <a:pt x="92" y="5"/>
                    <a:pt x="67" y="1"/>
                    <a:pt x="4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1" name="Google Shape;2021;p42"/>
            <p:cNvSpPr/>
            <p:nvPr/>
          </p:nvSpPr>
          <p:spPr>
            <a:xfrm>
              <a:off x="7285192" y="1406166"/>
              <a:ext cx="24134" cy="20640"/>
            </a:xfrm>
            <a:custGeom>
              <a:avLst/>
              <a:gdLst/>
              <a:ahLst/>
              <a:cxnLst/>
              <a:rect l="l" t="t" r="r" b="b"/>
              <a:pathLst>
                <a:path w="753" h="644" extrusionOk="0">
                  <a:moveTo>
                    <a:pt x="435" y="1"/>
                  </a:moveTo>
                  <a:cubicBezTo>
                    <a:pt x="151" y="1"/>
                    <a:pt x="0" y="352"/>
                    <a:pt x="201" y="552"/>
                  </a:cubicBezTo>
                  <a:cubicBezTo>
                    <a:pt x="264" y="616"/>
                    <a:pt x="343" y="644"/>
                    <a:pt x="421" y="644"/>
                  </a:cubicBezTo>
                  <a:cubicBezTo>
                    <a:pt x="589" y="644"/>
                    <a:pt x="752" y="512"/>
                    <a:pt x="752" y="318"/>
                  </a:cubicBezTo>
                  <a:cubicBezTo>
                    <a:pt x="752" y="151"/>
                    <a:pt x="602" y="1"/>
                    <a:pt x="4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2" name="Google Shape;2022;p42"/>
            <p:cNvSpPr/>
            <p:nvPr/>
          </p:nvSpPr>
          <p:spPr>
            <a:xfrm>
              <a:off x="7278237" y="1393154"/>
              <a:ext cx="41248" cy="12628"/>
            </a:xfrm>
            <a:custGeom>
              <a:avLst/>
              <a:gdLst/>
              <a:ahLst/>
              <a:cxnLst/>
              <a:rect l="l" t="t" r="r" b="b"/>
              <a:pathLst>
                <a:path w="1287" h="394" extrusionOk="0">
                  <a:moveTo>
                    <a:pt x="626" y="1"/>
                  </a:moveTo>
                  <a:cubicBezTo>
                    <a:pt x="466" y="1"/>
                    <a:pt x="306" y="47"/>
                    <a:pt x="167" y="139"/>
                  </a:cubicBezTo>
                  <a:cubicBezTo>
                    <a:pt x="50" y="206"/>
                    <a:pt x="0" y="290"/>
                    <a:pt x="17" y="306"/>
                  </a:cubicBezTo>
                  <a:cubicBezTo>
                    <a:pt x="21" y="313"/>
                    <a:pt x="30" y="316"/>
                    <a:pt x="42" y="316"/>
                  </a:cubicBezTo>
                  <a:cubicBezTo>
                    <a:pt x="117" y="316"/>
                    <a:pt x="336" y="205"/>
                    <a:pt x="604" y="205"/>
                  </a:cubicBezTo>
                  <a:cubicBezTo>
                    <a:pt x="620" y="205"/>
                    <a:pt x="636" y="205"/>
                    <a:pt x="652" y="206"/>
                  </a:cubicBezTo>
                  <a:cubicBezTo>
                    <a:pt x="976" y="222"/>
                    <a:pt x="1200" y="394"/>
                    <a:pt x="1259" y="394"/>
                  </a:cubicBezTo>
                  <a:cubicBezTo>
                    <a:pt x="1264" y="394"/>
                    <a:pt x="1268" y="393"/>
                    <a:pt x="1270" y="390"/>
                  </a:cubicBezTo>
                  <a:cubicBezTo>
                    <a:pt x="1287" y="373"/>
                    <a:pt x="1253" y="290"/>
                    <a:pt x="1153" y="190"/>
                  </a:cubicBezTo>
                  <a:cubicBezTo>
                    <a:pt x="1000" y="64"/>
                    <a:pt x="813" y="1"/>
                    <a:pt x="6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3" name="Google Shape;2023;p42"/>
            <p:cNvSpPr/>
            <p:nvPr/>
          </p:nvSpPr>
          <p:spPr>
            <a:xfrm>
              <a:off x="7167376" y="1406166"/>
              <a:ext cx="24134" cy="20640"/>
            </a:xfrm>
            <a:custGeom>
              <a:avLst/>
              <a:gdLst/>
              <a:ahLst/>
              <a:cxnLst/>
              <a:rect l="l" t="t" r="r" b="b"/>
              <a:pathLst>
                <a:path w="753" h="644" extrusionOk="0">
                  <a:moveTo>
                    <a:pt x="435" y="1"/>
                  </a:moveTo>
                  <a:cubicBezTo>
                    <a:pt x="151" y="1"/>
                    <a:pt x="1" y="352"/>
                    <a:pt x="201" y="552"/>
                  </a:cubicBezTo>
                  <a:cubicBezTo>
                    <a:pt x="265" y="616"/>
                    <a:pt x="343" y="644"/>
                    <a:pt x="421" y="644"/>
                  </a:cubicBezTo>
                  <a:cubicBezTo>
                    <a:pt x="589" y="644"/>
                    <a:pt x="752" y="512"/>
                    <a:pt x="752" y="318"/>
                  </a:cubicBezTo>
                  <a:cubicBezTo>
                    <a:pt x="752" y="151"/>
                    <a:pt x="602" y="1"/>
                    <a:pt x="4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4" name="Google Shape;2024;p42"/>
            <p:cNvSpPr/>
            <p:nvPr/>
          </p:nvSpPr>
          <p:spPr>
            <a:xfrm>
              <a:off x="7157216" y="1393154"/>
              <a:ext cx="41248" cy="12628"/>
            </a:xfrm>
            <a:custGeom>
              <a:avLst/>
              <a:gdLst/>
              <a:ahLst/>
              <a:cxnLst/>
              <a:rect l="l" t="t" r="r" b="b"/>
              <a:pathLst>
                <a:path w="1287" h="394" extrusionOk="0">
                  <a:moveTo>
                    <a:pt x="617" y="1"/>
                  </a:moveTo>
                  <a:cubicBezTo>
                    <a:pt x="453" y="1"/>
                    <a:pt x="289" y="47"/>
                    <a:pt x="150" y="139"/>
                  </a:cubicBezTo>
                  <a:cubicBezTo>
                    <a:pt x="33" y="206"/>
                    <a:pt x="0" y="290"/>
                    <a:pt x="17" y="306"/>
                  </a:cubicBezTo>
                  <a:cubicBezTo>
                    <a:pt x="21" y="313"/>
                    <a:pt x="29" y="316"/>
                    <a:pt x="41" y="316"/>
                  </a:cubicBezTo>
                  <a:cubicBezTo>
                    <a:pt x="113" y="316"/>
                    <a:pt x="322" y="205"/>
                    <a:pt x="602" y="205"/>
                  </a:cubicBezTo>
                  <a:cubicBezTo>
                    <a:pt x="618" y="205"/>
                    <a:pt x="635" y="205"/>
                    <a:pt x="652" y="206"/>
                  </a:cubicBezTo>
                  <a:cubicBezTo>
                    <a:pt x="960" y="222"/>
                    <a:pt x="1183" y="394"/>
                    <a:pt x="1255" y="394"/>
                  </a:cubicBezTo>
                  <a:cubicBezTo>
                    <a:pt x="1261" y="394"/>
                    <a:pt x="1266" y="393"/>
                    <a:pt x="1270" y="390"/>
                  </a:cubicBezTo>
                  <a:cubicBezTo>
                    <a:pt x="1287" y="373"/>
                    <a:pt x="1253" y="290"/>
                    <a:pt x="1153" y="190"/>
                  </a:cubicBezTo>
                  <a:cubicBezTo>
                    <a:pt x="1000" y="64"/>
                    <a:pt x="808" y="1"/>
                    <a:pt x="6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5" name="Google Shape;2025;p42"/>
            <p:cNvSpPr/>
            <p:nvPr/>
          </p:nvSpPr>
          <p:spPr>
            <a:xfrm>
              <a:off x="7134717" y="1597890"/>
              <a:ext cx="106053" cy="56376"/>
            </a:xfrm>
            <a:custGeom>
              <a:avLst/>
              <a:gdLst/>
              <a:ahLst/>
              <a:cxnLst/>
              <a:rect l="l" t="t" r="r" b="b"/>
              <a:pathLst>
                <a:path w="3309" h="1759" extrusionOk="0">
                  <a:moveTo>
                    <a:pt x="0" y="0"/>
                  </a:moveTo>
                  <a:cubicBezTo>
                    <a:pt x="0" y="1"/>
                    <a:pt x="793" y="1759"/>
                    <a:pt x="3117" y="1759"/>
                  </a:cubicBezTo>
                  <a:cubicBezTo>
                    <a:pt x="3180" y="1759"/>
                    <a:pt x="3244" y="1757"/>
                    <a:pt x="3309" y="1755"/>
                  </a:cubicBezTo>
                  <a:lnTo>
                    <a:pt x="3292" y="1120"/>
                  </a:lnTo>
                  <a:cubicBezTo>
                    <a:pt x="2106" y="1070"/>
                    <a:pt x="969" y="685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125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6" name="Google Shape;2026;p42"/>
            <p:cNvSpPr/>
            <p:nvPr/>
          </p:nvSpPr>
          <p:spPr>
            <a:xfrm>
              <a:off x="7235386" y="1402417"/>
              <a:ext cx="30031" cy="96631"/>
            </a:xfrm>
            <a:custGeom>
              <a:avLst/>
              <a:gdLst/>
              <a:ahLst/>
              <a:cxnLst/>
              <a:rect l="l" t="t" r="r" b="b"/>
              <a:pathLst>
                <a:path w="937" h="3015" extrusionOk="0">
                  <a:moveTo>
                    <a:pt x="1" y="1"/>
                  </a:moveTo>
                  <a:cubicBezTo>
                    <a:pt x="17" y="185"/>
                    <a:pt x="67" y="368"/>
                    <a:pt x="117" y="552"/>
                  </a:cubicBezTo>
                  <a:cubicBezTo>
                    <a:pt x="218" y="886"/>
                    <a:pt x="351" y="1337"/>
                    <a:pt x="518" y="1839"/>
                  </a:cubicBezTo>
                  <a:cubicBezTo>
                    <a:pt x="602" y="2089"/>
                    <a:pt x="686" y="2323"/>
                    <a:pt x="752" y="2557"/>
                  </a:cubicBezTo>
                  <a:cubicBezTo>
                    <a:pt x="803" y="2641"/>
                    <a:pt x="819" y="2741"/>
                    <a:pt x="803" y="2825"/>
                  </a:cubicBezTo>
                  <a:cubicBezTo>
                    <a:pt x="786" y="2891"/>
                    <a:pt x="702" y="2908"/>
                    <a:pt x="619" y="2908"/>
                  </a:cubicBezTo>
                  <a:cubicBezTo>
                    <a:pt x="418" y="2908"/>
                    <a:pt x="234" y="2941"/>
                    <a:pt x="51" y="2975"/>
                  </a:cubicBezTo>
                  <a:cubicBezTo>
                    <a:pt x="185" y="2999"/>
                    <a:pt x="329" y="3015"/>
                    <a:pt x="468" y="3015"/>
                  </a:cubicBezTo>
                  <a:cubicBezTo>
                    <a:pt x="519" y="3015"/>
                    <a:pt x="569" y="3013"/>
                    <a:pt x="619" y="3008"/>
                  </a:cubicBezTo>
                  <a:cubicBezTo>
                    <a:pt x="669" y="3008"/>
                    <a:pt x="719" y="3008"/>
                    <a:pt x="769" y="2992"/>
                  </a:cubicBezTo>
                  <a:cubicBezTo>
                    <a:pt x="836" y="2975"/>
                    <a:pt x="886" y="2941"/>
                    <a:pt x="903" y="2875"/>
                  </a:cubicBezTo>
                  <a:cubicBezTo>
                    <a:pt x="936" y="2758"/>
                    <a:pt x="936" y="2624"/>
                    <a:pt x="869" y="2507"/>
                  </a:cubicBezTo>
                  <a:cubicBezTo>
                    <a:pt x="803" y="2290"/>
                    <a:pt x="736" y="2056"/>
                    <a:pt x="652" y="1805"/>
                  </a:cubicBezTo>
                  <a:cubicBezTo>
                    <a:pt x="485" y="1304"/>
                    <a:pt x="335" y="853"/>
                    <a:pt x="218" y="519"/>
                  </a:cubicBezTo>
                  <a:cubicBezTo>
                    <a:pt x="168" y="335"/>
                    <a:pt x="101" y="168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7" name="Google Shape;2027;p42"/>
            <p:cNvSpPr/>
            <p:nvPr/>
          </p:nvSpPr>
          <p:spPr>
            <a:xfrm>
              <a:off x="7211829" y="1506291"/>
              <a:ext cx="31633" cy="19006"/>
            </a:xfrm>
            <a:custGeom>
              <a:avLst/>
              <a:gdLst/>
              <a:ahLst/>
              <a:cxnLst/>
              <a:rect l="l" t="t" r="r" b="b"/>
              <a:pathLst>
                <a:path w="987" h="593" extrusionOk="0">
                  <a:moveTo>
                    <a:pt x="57" y="0"/>
                  </a:moveTo>
                  <a:cubicBezTo>
                    <a:pt x="55" y="0"/>
                    <a:pt x="52" y="1"/>
                    <a:pt x="50" y="1"/>
                  </a:cubicBezTo>
                  <a:cubicBezTo>
                    <a:pt x="0" y="18"/>
                    <a:pt x="84" y="319"/>
                    <a:pt x="401" y="486"/>
                  </a:cubicBezTo>
                  <a:cubicBezTo>
                    <a:pt x="546" y="566"/>
                    <a:pt x="687" y="592"/>
                    <a:pt x="794" y="592"/>
                  </a:cubicBezTo>
                  <a:cubicBezTo>
                    <a:pt x="910" y="592"/>
                    <a:pt x="986" y="562"/>
                    <a:pt x="986" y="536"/>
                  </a:cubicBezTo>
                  <a:cubicBezTo>
                    <a:pt x="969" y="469"/>
                    <a:pt x="736" y="469"/>
                    <a:pt x="485" y="319"/>
                  </a:cubicBezTo>
                  <a:cubicBezTo>
                    <a:pt x="244" y="190"/>
                    <a:pt x="111" y="0"/>
                    <a:pt x="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8" name="Google Shape;2028;p42"/>
            <p:cNvSpPr/>
            <p:nvPr/>
          </p:nvSpPr>
          <p:spPr>
            <a:xfrm>
              <a:off x="7064559" y="1193579"/>
              <a:ext cx="289732" cy="188262"/>
            </a:xfrm>
            <a:custGeom>
              <a:avLst/>
              <a:gdLst/>
              <a:ahLst/>
              <a:cxnLst/>
              <a:rect l="l" t="t" r="r" b="b"/>
              <a:pathLst>
                <a:path w="9040" h="5874" extrusionOk="0">
                  <a:moveTo>
                    <a:pt x="3730" y="66"/>
                  </a:moveTo>
                  <a:cubicBezTo>
                    <a:pt x="2717" y="66"/>
                    <a:pt x="1730" y="497"/>
                    <a:pt x="1053" y="1270"/>
                  </a:cubicBezTo>
                  <a:cubicBezTo>
                    <a:pt x="351" y="2072"/>
                    <a:pt x="0" y="3108"/>
                    <a:pt x="67" y="4178"/>
                  </a:cubicBezTo>
                  <a:cubicBezTo>
                    <a:pt x="67" y="4562"/>
                    <a:pt x="201" y="4963"/>
                    <a:pt x="435" y="5280"/>
                  </a:cubicBezTo>
                  <a:cubicBezTo>
                    <a:pt x="803" y="5681"/>
                    <a:pt x="1404" y="5765"/>
                    <a:pt x="1939" y="5815"/>
                  </a:cubicBezTo>
                  <a:cubicBezTo>
                    <a:pt x="2204" y="5846"/>
                    <a:pt x="2474" y="5874"/>
                    <a:pt x="2738" y="5874"/>
                  </a:cubicBezTo>
                  <a:cubicBezTo>
                    <a:pt x="3039" y="5874"/>
                    <a:pt x="3334" y="5838"/>
                    <a:pt x="3610" y="5731"/>
                  </a:cubicBezTo>
                  <a:cubicBezTo>
                    <a:pt x="3949" y="5604"/>
                    <a:pt x="4248" y="5335"/>
                    <a:pt x="4391" y="5015"/>
                  </a:cubicBezTo>
                  <a:lnTo>
                    <a:pt x="4391" y="5015"/>
                  </a:lnTo>
                  <a:cubicBezTo>
                    <a:pt x="4458" y="5228"/>
                    <a:pt x="4607" y="5428"/>
                    <a:pt x="4796" y="5548"/>
                  </a:cubicBezTo>
                  <a:cubicBezTo>
                    <a:pt x="5163" y="5782"/>
                    <a:pt x="5631" y="5782"/>
                    <a:pt x="6066" y="5782"/>
                  </a:cubicBezTo>
                  <a:lnTo>
                    <a:pt x="7937" y="5765"/>
                  </a:lnTo>
                  <a:cubicBezTo>
                    <a:pt x="7965" y="5767"/>
                    <a:pt x="7992" y="5768"/>
                    <a:pt x="8019" y="5768"/>
                  </a:cubicBezTo>
                  <a:cubicBezTo>
                    <a:pt x="8205" y="5768"/>
                    <a:pt x="8380" y="5719"/>
                    <a:pt x="8555" y="5631"/>
                  </a:cubicBezTo>
                  <a:cubicBezTo>
                    <a:pt x="8772" y="5464"/>
                    <a:pt x="8823" y="5147"/>
                    <a:pt x="8856" y="4863"/>
                  </a:cubicBezTo>
                  <a:cubicBezTo>
                    <a:pt x="8956" y="3860"/>
                    <a:pt x="9040" y="2791"/>
                    <a:pt x="8589" y="1905"/>
                  </a:cubicBezTo>
                  <a:cubicBezTo>
                    <a:pt x="8188" y="1103"/>
                    <a:pt x="7369" y="569"/>
                    <a:pt x="6517" y="285"/>
                  </a:cubicBezTo>
                  <a:cubicBezTo>
                    <a:pt x="5665" y="0"/>
                    <a:pt x="4746" y="134"/>
                    <a:pt x="3843" y="67"/>
                  </a:cubicBezTo>
                  <a:cubicBezTo>
                    <a:pt x="3806" y="66"/>
                    <a:pt x="3768" y="66"/>
                    <a:pt x="3730" y="6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9" name="Google Shape;2029;p42"/>
            <p:cNvSpPr/>
            <p:nvPr/>
          </p:nvSpPr>
          <p:spPr>
            <a:xfrm>
              <a:off x="7009946" y="1236590"/>
              <a:ext cx="116213" cy="491262"/>
            </a:xfrm>
            <a:custGeom>
              <a:avLst/>
              <a:gdLst/>
              <a:ahLst/>
              <a:cxnLst/>
              <a:rect l="l" t="t" r="r" b="b"/>
              <a:pathLst>
                <a:path w="3626" h="15328" extrusionOk="0">
                  <a:moveTo>
                    <a:pt x="1967" y="0"/>
                  </a:moveTo>
                  <a:cubicBezTo>
                    <a:pt x="1663" y="0"/>
                    <a:pt x="1368" y="104"/>
                    <a:pt x="1136" y="313"/>
                  </a:cubicBezTo>
                  <a:cubicBezTo>
                    <a:pt x="819" y="613"/>
                    <a:pt x="568" y="981"/>
                    <a:pt x="401" y="1399"/>
                  </a:cubicBezTo>
                  <a:lnTo>
                    <a:pt x="0" y="4406"/>
                  </a:lnTo>
                  <a:lnTo>
                    <a:pt x="301" y="8617"/>
                  </a:lnTo>
                  <a:lnTo>
                    <a:pt x="268" y="15267"/>
                  </a:lnTo>
                  <a:cubicBezTo>
                    <a:pt x="345" y="15308"/>
                    <a:pt x="430" y="15327"/>
                    <a:pt x="520" y="15327"/>
                  </a:cubicBezTo>
                  <a:cubicBezTo>
                    <a:pt x="1232" y="15327"/>
                    <a:pt x="2288" y="14157"/>
                    <a:pt x="2674" y="13579"/>
                  </a:cubicBezTo>
                  <a:cubicBezTo>
                    <a:pt x="3091" y="12928"/>
                    <a:pt x="3125" y="12109"/>
                    <a:pt x="3041" y="11340"/>
                  </a:cubicBezTo>
                  <a:cubicBezTo>
                    <a:pt x="2941" y="10572"/>
                    <a:pt x="2740" y="9820"/>
                    <a:pt x="2724" y="9051"/>
                  </a:cubicBezTo>
                  <a:cubicBezTo>
                    <a:pt x="2707" y="7798"/>
                    <a:pt x="3175" y="6595"/>
                    <a:pt x="3392" y="5359"/>
                  </a:cubicBezTo>
                  <a:cubicBezTo>
                    <a:pt x="3626" y="4022"/>
                    <a:pt x="3576" y="2652"/>
                    <a:pt x="3225" y="1332"/>
                  </a:cubicBezTo>
                  <a:cubicBezTo>
                    <a:pt x="3091" y="814"/>
                    <a:pt x="2857" y="262"/>
                    <a:pt x="2373" y="62"/>
                  </a:cubicBezTo>
                  <a:cubicBezTo>
                    <a:pt x="2239" y="21"/>
                    <a:pt x="2102" y="0"/>
                    <a:pt x="19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825337" y="1062606"/>
            <a:ext cx="4837525" cy="132343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Pemilihan</a:t>
            </a:r>
            <a:r>
              <a:rPr lang="en-US" sz="4000" b="1" dirty="0">
                <a:solidFill>
                  <a:schemeClr val="bg1"/>
                </a:solidFill>
              </a:rPr>
              <a:t> Media </a:t>
            </a:r>
            <a:r>
              <a:rPr lang="en-US" sz="4000" b="1" dirty="0" err="1">
                <a:solidFill>
                  <a:schemeClr val="bg1"/>
                </a:solidFill>
              </a:rPr>
              <a:t>Pembelajaran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AUD?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039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458203"/>
            <a:ext cx="105156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3500" b="1" dirty="0" err="1" smtClean="0">
                <a:solidFill>
                  <a:srgbClr val="FF0000"/>
                </a:solidFill>
              </a:rPr>
              <a:t>Dasar</a:t>
            </a:r>
            <a:r>
              <a:rPr lang="en-US" sz="3500" b="1" dirty="0" smtClean="0">
                <a:solidFill>
                  <a:srgbClr val="FF0000"/>
                </a:solidFill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</a:rPr>
              <a:t>pertimbangan</a:t>
            </a:r>
            <a:r>
              <a:rPr lang="en-US" sz="3500" b="1" dirty="0" smtClean="0">
                <a:solidFill>
                  <a:srgbClr val="FF0000"/>
                </a:solidFill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</a:rPr>
              <a:t>dalam</a:t>
            </a:r>
            <a:r>
              <a:rPr lang="en-US" sz="3500" b="1" dirty="0" smtClean="0">
                <a:solidFill>
                  <a:srgbClr val="FF0000"/>
                </a:solidFill>
              </a:rPr>
              <a:t> </a:t>
            </a:r>
            <a:r>
              <a:rPr lang="en-US" sz="3500" b="1" dirty="0" err="1">
                <a:solidFill>
                  <a:srgbClr val="FF0000"/>
                </a:solidFill>
              </a:rPr>
              <a:t>pemilihan</a:t>
            </a:r>
            <a:r>
              <a:rPr lang="en-US" sz="3500" b="1" dirty="0">
                <a:solidFill>
                  <a:srgbClr val="FF0000"/>
                </a:solidFill>
              </a:rPr>
              <a:t> media </a:t>
            </a:r>
            <a:r>
              <a:rPr lang="en-US" sz="3500" b="1" dirty="0" err="1" smtClean="0">
                <a:solidFill>
                  <a:srgbClr val="FF0000"/>
                </a:solidFill>
              </a:rPr>
              <a:t>pembelajaran</a:t>
            </a:r>
            <a:r>
              <a:rPr lang="en-US" sz="3500" b="1" dirty="0" smtClean="0">
                <a:solidFill>
                  <a:srgbClr val="FF0000"/>
                </a:solidFill>
              </a:rPr>
              <a:t> AUD </a:t>
            </a:r>
            <a:r>
              <a:rPr lang="en-US" sz="35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1315" y="2322930"/>
            <a:ext cx="5181600" cy="41588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smtClean="0"/>
              <a:t>AUD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 smtClean="0"/>
              <a:t>pembelajaran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/>
              <a:t>didasarkan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asas</a:t>
            </a:r>
            <a:r>
              <a:rPr lang="en-US" dirty="0"/>
              <a:t> </a:t>
            </a:r>
            <a:r>
              <a:rPr lang="en-US" dirty="0" err="1" smtClean="0"/>
              <a:t>manfaat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Berposisi</a:t>
            </a:r>
            <a:r>
              <a:rPr lang="en-US" dirty="0" smtClean="0"/>
              <a:t> </a:t>
            </a:r>
            <a:r>
              <a:rPr lang="en-US" dirty="0" err="1"/>
              <a:t>ganda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pandang</a:t>
            </a:r>
            <a:r>
              <a:rPr lang="en-US" dirty="0"/>
              <a:t> </a:t>
            </a:r>
            <a:r>
              <a:rPr lang="en-US" dirty="0" err="1"/>
              <a:t>pemakai</a:t>
            </a:r>
            <a:r>
              <a:rPr lang="en-US" dirty="0"/>
              <a:t> (guru, </a:t>
            </a:r>
            <a:r>
              <a:rPr lang="en-US" dirty="0" err="1"/>
              <a:t>anak</a:t>
            </a:r>
            <a:r>
              <a:rPr lang="en-US" dirty="0"/>
              <a:t>)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 smtClean="0"/>
              <a:t>lembaga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kajian</a:t>
            </a:r>
            <a:r>
              <a:rPr lang="en-US" dirty="0"/>
              <a:t> </a:t>
            </a:r>
            <a:r>
              <a:rPr lang="en-US" dirty="0" err="1"/>
              <a:t>edukatif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kurikulum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, </a:t>
            </a:r>
            <a:r>
              <a:rPr lang="en-US" dirty="0" err="1"/>
              <a:t>cakupan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yang </a:t>
            </a:r>
            <a:r>
              <a:rPr lang="en-US" dirty="0" err="1"/>
              <a:t>dikembangkan</a:t>
            </a:r>
            <a:r>
              <a:rPr lang="en-US" dirty="0"/>
              <a:t>,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didik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aspek-aspek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yang </a:t>
            </a:r>
            <a:r>
              <a:rPr lang="en-US" dirty="0" err="1" smtClean="0"/>
              <a:t>berkaitan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428874" y="2130425"/>
            <a:ext cx="5181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5.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relevan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, </a:t>
            </a:r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,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tahan</a:t>
            </a:r>
            <a:r>
              <a:rPr lang="en-US" dirty="0"/>
              <a:t> lama,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, </a:t>
            </a:r>
            <a:r>
              <a:rPr lang="en-US" dirty="0" err="1"/>
              <a:t>sederhana</a:t>
            </a:r>
            <a:r>
              <a:rPr lang="en-US" dirty="0"/>
              <a:t>, </a:t>
            </a:r>
            <a:r>
              <a:rPr lang="en-US" dirty="0" err="1"/>
              <a:t>atraktif</a:t>
            </a:r>
            <a:r>
              <a:rPr lang="en-US" dirty="0"/>
              <a:t>, </a:t>
            </a:r>
            <a:r>
              <a:rPr lang="en-US" dirty="0" err="1" smtClean="0"/>
              <a:t>dll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6. </a:t>
            </a:r>
            <a:r>
              <a:rPr lang="en-US" dirty="0" err="1" smtClean="0"/>
              <a:t>Memerhatikan</a:t>
            </a:r>
            <a:r>
              <a:rPr lang="en-US" dirty="0" smtClean="0"/>
              <a:t> </a:t>
            </a:r>
            <a:r>
              <a:rPr lang="en-US" dirty="0" err="1"/>
              <a:t>keseimbangan</a:t>
            </a:r>
            <a:r>
              <a:rPr lang="en-US" dirty="0"/>
              <a:t> </a:t>
            </a:r>
            <a:r>
              <a:rPr lang="en-US" dirty="0" err="1"/>
              <a:t>koleksi</a:t>
            </a:r>
            <a:r>
              <a:rPr lang="en-US" dirty="0"/>
              <a:t> (</a:t>
            </a:r>
            <a:r>
              <a:rPr lang="en-US" i="1" dirty="0"/>
              <a:t>well rounded collection</a:t>
            </a:r>
            <a:r>
              <a:rPr lang="en-US" dirty="0"/>
              <a:t>), </a:t>
            </a:r>
            <a:r>
              <a:rPr lang="en-US" dirty="0" err="1"/>
              <a:t>termasuk</a:t>
            </a:r>
            <a:r>
              <a:rPr lang="en-US" dirty="0"/>
              <a:t> media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penunjang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kurikulum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7.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/>
              <a:t>kiranya</a:t>
            </a:r>
            <a:r>
              <a:rPr lang="en-US" dirty="0"/>
              <a:t> </a:t>
            </a:r>
            <a:r>
              <a:rPr lang="en-US" dirty="0" err="1"/>
              <a:t>menyertakan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bantu </a:t>
            </a:r>
            <a:r>
              <a:rPr lang="en-US" dirty="0" err="1"/>
              <a:t>penulusuran</a:t>
            </a:r>
            <a:r>
              <a:rPr lang="en-US" dirty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katalog</a:t>
            </a:r>
            <a:r>
              <a:rPr lang="en-US" dirty="0" smtClean="0"/>
              <a:t>, </a:t>
            </a:r>
            <a:r>
              <a:rPr lang="en-US" dirty="0" err="1" smtClean="0"/>
              <a:t>kajian</a:t>
            </a:r>
            <a:r>
              <a:rPr lang="en-US" dirty="0" smtClean="0"/>
              <a:t> </a:t>
            </a:r>
            <a:r>
              <a:rPr lang="en-US" dirty="0" err="1" smtClean="0"/>
              <a:t>buk</a:t>
            </a:r>
            <a:r>
              <a:rPr lang="en-US" dirty="0" smtClean="0"/>
              <a:t> </a:t>
            </a:r>
            <a:r>
              <a:rPr lang="en-US" dirty="0" err="1" smtClean="0"/>
              <a:t>dll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806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782</Words>
  <Application>Microsoft Office PowerPoint</Application>
  <PresentationFormat>Widescreen</PresentationFormat>
  <Paragraphs>130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Josefin Sans</vt:lpstr>
      <vt:lpstr>Lilita One</vt:lpstr>
      <vt:lpstr>Segoe UI Semibold</vt:lpstr>
      <vt:lpstr>Wingdings</vt:lpstr>
      <vt:lpstr>Office Theme</vt:lpstr>
      <vt:lpstr>Media Pembelajaran Anak Usia Dini</vt:lpstr>
      <vt:lpstr>Media Belajar?</vt:lpstr>
      <vt:lpstr>APE</vt:lpstr>
      <vt:lpstr>Jenis-jenis Media Pembelajaran AUD</vt:lpstr>
      <vt:lpstr>Media Visual / Media Grafis</vt:lpstr>
      <vt:lpstr>Media Audio</vt:lpstr>
      <vt:lpstr>Media Proyeksi DIA (Audio – Visual)</vt:lpstr>
      <vt:lpstr>- Sadima</vt:lpstr>
      <vt:lpstr>Dasar pertimbangan dalam pemilihan media pembelajaran AUD :</vt:lpstr>
      <vt:lpstr>Bagaimana mengembangkan media pembelajaran AUD?</vt:lpstr>
      <vt:lpstr>Perancangan / Desain Media</vt:lpstr>
      <vt:lpstr>PowerPoint Presentation</vt:lpstr>
      <vt:lpstr>Jenis evaluasi media</vt:lpstr>
      <vt:lpstr>PowerPoint Presentation</vt:lpstr>
      <vt:lpstr>MANFAAT MEDIA PEMBELAJARAN AUD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Pembelajaran Anak Usia Dini</dc:title>
  <dc:creator>LENOVO</dc:creator>
  <cp:lastModifiedBy>LENOVO</cp:lastModifiedBy>
  <cp:revision>35</cp:revision>
  <dcterms:created xsi:type="dcterms:W3CDTF">2020-05-07T15:17:08Z</dcterms:created>
  <dcterms:modified xsi:type="dcterms:W3CDTF">2020-05-08T18:48:57Z</dcterms:modified>
</cp:coreProperties>
</file>